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305" r:id="rId2"/>
    <p:sldId id="306" r:id="rId3"/>
    <p:sldId id="307" r:id="rId4"/>
    <p:sldId id="256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8" r:id="rId50"/>
  </p:sldIdLst>
  <p:sldSz cx="12192000" cy="6858000"/>
  <p:notesSz cx="12192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50" d="100"/>
          <a:sy n="150" d="100"/>
        </p:scale>
        <p:origin x="654" y="13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10/18/2022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chemeClr val="bg1"/>
                </a:solidFill>
                <a:latin typeface="Arial MT"/>
                <a:cs typeface="Arial MT"/>
              </a:defRPr>
            </a:lvl1pPr>
          </a:lstStyle>
          <a:p>
            <a:pPr marL="147955">
              <a:lnSpc>
                <a:spcPct val="100000"/>
              </a:lnSpc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rgbClr val="387B2C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10/18/2022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chemeClr val="bg1"/>
                </a:solidFill>
                <a:latin typeface="Arial MT"/>
                <a:cs typeface="Arial MT"/>
              </a:defRPr>
            </a:lvl1pPr>
          </a:lstStyle>
          <a:p>
            <a:pPr marL="147955">
              <a:lnSpc>
                <a:spcPct val="100000"/>
              </a:lnSpc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rgbClr val="387B2C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10/18/2022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chemeClr val="bg1"/>
                </a:solidFill>
                <a:latin typeface="Arial MT"/>
                <a:cs typeface="Arial MT"/>
              </a:defRPr>
            </a:lvl1pPr>
          </a:lstStyle>
          <a:p>
            <a:pPr marL="147955">
              <a:lnSpc>
                <a:spcPct val="100000"/>
              </a:lnSpc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43888" y="0"/>
            <a:ext cx="7745063" cy="6857999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62227" y="6443472"/>
            <a:ext cx="417575" cy="175260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04187" y="6444996"/>
            <a:ext cx="94487" cy="172212"/>
          </a:xfrm>
          <a:prstGeom prst="rect">
            <a:avLst/>
          </a:prstGeom>
        </p:spPr>
      </p:pic>
      <p:sp>
        <p:nvSpPr>
          <p:cNvPr id="19" name="bg object 19"/>
          <p:cNvSpPr/>
          <p:nvPr/>
        </p:nvSpPr>
        <p:spPr>
          <a:xfrm>
            <a:off x="1626107" y="6376416"/>
            <a:ext cx="24765" cy="241300"/>
          </a:xfrm>
          <a:custGeom>
            <a:avLst/>
            <a:gdLst/>
            <a:ahLst/>
            <a:cxnLst/>
            <a:rect l="l" t="t" r="r" b="b"/>
            <a:pathLst>
              <a:path w="24764" h="241300">
                <a:moveTo>
                  <a:pt x="18796" y="0"/>
                </a:moveTo>
                <a:lnTo>
                  <a:pt x="11811" y="0"/>
                </a:lnTo>
                <a:lnTo>
                  <a:pt x="5334" y="0"/>
                </a:lnTo>
                <a:lnTo>
                  <a:pt x="0" y="5714"/>
                </a:lnTo>
                <a:lnTo>
                  <a:pt x="0" y="235330"/>
                </a:lnTo>
                <a:lnTo>
                  <a:pt x="5334" y="240791"/>
                </a:lnTo>
                <a:lnTo>
                  <a:pt x="19304" y="240791"/>
                </a:lnTo>
                <a:lnTo>
                  <a:pt x="24384" y="235330"/>
                </a:lnTo>
                <a:lnTo>
                  <a:pt x="24384" y="5714"/>
                </a:lnTo>
                <a:lnTo>
                  <a:pt x="18796" y="0"/>
                </a:lnTo>
                <a:close/>
              </a:path>
            </a:pathLst>
          </a:custGeom>
          <a:solidFill>
            <a:srgbClr val="706F74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0" name="bg object 2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676399" y="6376416"/>
            <a:ext cx="169164" cy="242315"/>
          </a:xfrm>
          <a:prstGeom prst="rect">
            <a:avLst/>
          </a:prstGeom>
        </p:spPr>
      </p:pic>
      <p:sp>
        <p:nvSpPr>
          <p:cNvPr id="21" name="bg object 21"/>
          <p:cNvSpPr/>
          <p:nvPr/>
        </p:nvSpPr>
        <p:spPr>
          <a:xfrm>
            <a:off x="619048" y="6376428"/>
            <a:ext cx="1290955" cy="242570"/>
          </a:xfrm>
          <a:custGeom>
            <a:avLst/>
            <a:gdLst/>
            <a:ahLst/>
            <a:cxnLst/>
            <a:rect l="l" t="t" r="r" b="b"/>
            <a:pathLst>
              <a:path w="1290955" h="242570">
                <a:moveTo>
                  <a:pt x="432511" y="124104"/>
                </a:moveTo>
                <a:lnTo>
                  <a:pt x="427799" y="101066"/>
                </a:lnTo>
                <a:lnTo>
                  <a:pt x="415010" y="83083"/>
                </a:lnTo>
                <a:lnTo>
                  <a:pt x="396138" y="71374"/>
                </a:lnTo>
                <a:lnTo>
                  <a:pt x="373202" y="67208"/>
                </a:lnTo>
                <a:lnTo>
                  <a:pt x="351332" y="70700"/>
                </a:lnTo>
                <a:lnTo>
                  <a:pt x="334772" y="78384"/>
                </a:lnTo>
                <a:lnTo>
                  <a:pt x="324294" y="86067"/>
                </a:lnTo>
                <a:lnTo>
                  <a:pt x="320624" y="89560"/>
                </a:lnTo>
                <a:lnTo>
                  <a:pt x="311607" y="80162"/>
                </a:lnTo>
                <a:lnTo>
                  <a:pt x="300532" y="73139"/>
                </a:lnTo>
                <a:lnTo>
                  <a:pt x="286842" y="68732"/>
                </a:lnTo>
                <a:lnTo>
                  <a:pt x="269951" y="67208"/>
                </a:lnTo>
                <a:lnTo>
                  <a:pt x="250901" y="70700"/>
                </a:lnTo>
                <a:lnTo>
                  <a:pt x="235000" y="78384"/>
                </a:lnTo>
                <a:lnTo>
                  <a:pt x="224091" y="86067"/>
                </a:lnTo>
                <a:lnTo>
                  <a:pt x="220040" y="89560"/>
                </a:lnTo>
                <a:lnTo>
                  <a:pt x="210743" y="80162"/>
                </a:lnTo>
                <a:lnTo>
                  <a:pt x="199555" y="73139"/>
                </a:lnTo>
                <a:lnTo>
                  <a:pt x="187528" y="68732"/>
                </a:lnTo>
                <a:lnTo>
                  <a:pt x="175717" y="67208"/>
                </a:lnTo>
                <a:lnTo>
                  <a:pt x="159092" y="69215"/>
                </a:lnTo>
                <a:lnTo>
                  <a:pt x="144449" y="75615"/>
                </a:lnTo>
                <a:lnTo>
                  <a:pt x="132041" y="86918"/>
                </a:lnTo>
                <a:lnTo>
                  <a:pt x="122123" y="103657"/>
                </a:lnTo>
                <a:lnTo>
                  <a:pt x="88595" y="182651"/>
                </a:lnTo>
                <a:lnTo>
                  <a:pt x="45288" y="81178"/>
                </a:lnTo>
                <a:lnTo>
                  <a:pt x="39852" y="73596"/>
                </a:lnTo>
                <a:lnTo>
                  <a:pt x="32270" y="68834"/>
                </a:lnTo>
                <a:lnTo>
                  <a:pt x="23368" y="67297"/>
                </a:lnTo>
                <a:lnTo>
                  <a:pt x="13919" y="69367"/>
                </a:lnTo>
                <a:lnTo>
                  <a:pt x="6007" y="75018"/>
                </a:lnTo>
                <a:lnTo>
                  <a:pt x="1282" y="82791"/>
                </a:lnTo>
                <a:lnTo>
                  <a:pt x="0" y="91757"/>
                </a:lnTo>
                <a:lnTo>
                  <a:pt x="2362" y="100990"/>
                </a:lnTo>
                <a:lnTo>
                  <a:pt x="54940" y="214909"/>
                </a:lnTo>
                <a:lnTo>
                  <a:pt x="88595" y="242341"/>
                </a:lnTo>
                <a:lnTo>
                  <a:pt x="100050" y="240474"/>
                </a:lnTo>
                <a:lnTo>
                  <a:pt x="108762" y="235102"/>
                </a:lnTo>
                <a:lnTo>
                  <a:pt x="115709" y="226479"/>
                </a:lnTo>
                <a:lnTo>
                  <a:pt x="121869" y="214909"/>
                </a:lnTo>
                <a:lnTo>
                  <a:pt x="170383" y="109753"/>
                </a:lnTo>
                <a:lnTo>
                  <a:pt x="179019" y="110007"/>
                </a:lnTo>
                <a:lnTo>
                  <a:pt x="182194" y="113055"/>
                </a:lnTo>
                <a:lnTo>
                  <a:pt x="182194" y="214909"/>
                </a:lnTo>
                <a:lnTo>
                  <a:pt x="183756" y="225564"/>
                </a:lnTo>
                <a:lnTo>
                  <a:pt x="188404" y="234289"/>
                </a:lnTo>
                <a:lnTo>
                  <a:pt x="196075" y="240169"/>
                </a:lnTo>
                <a:lnTo>
                  <a:pt x="206705" y="242341"/>
                </a:lnTo>
                <a:lnTo>
                  <a:pt x="217347" y="240169"/>
                </a:lnTo>
                <a:lnTo>
                  <a:pt x="225158" y="234289"/>
                </a:lnTo>
                <a:lnTo>
                  <a:pt x="229958" y="225564"/>
                </a:lnTo>
                <a:lnTo>
                  <a:pt x="231597" y="214909"/>
                </a:lnTo>
                <a:lnTo>
                  <a:pt x="231597" y="135153"/>
                </a:lnTo>
                <a:lnTo>
                  <a:pt x="233540" y="124637"/>
                </a:lnTo>
                <a:lnTo>
                  <a:pt x="238937" y="116636"/>
                </a:lnTo>
                <a:lnTo>
                  <a:pt x="247142" y="111531"/>
                </a:lnTo>
                <a:lnTo>
                  <a:pt x="257505" y="109753"/>
                </a:lnTo>
                <a:lnTo>
                  <a:pt x="267944" y="111607"/>
                </a:lnTo>
                <a:lnTo>
                  <a:pt x="275907" y="116827"/>
                </a:lnTo>
                <a:lnTo>
                  <a:pt x="281000" y="124853"/>
                </a:lnTo>
                <a:lnTo>
                  <a:pt x="282778" y="135153"/>
                </a:lnTo>
                <a:lnTo>
                  <a:pt x="282778" y="214909"/>
                </a:lnTo>
                <a:lnTo>
                  <a:pt x="284340" y="225564"/>
                </a:lnTo>
                <a:lnTo>
                  <a:pt x="288988" y="234289"/>
                </a:lnTo>
                <a:lnTo>
                  <a:pt x="296659" y="240169"/>
                </a:lnTo>
                <a:lnTo>
                  <a:pt x="307289" y="242341"/>
                </a:lnTo>
                <a:lnTo>
                  <a:pt x="317931" y="240169"/>
                </a:lnTo>
                <a:lnTo>
                  <a:pt x="325742" y="234289"/>
                </a:lnTo>
                <a:lnTo>
                  <a:pt x="330542" y="225564"/>
                </a:lnTo>
                <a:lnTo>
                  <a:pt x="332181" y="214909"/>
                </a:lnTo>
                <a:lnTo>
                  <a:pt x="332181" y="135153"/>
                </a:lnTo>
                <a:lnTo>
                  <a:pt x="334124" y="124637"/>
                </a:lnTo>
                <a:lnTo>
                  <a:pt x="339521" y="116636"/>
                </a:lnTo>
                <a:lnTo>
                  <a:pt x="347726" y="111531"/>
                </a:lnTo>
                <a:lnTo>
                  <a:pt x="358089" y="109753"/>
                </a:lnTo>
                <a:lnTo>
                  <a:pt x="368414" y="111607"/>
                </a:lnTo>
                <a:lnTo>
                  <a:pt x="376402" y="116827"/>
                </a:lnTo>
                <a:lnTo>
                  <a:pt x="381546" y="124853"/>
                </a:lnTo>
                <a:lnTo>
                  <a:pt x="383362" y="135153"/>
                </a:lnTo>
                <a:lnTo>
                  <a:pt x="383362" y="214909"/>
                </a:lnTo>
                <a:lnTo>
                  <a:pt x="384924" y="225564"/>
                </a:lnTo>
                <a:lnTo>
                  <a:pt x="389559" y="234289"/>
                </a:lnTo>
                <a:lnTo>
                  <a:pt x="397192" y="240169"/>
                </a:lnTo>
                <a:lnTo>
                  <a:pt x="407746" y="242341"/>
                </a:lnTo>
                <a:lnTo>
                  <a:pt x="418426" y="240169"/>
                </a:lnTo>
                <a:lnTo>
                  <a:pt x="426186" y="234289"/>
                </a:lnTo>
                <a:lnTo>
                  <a:pt x="430911" y="225564"/>
                </a:lnTo>
                <a:lnTo>
                  <a:pt x="432511" y="214909"/>
                </a:lnTo>
                <a:lnTo>
                  <a:pt x="432511" y="124104"/>
                </a:lnTo>
                <a:close/>
              </a:path>
              <a:path w="1290955" h="242570">
                <a:moveTo>
                  <a:pt x="1278318" y="15278"/>
                </a:moveTo>
                <a:lnTo>
                  <a:pt x="1278089" y="14516"/>
                </a:lnTo>
                <a:lnTo>
                  <a:pt x="1277810" y="13627"/>
                </a:lnTo>
                <a:lnTo>
                  <a:pt x="1276540" y="12611"/>
                </a:lnTo>
                <a:lnTo>
                  <a:pt x="1275270" y="11468"/>
                </a:lnTo>
                <a:lnTo>
                  <a:pt x="1273873" y="10909"/>
                </a:lnTo>
                <a:lnTo>
                  <a:pt x="1273873" y="15532"/>
                </a:lnTo>
                <a:lnTo>
                  <a:pt x="1273873" y="18961"/>
                </a:lnTo>
                <a:lnTo>
                  <a:pt x="1272603" y="20231"/>
                </a:lnTo>
                <a:lnTo>
                  <a:pt x="1265745" y="20231"/>
                </a:lnTo>
                <a:lnTo>
                  <a:pt x="1265745" y="14516"/>
                </a:lnTo>
                <a:lnTo>
                  <a:pt x="1272603" y="14516"/>
                </a:lnTo>
                <a:lnTo>
                  <a:pt x="1273873" y="15532"/>
                </a:lnTo>
                <a:lnTo>
                  <a:pt x="1273873" y="10909"/>
                </a:lnTo>
                <a:lnTo>
                  <a:pt x="1273365" y="10706"/>
                </a:lnTo>
                <a:lnTo>
                  <a:pt x="1262570" y="10706"/>
                </a:lnTo>
                <a:lnTo>
                  <a:pt x="1261554" y="11595"/>
                </a:lnTo>
                <a:lnTo>
                  <a:pt x="1261554" y="29502"/>
                </a:lnTo>
                <a:lnTo>
                  <a:pt x="1262570" y="30518"/>
                </a:lnTo>
                <a:lnTo>
                  <a:pt x="1265110" y="30518"/>
                </a:lnTo>
                <a:lnTo>
                  <a:pt x="1265745" y="29502"/>
                </a:lnTo>
                <a:lnTo>
                  <a:pt x="1265745" y="24168"/>
                </a:lnTo>
                <a:lnTo>
                  <a:pt x="1269555" y="24168"/>
                </a:lnTo>
                <a:lnTo>
                  <a:pt x="1273873" y="29248"/>
                </a:lnTo>
                <a:lnTo>
                  <a:pt x="1274254" y="30010"/>
                </a:lnTo>
                <a:lnTo>
                  <a:pt x="1275016" y="30518"/>
                </a:lnTo>
                <a:lnTo>
                  <a:pt x="1277048" y="30518"/>
                </a:lnTo>
                <a:lnTo>
                  <a:pt x="1278064" y="29756"/>
                </a:lnTo>
                <a:lnTo>
                  <a:pt x="1278064" y="27724"/>
                </a:lnTo>
                <a:lnTo>
                  <a:pt x="1277810" y="27343"/>
                </a:lnTo>
                <a:lnTo>
                  <a:pt x="1277302" y="26835"/>
                </a:lnTo>
                <a:lnTo>
                  <a:pt x="1275105" y="24168"/>
                </a:lnTo>
                <a:lnTo>
                  <a:pt x="1274254" y="23152"/>
                </a:lnTo>
                <a:lnTo>
                  <a:pt x="1276794" y="22136"/>
                </a:lnTo>
                <a:lnTo>
                  <a:pt x="1278318" y="20231"/>
                </a:lnTo>
                <a:lnTo>
                  <a:pt x="1278318" y="15278"/>
                </a:lnTo>
                <a:close/>
              </a:path>
              <a:path w="1290955" h="242570">
                <a:moveTo>
                  <a:pt x="1290510" y="21209"/>
                </a:moveTo>
                <a:lnTo>
                  <a:pt x="1288948" y="13068"/>
                </a:lnTo>
                <a:lnTo>
                  <a:pt x="1286573" y="9359"/>
                </a:lnTo>
                <a:lnTo>
                  <a:pt x="1286573" y="11811"/>
                </a:lnTo>
                <a:lnTo>
                  <a:pt x="1286573" y="30861"/>
                </a:lnTo>
                <a:lnTo>
                  <a:pt x="1279461" y="38862"/>
                </a:lnTo>
                <a:lnTo>
                  <a:pt x="1260411" y="38862"/>
                </a:lnTo>
                <a:lnTo>
                  <a:pt x="1253299" y="30861"/>
                </a:lnTo>
                <a:lnTo>
                  <a:pt x="1253299" y="11811"/>
                </a:lnTo>
                <a:lnTo>
                  <a:pt x="1260411" y="3810"/>
                </a:lnTo>
                <a:lnTo>
                  <a:pt x="1279461" y="3810"/>
                </a:lnTo>
                <a:lnTo>
                  <a:pt x="1286573" y="11811"/>
                </a:lnTo>
                <a:lnTo>
                  <a:pt x="1286573" y="9359"/>
                </a:lnTo>
                <a:lnTo>
                  <a:pt x="1284630" y="6311"/>
                </a:lnTo>
                <a:lnTo>
                  <a:pt x="1281099" y="3810"/>
                </a:lnTo>
                <a:lnTo>
                  <a:pt x="1278140" y="1701"/>
                </a:lnTo>
                <a:lnTo>
                  <a:pt x="1270063" y="0"/>
                </a:lnTo>
                <a:lnTo>
                  <a:pt x="1261960" y="1701"/>
                </a:lnTo>
                <a:lnTo>
                  <a:pt x="1255382" y="6311"/>
                </a:lnTo>
                <a:lnTo>
                  <a:pt x="1250975" y="13068"/>
                </a:lnTo>
                <a:lnTo>
                  <a:pt x="1249362" y="21209"/>
                </a:lnTo>
                <a:lnTo>
                  <a:pt x="1249362" y="21463"/>
                </a:lnTo>
                <a:lnTo>
                  <a:pt x="1250937" y="29756"/>
                </a:lnTo>
                <a:lnTo>
                  <a:pt x="1255293" y="36487"/>
                </a:lnTo>
                <a:lnTo>
                  <a:pt x="1261846" y="41008"/>
                </a:lnTo>
                <a:lnTo>
                  <a:pt x="1270063" y="42672"/>
                </a:lnTo>
                <a:lnTo>
                  <a:pt x="1278039" y="40957"/>
                </a:lnTo>
                <a:lnTo>
                  <a:pt x="1280972" y="38862"/>
                </a:lnTo>
                <a:lnTo>
                  <a:pt x="1284528" y="36322"/>
                </a:lnTo>
                <a:lnTo>
                  <a:pt x="1288910" y="29489"/>
                </a:lnTo>
                <a:lnTo>
                  <a:pt x="1290510" y="21209"/>
                </a:lnTo>
                <a:close/>
              </a:path>
            </a:pathLst>
          </a:custGeom>
          <a:solidFill>
            <a:srgbClr val="706F7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rgbClr val="387B2C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10/18/2022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chemeClr val="bg1"/>
                </a:solidFill>
                <a:latin typeface="Arial MT"/>
                <a:cs typeface="Arial MT"/>
              </a:defRPr>
            </a:lvl1pPr>
          </a:lstStyle>
          <a:p>
            <a:pPr marL="147955">
              <a:lnSpc>
                <a:spcPct val="100000"/>
              </a:lnSpc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10/18/2022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chemeClr val="bg1"/>
                </a:solidFill>
                <a:latin typeface="Arial MT"/>
                <a:cs typeface="Arial MT"/>
              </a:defRPr>
            </a:lvl1pPr>
          </a:lstStyle>
          <a:p>
            <a:pPr marL="147955">
              <a:lnSpc>
                <a:spcPct val="100000"/>
              </a:lnSpc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4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0280707" y="5423984"/>
            <a:ext cx="1908244" cy="1434015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062227" y="6443472"/>
            <a:ext cx="417575" cy="175260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504187" y="6444996"/>
            <a:ext cx="94487" cy="172212"/>
          </a:xfrm>
          <a:prstGeom prst="rect">
            <a:avLst/>
          </a:prstGeom>
        </p:spPr>
      </p:pic>
      <p:sp>
        <p:nvSpPr>
          <p:cNvPr id="19" name="bg object 19"/>
          <p:cNvSpPr/>
          <p:nvPr/>
        </p:nvSpPr>
        <p:spPr>
          <a:xfrm>
            <a:off x="1626107" y="6376416"/>
            <a:ext cx="24765" cy="241300"/>
          </a:xfrm>
          <a:custGeom>
            <a:avLst/>
            <a:gdLst/>
            <a:ahLst/>
            <a:cxnLst/>
            <a:rect l="l" t="t" r="r" b="b"/>
            <a:pathLst>
              <a:path w="24764" h="241300">
                <a:moveTo>
                  <a:pt x="18796" y="0"/>
                </a:moveTo>
                <a:lnTo>
                  <a:pt x="11811" y="0"/>
                </a:lnTo>
                <a:lnTo>
                  <a:pt x="5334" y="0"/>
                </a:lnTo>
                <a:lnTo>
                  <a:pt x="0" y="5714"/>
                </a:lnTo>
                <a:lnTo>
                  <a:pt x="0" y="235330"/>
                </a:lnTo>
                <a:lnTo>
                  <a:pt x="5334" y="240791"/>
                </a:lnTo>
                <a:lnTo>
                  <a:pt x="19304" y="240791"/>
                </a:lnTo>
                <a:lnTo>
                  <a:pt x="24384" y="235330"/>
                </a:lnTo>
                <a:lnTo>
                  <a:pt x="24384" y="5714"/>
                </a:lnTo>
                <a:lnTo>
                  <a:pt x="18796" y="0"/>
                </a:lnTo>
                <a:close/>
              </a:path>
            </a:pathLst>
          </a:custGeom>
          <a:solidFill>
            <a:srgbClr val="706F74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0" name="bg object 20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676399" y="6376416"/>
            <a:ext cx="169164" cy="242315"/>
          </a:xfrm>
          <a:prstGeom prst="rect">
            <a:avLst/>
          </a:prstGeom>
        </p:spPr>
      </p:pic>
      <p:sp>
        <p:nvSpPr>
          <p:cNvPr id="21" name="bg object 21"/>
          <p:cNvSpPr/>
          <p:nvPr/>
        </p:nvSpPr>
        <p:spPr>
          <a:xfrm>
            <a:off x="619048" y="6376428"/>
            <a:ext cx="1290955" cy="242570"/>
          </a:xfrm>
          <a:custGeom>
            <a:avLst/>
            <a:gdLst/>
            <a:ahLst/>
            <a:cxnLst/>
            <a:rect l="l" t="t" r="r" b="b"/>
            <a:pathLst>
              <a:path w="1290955" h="242570">
                <a:moveTo>
                  <a:pt x="432511" y="124104"/>
                </a:moveTo>
                <a:lnTo>
                  <a:pt x="427799" y="101066"/>
                </a:lnTo>
                <a:lnTo>
                  <a:pt x="415010" y="83083"/>
                </a:lnTo>
                <a:lnTo>
                  <a:pt x="396138" y="71374"/>
                </a:lnTo>
                <a:lnTo>
                  <a:pt x="373202" y="67208"/>
                </a:lnTo>
                <a:lnTo>
                  <a:pt x="351332" y="70700"/>
                </a:lnTo>
                <a:lnTo>
                  <a:pt x="334772" y="78384"/>
                </a:lnTo>
                <a:lnTo>
                  <a:pt x="324294" y="86067"/>
                </a:lnTo>
                <a:lnTo>
                  <a:pt x="320624" y="89560"/>
                </a:lnTo>
                <a:lnTo>
                  <a:pt x="311607" y="80162"/>
                </a:lnTo>
                <a:lnTo>
                  <a:pt x="300532" y="73139"/>
                </a:lnTo>
                <a:lnTo>
                  <a:pt x="286842" y="68732"/>
                </a:lnTo>
                <a:lnTo>
                  <a:pt x="269951" y="67208"/>
                </a:lnTo>
                <a:lnTo>
                  <a:pt x="250901" y="70700"/>
                </a:lnTo>
                <a:lnTo>
                  <a:pt x="235000" y="78384"/>
                </a:lnTo>
                <a:lnTo>
                  <a:pt x="224091" y="86067"/>
                </a:lnTo>
                <a:lnTo>
                  <a:pt x="220040" y="89560"/>
                </a:lnTo>
                <a:lnTo>
                  <a:pt x="210743" y="80162"/>
                </a:lnTo>
                <a:lnTo>
                  <a:pt x="199555" y="73139"/>
                </a:lnTo>
                <a:lnTo>
                  <a:pt x="187528" y="68732"/>
                </a:lnTo>
                <a:lnTo>
                  <a:pt x="175717" y="67208"/>
                </a:lnTo>
                <a:lnTo>
                  <a:pt x="159092" y="69215"/>
                </a:lnTo>
                <a:lnTo>
                  <a:pt x="144449" y="75615"/>
                </a:lnTo>
                <a:lnTo>
                  <a:pt x="132041" y="86918"/>
                </a:lnTo>
                <a:lnTo>
                  <a:pt x="122123" y="103657"/>
                </a:lnTo>
                <a:lnTo>
                  <a:pt x="88595" y="182651"/>
                </a:lnTo>
                <a:lnTo>
                  <a:pt x="45288" y="81178"/>
                </a:lnTo>
                <a:lnTo>
                  <a:pt x="39852" y="73596"/>
                </a:lnTo>
                <a:lnTo>
                  <a:pt x="32270" y="68834"/>
                </a:lnTo>
                <a:lnTo>
                  <a:pt x="23368" y="67297"/>
                </a:lnTo>
                <a:lnTo>
                  <a:pt x="13919" y="69367"/>
                </a:lnTo>
                <a:lnTo>
                  <a:pt x="6007" y="75018"/>
                </a:lnTo>
                <a:lnTo>
                  <a:pt x="1282" y="82791"/>
                </a:lnTo>
                <a:lnTo>
                  <a:pt x="0" y="91757"/>
                </a:lnTo>
                <a:lnTo>
                  <a:pt x="2362" y="100990"/>
                </a:lnTo>
                <a:lnTo>
                  <a:pt x="54940" y="214909"/>
                </a:lnTo>
                <a:lnTo>
                  <a:pt x="88595" y="242341"/>
                </a:lnTo>
                <a:lnTo>
                  <a:pt x="100050" y="240474"/>
                </a:lnTo>
                <a:lnTo>
                  <a:pt x="108762" y="235102"/>
                </a:lnTo>
                <a:lnTo>
                  <a:pt x="115709" y="226479"/>
                </a:lnTo>
                <a:lnTo>
                  <a:pt x="121869" y="214909"/>
                </a:lnTo>
                <a:lnTo>
                  <a:pt x="170383" y="109753"/>
                </a:lnTo>
                <a:lnTo>
                  <a:pt x="179019" y="110007"/>
                </a:lnTo>
                <a:lnTo>
                  <a:pt x="182194" y="113055"/>
                </a:lnTo>
                <a:lnTo>
                  <a:pt x="182194" y="214909"/>
                </a:lnTo>
                <a:lnTo>
                  <a:pt x="183756" y="225564"/>
                </a:lnTo>
                <a:lnTo>
                  <a:pt x="188404" y="234289"/>
                </a:lnTo>
                <a:lnTo>
                  <a:pt x="196075" y="240169"/>
                </a:lnTo>
                <a:lnTo>
                  <a:pt x="206705" y="242341"/>
                </a:lnTo>
                <a:lnTo>
                  <a:pt x="217347" y="240169"/>
                </a:lnTo>
                <a:lnTo>
                  <a:pt x="225158" y="234289"/>
                </a:lnTo>
                <a:lnTo>
                  <a:pt x="229958" y="225564"/>
                </a:lnTo>
                <a:lnTo>
                  <a:pt x="231597" y="214909"/>
                </a:lnTo>
                <a:lnTo>
                  <a:pt x="231597" y="135153"/>
                </a:lnTo>
                <a:lnTo>
                  <a:pt x="233540" y="124637"/>
                </a:lnTo>
                <a:lnTo>
                  <a:pt x="238937" y="116636"/>
                </a:lnTo>
                <a:lnTo>
                  <a:pt x="247142" y="111531"/>
                </a:lnTo>
                <a:lnTo>
                  <a:pt x="257505" y="109753"/>
                </a:lnTo>
                <a:lnTo>
                  <a:pt x="267944" y="111607"/>
                </a:lnTo>
                <a:lnTo>
                  <a:pt x="275907" y="116827"/>
                </a:lnTo>
                <a:lnTo>
                  <a:pt x="281000" y="124853"/>
                </a:lnTo>
                <a:lnTo>
                  <a:pt x="282778" y="135153"/>
                </a:lnTo>
                <a:lnTo>
                  <a:pt x="282778" y="214909"/>
                </a:lnTo>
                <a:lnTo>
                  <a:pt x="284340" y="225564"/>
                </a:lnTo>
                <a:lnTo>
                  <a:pt x="288988" y="234289"/>
                </a:lnTo>
                <a:lnTo>
                  <a:pt x="296659" y="240169"/>
                </a:lnTo>
                <a:lnTo>
                  <a:pt x="307289" y="242341"/>
                </a:lnTo>
                <a:lnTo>
                  <a:pt x="317931" y="240169"/>
                </a:lnTo>
                <a:lnTo>
                  <a:pt x="325742" y="234289"/>
                </a:lnTo>
                <a:lnTo>
                  <a:pt x="330542" y="225564"/>
                </a:lnTo>
                <a:lnTo>
                  <a:pt x="332181" y="214909"/>
                </a:lnTo>
                <a:lnTo>
                  <a:pt x="332181" y="135153"/>
                </a:lnTo>
                <a:lnTo>
                  <a:pt x="334124" y="124637"/>
                </a:lnTo>
                <a:lnTo>
                  <a:pt x="339521" y="116636"/>
                </a:lnTo>
                <a:lnTo>
                  <a:pt x="347726" y="111531"/>
                </a:lnTo>
                <a:lnTo>
                  <a:pt x="358089" y="109753"/>
                </a:lnTo>
                <a:lnTo>
                  <a:pt x="368414" y="111607"/>
                </a:lnTo>
                <a:lnTo>
                  <a:pt x="376402" y="116827"/>
                </a:lnTo>
                <a:lnTo>
                  <a:pt x="381546" y="124853"/>
                </a:lnTo>
                <a:lnTo>
                  <a:pt x="383362" y="135153"/>
                </a:lnTo>
                <a:lnTo>
                  <a:pt x="383362" y="214909"/>
                </a:lnTo>
                <a:lnTo>
                  <a:pt x="384924" y="225564"/>
                </a:lnTo>
                <a:lnTo>
                  <a:pt x="389559" y="234289"/>
                </a:lnTo>
                <a:lnTo>
                  <a:pt x="397192" y="240169"/>
                </a:lnTo>
                <a:lnTo>
                  <a:pt x="407746" y="242341"/>
                </a:lnTo>
                <a:lnTo>
                  <a:pt x="418426" y="240169"/>
                </a:lnTo>
                <a:lnTo>
                  <a:pt x="426186" y="234289"/>
                </a:lnTo>
                <a:lnTo>
                  <a:pt x="430911" y="225564"/>
                </a:lnTo>
                <a:lnTo>
                  <a:pt x="432511" y="214909"/>
                </a:lnTo>
                <a:lnTo>
                  <a:pt x="432511" y="124104"/>
                </a:lnTo>
                <a:close/>
              </a:path>
              <a:path w="1290955" h="242570">
                <a:moveTo>
                  <a:pt x="1278318" y="15278"/>
                </a:moveTo>
                <a:lnTo>
                  <a:pt x="1278089" y="14516"/>
                </a:lnTo>
                <a:lnTo>
                  <a:pt x="1277810" y="13627"/>
                </a:lnTo>
                <a:lnTo>
                  <a:pt x="1276540" y="12611"/>
                </a:lnTo>
                <a:lnTo>
                  <a:pt x="1275270" y="11468"/>
                </a:lnTo>
                <a:lnTo>
                  <a:pt x="1273873" y="10909"/>
                </a:lnTo>
                <a:lnTo>
                  <a:pt x="1273873" y="15532"/>
                </a:lnTo>
                <a:lnTo>
                  <a:pt x="1273873" y="18961"/>
                </a:lnTo>
                <a:lnTo>
                  <a:pt x="1272603" y="20231"/>
                </a:lnTo>
                <a:lnTo>
                  <a:pt x="1265745" y="20231"/>
                </a:lnTo>
                <a:lnTo>
                  <a:pt x="1265745" y="14516"/>
                </a:lnTo>
                <a:lnTo>
                  <a:pt x="1272603" y="14516"/>
                </a:lnTo>
                <a:lnTo>
                  <a:pt x="1273873" y="15532"/>
                </a:lnTo>
                <a:lnTo>
                  <a:pt x="1273873" y="10909"/>
                </a:lnTo>
                <a:lnTo>
                  <a:pt x="1273365" y="10706"/>
                </a:lnTo>
                <a:lnTo>
                  <a:pt x="1262570" y="10706"/>
                </a:lnTo>
                <a:lnTo>
                  <a:pt x="1261554" y="11595"/>
                </a:lnTo>
                <a:lnTo>
                  <a:pt x="1261554" y="29502"/>
                </a:lnTo>
                <a:lnTo>
                  <a:pt x="1262570" y="30518"/>
                </a:lnTo>
                <a:lnTo>
                  <a:pt x="1265110" y="30518"/>
                </a:lnTo>
                <a:lnTo>
                  <a:pt x="1265745" y="29502"/>
                </a:lnTo>
                <a:lnTo>
                  <a:pt x="1265745" y="24168"/>
                </a:lnTo>
                <a:lnTo>
                  <a:pt x="1269555" y="24168"/>
                </a:lnTo>
                <a:lnTo>
                  <a:pt x="1273873" y="29248"/>
                </a:lnTo>
                <a:lnTo>
                  <a:pt x="1274254" y="30010"/>
                </a:lnTo>
                <a:lnTo>
                  <a:pt x="1275016" y="30518"/>
                </a:lnTo>
                <a:lnTo>
                  <a:pt x="1277048" y="30518"/>
                </a:lnTo>
                <a:lnTo>
                  <a:pt x="1278064" y="29756"/>
                </a:lnTo>
                <a:lnTo>
                  <a:pt x="1278064" y="27724"/>
                </a:lnTo>
                <a:lnTo>
                  <a:pt x="1277810" y="27343"/>
                </a:lnTo>
                <a:lnTo>
                  <a:pt x="1277302" y="26835"/>
                </a:lnTo>
                <a:lnTo>
                  <a:pt x="1275105" y="24168"/>
                </a:lnTo>
                <a:lnTo>
                  <a:pt x="1274254" y="23152"/>
                </a:lnTo>
                <a:lnTo>
                  <a:pt x="1276794" y="22136"/>
                </a:lnTo>
                <a:lnTo>
                  <a:pt x="1278318" y="20231"/>
                </a:lnTo>
                <a:lnTo>
                  <a:pt x="1278318" y="15278"/>
                </a:lnTo>
                <a:close/>
              </a:path>
              <a:path w="1290955" h="242570">
                <a:moveTo>
                  <a:pt x="1290510" y="21209"/>
                </a:moveTo>
                <a:lnTo>
                  <a:pt x="1288948" y="13068"/>
                </a:lnTo>
                <a:lnTo>
                  <a:pt x="1286573" y="9359"/>
                </a:lnTo>
                <a:lnTo>
                  <a:pt x="1286573" y="11811"/>
                </a:lnTo>
                <a:lnTo>
                  <a:pt x="1286573" y="30861"/>
                </a:lnTo>
                <a:lnTo>
                  <a:pt x="1279461" y="38862"/>
                </a:lnTo>
                <a:lnTo>
                  <a:pt x="1260411" y="38862"/>
                </a:lnTo>
                <a:lnTo>
                  <a:pt x="1253299" y="30861"/>
                </a:lnTo>
                <a:lnTo>
                  <a:pt x="1253299" y="11811"/>
                </a:lnTo>
                <a:lnTo>
                  <a:pt x="1260411" y="3810"/>
                </a:lnTo>
                <a:lnTo>
                  <a:pt x="1279461" y="3810"/>
                </a:lnTo>
                <a:lnTo>
                  <a:pt x="1286573" y="11811"/>
                </a:lnTo>
                <a:lnTo>
                  <a:pt x="1286573" y="9359"/>
                </a:lnTo>
                <a:lnTo>
                  <a:pt x="1284630" y="6311"/>
                </a:lnTo>
                <a:lnTo>
                  <a:pt x="1281099" y="3810"/>
                </a:lnTo>
                <a:lnTo>
                  <a:pt x="1278140" y="1701"/>
                </a:lnTo>
                <a:lnTo>
                  <a:pt x="1270063" y="0"/>
                </a:lnTo>
                <a:lnTo>
                  <a:pt x="1261960" y="1701"/>
                </a:lnTo>
                <a:lnTo>
                  <a:pt x="1255382" y="6311"/>
                </a:lnTo>
                <a:lnTo>
                  <a:pt x="1250975" y="13068"/>
                </a:lnTo>
                <a:lnTo>
                  <a:pt x="1249362" y="21209"/>
                </a:lnTo>
                <a:lnTo>
                  <a:pt x="1249362" y="21463"/>
                </a:lnTo>
                <a:lnTo>
                  <a:pt x="1250937" y="29756"/>
                </a:lnTo>
                <a:lnTo>
                  <a:pt x="1255293" y="36487"/>
                </a:lnTo>
                <a:lnTo>
                  <a:pt x="1261846" y="41008"/>
                </a:lnTo>
                <a:lnTo>
                  <a:pt x="1270063" y="42672"/>
                </a:lnTo>
                <a:lnTo>
                  <a:pt x="1278039" y="40957"/>
                </a:lnTo>
                <a:lnTo>
                  <a:pt x="1280972" y="38862"/>
                </a:lnTo>
                <a:lnTo>
                  <a:pt x="1284528" y="36322"/>
                </a:lnTo>
                <a:lnTo>
                  <a:pt x="1288910" y="29489"/>
                </a:lnTo>
                <a:lnTo>
                  <a:pt x="1290510" y="21209"/>
                </a:lnTo>
                <a:close/>
              </a:path>
            </a:pathLst>
          </a:custGeom>
          <a:solidFill>
            <a:srgbClr val="706F7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96900" y="310641"/>
            <a:ext cx="10998200" cy="8356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1" i="0">
                <a:solidFill>
                  <a:srgbClr val="387B2C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04672" y="1879155"/>
            <a:ext cx="6110605" cy="33166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10/18/2022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746738" y="6460432"/>
            <a:ext cx="326390" cy="1670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000" b="0" i="0">
                <a:solidFill>
                  <a:schemeClr val="bg1"/>
                </a:solidFill>
                <a:latin typeface="Arial MT"/>
                <a:cs typeface="Arial MT"/>
              </a:defRPr>
            </a:lvl1pPr>
          </a:lstStyle>
          <a:p>
            <a:pPr marL="147955">
              <a:lnSpc>
                <a:spcPct val="100000"/>
              </a:lnSpc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2.png"/><Relationship Id="rId7" Type="http://schemas.openxmlformats.org/officeDocument/2006/relationships/image" Target="../media/image4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4.png"/><Relationship Id="rId10" Type="http://schemas.openxmlformats.org/officeDocument/2006/relationships/image" Target="../media/image43.png"/><Relationship Id="rId4" Type="http://schemas.openxmlformats.org/officeDocument/2006/relationships/image" Target="../media/image3.png"/><Relationship Id="rId9" Type="http://schemas.openxmlformats.org/officeDocument/2006/relationships/image" Target="../media/image4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62.png"/><Relationship Id="rId18" Type="http://schemas.openxmlformats.org/officeDocument/2006/relationships/image" Target="../media/image67.png"/><Relationship Id="rId26" Type="http://schemas.openxmlformats.org/officeDocument/2006/relationships/image" Target="../media/image75.png"/><Relationship Id="rId3" Type="http://schemas.openxmlformats.org/officeDocument/2006/relationships/image" Target="../media/image52.png"/><Relationship Id="rId21" Type="http://schemas.openxmlformats.org/officeDocument/2006/relationships/image" Target="../media/image70.png"/><Relationship Id="rId7" Type="http://schemas.openxmlformats.org/officeDocument/2006/relationships/image" Target="../media/image56.png"/><Relationship Id="rId12" Type="http://schemas.openxmlformats.org/officeDocument/2006/relationships/image" Target="../media/image61.png"/><Relationship Id="rId17" Type="http://schemas.openxmlformats.org/officeDocument/2006/relationships/image" Target="../media/image66.png"/><Relationship Id="rId25" Type="http://schemas.openxmlformats.org/officeDocument/2006/relationships/image" Target="../media/image74.png"/><Relationship Id="rId2" Type="http://schemas.openxmlformats.org/officeDocument/2006/relationships/image" Target="../media/image51.png"/><Relationship Id="rId16" Type="http://schemas.openxmlformats.org/officeDocument/2006/relationships/image" Target="../media/image65.png"/><Relationship Id="rId20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11" Type="http://schemas.openxmlformats.org/officeDocument/2006/relationships/image" Target="../media/image60.png"/><Relationship Id="rId24" Type="http://schemas.openxmlformats.org/officeDocument/2006/relationships/image" Target="../media/image73.png"/><Relationship Id="rId5" Type="http://schemas.openxmlformats.org/officeDocument/2006/relationships/image" Target="../media/image54.png"/><Relationship Id="rId15" Type="http://schemas.openxmlformats.org/officeDocument/2006/relationships/image" Target="../media/image64.png"/><Relationship Id="rId23" Type="http://schemas.openxmlformats.org/officeDocument/2006/relationships/image" Target="../media/image72.png"/><Relationship Id="rId28" Type="http://schemas.openxmlformats.org/officeDocument/2006/relationships/image" Target="../media/image77.png"/><Relationship Id="rId10" Type="http://schemas.openxmlformats.org/officeDocument/2006/relationships/image" Target="../media/image59.png"/><Relationship Id="rId19" Type="http://schemas.openxmlformats.org/officeDocument/2006/relationships/image" Target="../media/image68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Relationship Id="rId14" Type="http://schemas.openxmlformats.org/officeDocument/2006/relationships/image" Target="../media/image63.png"/><Relationship Id="rId22" Type="http://schemas.openxmlformats.org/officeDocument/2006/relationships/image" Target="../media/image71.png"/><Relationship Id="rId27" Type="http://schemas.openxmlformats.org/officeDocument/2006/relationships/image" Target="../media/image7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g"/><Relationship Id="rId2" Type="http://schemas.openxmlformats.org/officeDocument/2006/relationships/hyperlink" Target="https://www.vmware.com/resources/compatibility/vcl/cloudfoundation.php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13" Type="http://schemas.openxmlformats.org/officeDocument/2006/relationships/image" Target="../media/image90.png"/><Relationship Id="rId18" Type="http://schemas.openxmlformats.org/officeDocument/2006/relationships/image" Target="../media/image95.png"/><Relationship Id="rId26" Type="http://schemas.openxmlformats.org/officeDocument/2006/relationships/image" Target="../media/image103.png"/><Relationship Id="rId3" Type="http://schemas.openxmlformats.org/officeDocument/2006/relationships/image" Target="../media/image80.png"/><Relationship Id="rId21" Type="http://schemas.openxmlformats.org/officeDocument/2006/relationships/image" Target="../media/image98.png"/><Relationship Id="rId7" Type="http://schemas.openxmlformats.org/officeDocument/2006/relationships/image" Target="../media/image84.png"/><Relationship Id="rId12" Type="http://schemas.openxmlformats.org/officeDocument/2006/relationships/image" Target="../media/image89.png"/><Relationship Id="rId17" Type="http://schemas.openxmlformats.org/officeDocument/2006/relationships/image" Target="../media/image94.png"/><Relationship Id="rId25" Type="http://schemas.openxmlformats.org/officeDocument/2006/relationships/image" Target="../media/image102.png"/><Relationship Id="rId2" Type="http://schemas.openxmlformats.org/officeDocument/2006/relationships/image" Target="../media/image79.png"/><Relationship Id="rId16" Type="http://schemas.openxmlformats.org/officeDocument/2006/relationships/image" Target="../media/image93.png"/><Relationship Id="rId20" Type="http://schemas.openxmlformats.org/officeDocument/2006/relationships/image" Target="../media/image97.png"/><Relationship Id="rId29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11" Type="http://schemas.openxmlformats.org/officeDocument/2006/relationships/image" Target="../media/image88.png"/><Relationship Id="rId24" Type="http://schemas.openxmlformats.org/officeDocument/2006/relationships/image" Target="../media/image101.png"/><Relationship Id="rId5" Type="http://schemas.openxmlformats.org/officeDocument/2006/relationships/image" Target="../media/image82.png"/><Relationship Id="rId15" Type="http://schemas.openxmlformats.org/officeDocument/2006/relationships/image" Target="../media/image92.png"/><Relationship Id="rId23" Type="http://schemas.openxmlformats.org/officeDocument/2006/relationships/image" Target="../media/image100.png"/><Relationship Id="rId28" Type="http://schemas.openxmlformats.org/officeDocument/2006/relationships/image" Target="../media/image105.png"/><Relationship Id="rId10" Type="http://schemas.openxmlformats.org/officeDocument/2006/relationships/image" Target="../media/image87.png"/><Relationship Id="rId19" Type="http://schemas.openxmlformats.org/officeDocument/2006/relationships/image" Target="../media/image96.png"/><Relationship Id="rId31" Type="http://schemas.openxmlformats.org/officeDocument/2006/relationships/image" Target="../media/image108.png"/><Relationship Id="rId4" Type="http://schemas.openxmlformats.org/officeDocument/2006/relationships/image" Target="../media/image81.png"/><Relationship Id="rId9" Type="http://schemas.openxmlformats.org/officeDocument/2006/relationships/image" Target="../media/image86.png"/><Relationship Id="rId14" Type="http://schemas.openxmlformats.org/officeDocument/2006/relationships/image" Target="../media/image91.png"/><Relationship Id="rId22" Type="http://schemas.openxmlformats.org/officeDocument/2006/relationships/image" Target="../media/image99.png"/><Relationship Id="rId27" Type="http://schemas.openxmlformats.org/officeDocument/2006/relationships/image" Target="../media/image104.png"/><Relationship Id="rId30" Type="http://schemas.openxmlformats.org/officeDocument/2006/relationships/image" Target="../media/image10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image" Target="../media/image110.png"/><Relationship Id="rId7" Type="http://schemas.openxmlformats.org/officeDocument/2006/relationships/image" Target="../media/image114.png"/><Relationship Id="rId2" Type="http://schemas.openxmlformats.org/officeDocument/2006/relationships/image" Target="../media/image10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10" Type="http://schemas.openxmlformats.org/officeDocument/2006/relationships/image" Target="../media/image117.png"/><Relationship Id="rId4" Type="http://schemas.openxmlformats.org/officeDocument/2006/relationships/image" Target="../media/image111.png"/><Relationship Id="rId9" Type="http://schemas.openxmlformats.org/officeDocument/2006/relationships/image" Target="../media/image11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45.png"/><Relationship Id="rId21" Type="http://schemas.openxmlformats.org/officeDocument/2006/relationships/image" Target="../media/image140.png"/><Relationship Id="rId42" Type="http://schemas.openxmlformats.org/officeDocument/2006/relationships/image" Target="../media/image161.png"/><Relationship Id="rId47" Type="http://schemas.openxmlformats.org/officeDocument/2006/relationships/image" Target="../media/image166.png"/><Relationship Id="rId63" Type="http://schemas.openxmlformats.org/officeDocument/2006/relationships/image" Target="../media/image182.png"/><Relationship Id="rId68" Type="http://schemas.openxmlformats.org/officeDocument/2006/relationships/image" Target="../media/image187.png"/><Relationship Id="rId84" Type="http://schemas.openxmlformats.org/officeDocument/2006/relationships/image" Target="../media/image203.png"/><Relationship Id="rId89" Type="http://schemas.openxmlformats.org/officeDocument/2006/relationships/image" Target="../media/image208.png"/><Relationship Id="rId16" Type="http://schemas.openxmlformats.org/officeDocument/2006/relationships/image" Target="../media/image135.png"/><Relationship Id="rId11" Type="http://schemas.openxmlformats.org/officeDocument/2006/relationships/image" Target="../media/image130.png"/><Relationship Id="rId32" Type="http://schemas.openxmlformats.org/officeDocument/2006/relationships/image" Target="../media/image151.png"/><Relationship Id="rId37" Type="http://schemas.openxmlformats.org/officeDocument/2006/relationships/image" Target="../media/image156.png"/><Relationship Id="rId53" Type="http://schemas.openxmlformats.org/officeDocument/2006/relationships/image" Target="../media/image172.png"/><Relationship Id="rId58" Type="http://schemas.openxmlformats.org/officeDocument/2006/relationships/image" Target="../media/image177.png"/><Relationship Id="rId74" Type="http://schemas.openxmlformats.org/officeDocument/2006/relationships/image" Target="../media/image193.png"/><Relationship Id="rId79" Type="http://schemas.openxmlformats.org/officeDocument/2006/relationships/image" Target="../media/image198.png"/><Relationship Id="rId5" Type="http://schemas.openxmlformats.org/officeDocument/2006/relationships/image" Target="../media/image124.png"/><Relationship Id="rId90" Type="http://schemas.openxmlformats.org/officeDocument/2006/relationships/image" Target="../media/image209.png"/><Relationship Id="rId95" Type="http://schemas.openxmlformats.org/officeDocument/2006/relationships/image" Target="../media/image214.png"/><Relationship Id="rId22" Type="http://schemas.openxmlformats.org/officeDocument/2006/relationships/image" Target="../media/image141.png"/><Relationship Id="rId27" Type="http://schemas.openxmlformats.org/officeDocument/2006/relationships/image" Target="../media/image146.png"/><Relationship Id="rId43" Type="http://schemas.openxmlformats.org/officeDocument/2006/relationships/image" Target="../media/image162.png"/><Relationship Id="rId48" Type="http://schemas.openxmlformats.org/officeDocument/2006/relationships/image" Target="../media/image167.png"/><Relationship Id="rId64" Type="http://schemas.openxmlformats.org/officeDocument/2006/relationships/image" Target="../media/image183.png"/><Relationship Id="rId69" Type="http://schemas.openxmlformats.org/officeDocument/2006/relationships/image" Target="../media/image188.png"/><Relationship Id="rId80" Type="http://schemas.openxmlformats.org/officeDocument/2006/relationships/image" Target="../media/image199.png"/><Relationship Id="rId85" Type="http://schemas.openxmlformats.org/officeDocument/2006/relationships/image" Target="../media/image204.png"/><Relationship Id="rId12" Type="http://schemas.openxmlformats.org/officeDocument/2006/relationships/image" Target="../media/image131.png"/><Relationship Id="rId17" Type="http://schemas.openxmlformats.org/officeDocument/2006/relationships/image" Target="../media/image136.png"/><Relationship Id="rId25" Type="http://schemas.openxmlformats.org/officeDocument/2006/relationships/image" Target="../media/image144.png"/><Relationship Id="rId33" Type="http://schemas.openxmlformats.org/officeDocument/2006/relationships/image" Target="../media/image152.png"/><Relationship Id="rId38" Type="http://schemas.openxmlformats.org/officeDocument/2006/relationships/image" Target="../media/image157.png"/><Relationship Id="rId46" Type="http://schemas.openxmlformats.org/officeDocument/2006/relationships/image" Target="../media/image165.png"/><Relationship Id="rId59" Type="http://schemas.openxmlformats.org/officeDocument/2006/relationships/image" Target="../media/image178.png"/><Relationship Id="rId67" Type="http://schemas.openxmlformats.org/officeDocument/2006/relationships/image" Target="../media/image186.png"/><Relationship Id="rId20" Type="http://schemas.openxmlformats.org/officeDocument/2006/relationships/image" Target="../media/image139.png"/><Relationship Id="rId41" Type="http://schemas.openxmlformats.org/officeDocument/2006/relationships/image" Target="../media/image160.png"/><Relationship Id="rId54" Type="http://schemas.openxmlformats.org/officeDocument/2006/relationships/image" Target="../media/image173.png"/><Relationship Id="rId62" Type="http://schemas.openxmlformats.org/officeDocument/2006/relationships/image" Target="../media/image181.png"/><Relationship Id="rId70" Type="http://schemas.openxmlformats.org/officeDocument/2006/relationships/image" Target="../media/image189.png"/><Relationship Id="rId75" Type="http://schemas.openxmlformats.org/officeDocument/2006/relationships/image" Target="../media/image194.png"/><Relationship Id="rId83" Type="http://schemas.openxmlformats.org/officeDocument/2006/relationships/image" Target="../media/image202.png"/><Relationship Id="rId88" Type="http://schemas.openxmlformats.org/officeDocument/2006/relationships/image" Target="../media/image207.png"/><Relationship Id="rId91" Type="http://schemas.openxmlformats.org/officeDocument/2006/relationships/image" Target="../media/image210.png"/><Relationship Id="rId96" Type="http://schemas.openxmlformats.org/officeDocument/2006/relationships/image" Target="../media/image2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5.png"/><Relationship Id="rId15" Type="http://schemas.openxmlformats.org/officeDocument/2006/relationships/image" Target="../media/image134.png"/><Relationship Id="rId23" Type="http://schemas.openxmlformats.org/officeDocument/2006/relationships/image" Target="../media/image142.png"/><Relationship Id="rId28" Type="http://schemas.openxmlformats.org/officeDocument/2006/relationships/image" Target="../media/image147.png"/><Relationship Id="rId36" Type="http://schemas.openxmlformats.org/officeDocument/2006/relationships/image" Target="../media/image155.png"/><Relationship Id="rId49" Type="http://schemas.openxmlformats.org/officeDocument/2006/relationships/image" Target="../media/image168.png"/><Relationship Id="rId57" Type="http://schemas.openxmlformats.org/officeDocument/2006/relationships/image" Target="../media/image176.png"/><Relationship Id="rId10" Type="http://schemas.openxmlformats.org/officeDocument/2006/relationships/image" Target="../media/image129.png"/><Relationship Id="rId31" Type="http://schemas.openxmlformats.org/officeDocument/2006/relationships/image" Target="../media/image150.png"/><Relationship Id="rId44" Type="http://schemas.openxmlformats.org/officeDocument/2006/relationships/image" Target="../media/image163.png"/><Relationship Id="rId52" Type="http://schemas.openxmlformats.org/officeDocument/2006/relationships/image" Target="../media/image171.png"/><Relationship Id="rId60" Type="http://schemas.openxmlformats.org/officeDocument/2006/relationships/image" Target="../media/image179.png"/><Relationship Id="rId65" Type="http://schemas.openxmlformats.org/officeDocument/2006/relationships/image" Target="../media/image184.png"/><Relationship Id="rId73" Type="http://schemas.openxmlformats.org/officeDocument/2006/relationships/image" Target="../media/image192.png"/><Relationship Id="rId78" Type="http://schemas.openxmlformats.org/officeDocument/2006/relationships/image" Target="../media/image197.png"/><Relationship Id="rId81" Type="http://schemas.openxmlformats.org/officeDocument/2006/relationships/image" Target="../media/image200.png"/><Relationship Id="rId86" Type="http://schemas.openxmlformats.org/officeDocument/2006/relationships/image" Target="../media/image205.png"/><Relationship Id="rId94" Type="http://schemas.openxmlformats.org/officeDocument/2006/relationships/image" Target="../media/image213.png"/><Relationship Id="rId99" Type="http://schemas.openxmlformats.org/officeDocument/2006/relationships/image" Target="../media/image218.png"/><Relationship Id="rId101" Type="http://schemas.openxmlformats.org/officeDocument/2006/relationships/image" Target="../media/image220.png"/><Relationship Id="rId4" Type="http://schemas.openxmlformats.org/officeDocument/2006/relationships/image" Target="../media/image123.png"/><Relationship Id="rId9" Type="http://schemas.openxmlformats.org/officeDocument/2006/relationships/image" Target="../media/image128.png"/><Relationship Id="rId13" Type="http://schemas.openxmlformats.org/officeDocument/2006/relationships/image" Target="../media/image132.png"/><Relationship Id="rId18" Type="http://schemas.openxmlformats.org/officeDocument/2006/relationships/image" Target="../media/image137.png"/><Relationship Id="rId39" Type="http://schemas.openxmlformats.org/officeDocument/2006/relationships/image" Target="../media/image158.png"/><Relationship Id="rId34" Type="http://schemas.openxmlformats.org/officeDocument/2006/relationships/image" Target="../media/image153.png"/><Relationship Id="rId50" Type="http://schemas.openxmlformats.org/officeDocument/2006/relationships/image" Target="../media/image169.png"/><Relationship Id="rId55" Type="http://schemas.openxmlformats.org/officeDocument/2006/relationships/image" Target="../media/image174.png"/><Relationship Id="rId76" Type="http://schemas.openxmlformats.org/officeDocument/2006/relationships/image" Target="../media/image195.png"/><Relationship Id="rId97" Type="http://schemas.openxmlformats.org/officeDocument/2006/relationships/image" Target="../media/image216.png"/><Relationship Id="rId7" Type="http://schemas.openxmlformats.org/officeDocument/2006/relationships/image" Target="../media/image126.png"/><Relationship Id="rId71" Type="http://schemas.openxmlformats.org/officeDocument/2006/relationships/image" Target="../media/image190.png"/><Relationship Id="rId92" Type="http://schemas.openxmlformats.org/officeDocument/2006/relationships/image" Target="../media/image211.png"/><Relationship Id="rId2" Type="http://schemas.openxmlformats.org/officeDocument/2006/relationships/image" Target="../media/image121.png"/><Relationship Id="rId29" Type="http://schemas.openxmlformats.org/officeDocument/2006/relationships/image" Target="../media/image148.png"/><Relationship Id="rId24" Type="http://schemas.openxmlformats.org/officeDocument/2006/relationships/image" Target="../media/image143.png"/><Relationship Id="rId40" Type="http://schemas.openxmlformats.org/officeDocument/2006/relationships/image" Target="../media/image159.png"/><Relationship Id="rId45" Type="http://schemas.openxmlformats.org/officeDocument/2006/relationships/image" Target="../media/image164.png"/><Relationship Id="rId66" Type="http://schemas.openxmlformats.org/officeDocument/2006/relationships/image" Target="../media/image185.png"/><Relationship Id="rId87" Type="http://schemas.openxmlformats.org/officeDocument/2006/relationships/image" Target="../media/image206.png"/><Relationship Id="rId61" Type="http://schemas.openxmlformats.org/officeDocument/2006/relationships/image" Target="../media/image180.png"/><Relationship Id="rId82" Type="http://schemas.openxmlformats.org/officeDocument/2006/relationships/image" Target="../media/image201.png"/><Relationship Id="rId19" Type="http://schemas.openxmlformats.org/officeDocument/2006/relationships/image" Target="../media/image138.png"/><Relationship Id="rId14" Type="http://schemas.openxmlformats.org/officeDocument/2006/relationships/image" Target="../media/image133.png"/><Relationship Id="rId30" Type="http://schemas.openxmlformats.org/officeDocument/2006/relationships/image" Target="../media/image149.png"/><Relationship Id="rId35" Type="http://schemas.openxmlformats.org/officeDocument/2006/relationships/image" Target="../media/image154.png"/><Relationship Id="rId56" Type="http://schemas.openxmlformats.org/officeDocument/2006/relationships/image" Target="../media/image175.png"/><Relationship Id="rId77" Type="http://schemas.openxmlformats.org/officeDocument/2006/relationships/image" Target="../media/image196.png"/><Relationship Id="rId100" Type="http://schemas.openxmlformats.org/officeDocument/2006/relationships/image" Target="../media/image219.png"/><Relationship Id="rId8" Type="http://schemas.openxmlformats.org/officeDocument/2006/relationships/image" Target="../media/image127.png"/><Relationship Id="rId51" Type="http://schemas.openxmlformats.org/officeDocument/2006/relationships/image" Target="../media/image170.png"/><Relationship Id="rId72" Type="http://schemas.openxmlformats.org/officeDocument/2006/relationships/image" Target="../media/image191.png"/><Relationship Id="rId93" Type="http://schemas.openxmlformats.org/officeDocument/2006/relationships/image" Target="../media/image212.png"/><Relationship Id="rId98" Type="http://schemas.openxmlformats.org/officeDocument/2006/relationships/image" Target="../media/image217.png"/><Relationship Id="rId3" Type="http://schemas.openxmlformats.org/officeDocument/2006/relationships/image" Target="../media/image12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45.png"/><Relationship Id="rId21" Type="http://schemas.openxmlformats.org/officeDocument/2006/relationships/image" Target="../media/image240.png"/><Relationship Id="rId34" Type="http://schemas.openxmlformats.org/officeDocument/2006/relationships/image" Target="../media/image253.png"/><Relationship Id="rId42" Type="http://schemas.openxmlformats.org/officeDocument/2006/relationships/image" Target="../media/image261.png"/><Relationship Id="rId47" Type="http://schemas.openxmlformats.org/officeDocument/2006/relationships/image" Target="../media/image266.png"/><Relationship Id="rId50" Type="http://schemas.openxmlformats.org/officeDocument/2006/relationships/image" Target="../media/image269.png"/><Relationship Id="rId55" Type="http://schemas.openxmlformats.org/officeDocument/2006/relationships/image" Target="../media/image274.png"/><Relationship Id="rId63" Type="http://schemas.openxmlformats.org/officeDocument/2006/relationships/image" Target="../media/image282.png"/><Relationship Id="rId7" Type="http://schemas.openxmlformats.org/officeDocument/2006/relationships/image" Target="../media/image226.png"/><Relationship Id="rId2" Type="http://schemas.openxmlformats.org/officeDocument/2006/relationships/image" Target="../media/image221.png"/><Relationship Id="rId16" Type="http://schemas.openxmlformats.org/officeDocument/2006/relationships/image" Target="../media/image235.png"/><Relationship Id="rId29" Type="http://schemas.openxmlformats.org/officeDocument/2006/relationships/image" Target="../media/image248.png"/><Relationship Id="rId11" Type="http://schemas.openxmlformats.org/officeDocument/2006/relationships/image" Target="../media/image230.png"/><Relationship Id="rId24" Type="http://schemas.openxmlformats.org/officeDocument/2006/relationships/image" Target="../media/image243.png"/><Relationship Id="rId32" Type="http://schemas.openxmlformats.org/officeDocument/2006/relationships/image" Target="../media/image251.png"/><Relationship Id="rId37" Type="http://schemas.openxmlformats.org/officeDocument/2006/relationships/image" Target="../media/image256.png"/><Relationship Id="rId40" Type="http://schemas.openxmlformats.org/officeDocument/2006/relationships/image" Target="../media/image259.png"/><Relationship Id="rId45" Type="http://schemas.openxmlformats.org/officeDocument/2006/relationships/image" Target="../media/image264.png"/><Relationship Id="rId53" Type="http://schemas.openxmlformats.org/officeDocument/2006/relationships/image" Target="../media/image272.png"/><Relationship Id="rId58" Type="http://schemas.openxmlformats.org/officeDocument/2006/relationships/image" Target="../media/image277.png"/><Relationship Id="rId66" Type="http://schemas.openxmlformats.org/officeDocument/2006/relationships/image" Target="../media/image285.png"/><Relationship Id="rId5" Type="http://schemas.openxmlformats.org/officeDocument/2006/relationships/image" Target="../media/image224.png"/><Relationship Id="rId61" Type="http://schemas.openxmlformats.org/officeDocument/2006/relationships/image" Target="../media/image280.png"/><Relationship Id="rId19" Type="http://schemas.openxmlformats.org/officeDocument/2006/relationships/image" Target="../media/image238.png"/><Relationship Id="rId14" Type="http://schemas.openxmlformats.org/officeDocument/2006/relationships/image" Target="../media/image233.png"/><Relationship Id="rId22" Type="http://schemas.openxmlformats.org/officeDocument/2006/relationships/image" Target="../media/image241.png"/><Relationship Id="rId27" Type="http://schemas.openxmlformats.org/officeDocument/2006/relationships/image" Target="../media/image246.png"/><Relationship Id="rId30" Type="http://schemas.openxmlformats.org/officeDocument/2006/relationships/image" Target="../media/image249.png"/><Relationship Id="rId35" Type="http://schemas.openxmlformats.org/officeDocument/2006/relationships/image" Target="../media/image254.png"/><Relationship Id="rId43" Type="http://schemas.openxmlformats.org/officeDocument/2006/relationships/image" Target="../media/image262.png"/><Relationship Id="rId48" Type="http://schemas.openxmlformats.org/officeDocument/2006/relationships/image" Target="../media/image267.png"/><Relationship Id="rId56" Type="http://schemas.openxmlformats.org/officeDocument/2006/relationships/image" Target="../media/image275.png"/><Relationship Id="rId64" Type="http://schemas.openxmlformats.org/officeDocument/2006/relationships/image" Target="../media/image283.png"/><Relationship Id="rId8" Type="http://schemas.openxmlformats.org/officeDocument/2006/relationships/image" Target="../media/image227.png"/><Relationship Id="rId51" Type="http://schemas.openxmlformats.org/officeDocument/2006/relationships/image" Target="../media/image270.png"/><Relationship Id="rId3" Type="http://schemas.openxmlformats.org/officeDocument/2006/relationships/image" Target="../media/image222.png"/><Relationship Id="rId12" Type="http://schemas.openxmlformats.org/officeDocument/2006/relationships/image" Target="../media/image231.png"/><Relationship Id="rId17" Type="http://schemas.openxmlformats.org/officeDocument/2006/relationships/image" Target="../media/image236.png"/><Relationship Id="rId25" Type="http://schemas.openxmlformats.org/officeDocument/2006/relationships/image" Target="../media/image244.png"/><Relationship Id="rId33" Type="http://schemas.openxmlformats.org/officeDocument/2006/relationships/image" Target="../media/image252.png"/><Relationship Id="rId38" Type="http://schemas.openxmlformats.org/officeDocument/2006/relationships/image" Target="../media/image257.png"/><Relationship Id="rId46" Type="http://schemas.openxmlformats.org/officeDocument/2006/relationships/image" Target="../media/image265.png"/><Relationship Id="rId59" Type="http://schemas.openxmlformats.org/officeDocument/2006/relationships/image" Target="../media/image278.png"/><Relationship Id="rId67" Type="http://schemas.openxmlformats.org/officeDocument/2006/relationships/image" Target="../media/image286.png"/><Relationship Id="rId20" Type="http://schemas.openxmlformats.org/officeDocument/2006/relationships/image" Target="../media/image239.png"/><Relationship Id="rId41" Type="http://schemas.openxmlformats.org/officeDocument/2006/relationships/image" Target="../media/image260.png"/><Relationship Id="rId54" Type="http://schemas.openxmlformats.org/officeDocument/2006/relationships/image" Target="../media/image273.png"/><Relationship Id="rId62" Type="http://schemas.openxmlformats.org/officeDocument/2006/relationships/image" Target="../media/image2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5.png"/><Relationship Id="rId15" Type="http://schemas.openxmlformats.org/officeDocument/2006/relationships/image" Target="../media/image234.png"/><Relationship Id="rId23" Type="http://schemas.openxmlformats.org/officeDocument/2006/relationships/image" Target="../media/image242.png"/><Relationship Id="rId28" Type="http://schemas.openxmlformats.org/officeDocument/2006/relationships/image" Target="../media/image247.png"/><Relationship Id="rId36" Type="http://schemas.openxmlformats.org/officeDocument/2006/relationships/image" Target="../media/image255.png"/><Relationship Id="rId49" Type="http://schemas.openxmlformats.org/officeDocument/2006/relationships/image" Target="../media/image268.png"/><Relationship Id="rId57" Type="http://schemas.openxmlformats.org/officeDocument/2006/relationships/image" Target="../media/image276.png"/><Relationship Id="rId10" Type="http://schemas.openxmlformats.org/officeDocument/2006/relationships/image" Target="../media/image229.png"/><Relationship Id="rId31" Type="http://schemas.openxmlformats.org/officeDocument/2006/relationships/image" Target="../media/image250.png"/><Relationship Id="rId44" Type="http://schemas.openxmlformats.org/officeDocument/2006/relationships/image" Target="../media/image263.png"/><Relationship Id="rId52" Type="http://schemas.openxmlformats.org/officeDocument/2006/relationships/image" Target="../media/image271.png"/><Relationship Id="rId60" Type="http://schemas.openxmlformats.org/officeDocument/2006/relationships/image" Target="../media/image279.png"/><Relationship Id="rId65" Type="http://schemas.openxmlformats.org/officeDocument/2006/relationships/image" Target="../media/image284.png"/><Relationship Id="rId4" Type="http://schemas.openxmlformats.org/officeDocument/2006/relationships/image" Target="../media/image223.png"/><Relationship Id="rId9" Type="http://schemas.openxmlformats.org/officeDocument/2006/relationships/image" Target="../media/image228.png"/><Relationship Id="rId13" Type="http://schemas.openxmlformats.org/officeDocument/2006/relationships/image" Target="../media/image232.png"/><Relationship Id="rId18" Type="http://schemas.openxmlformats.org/officeDocument/2006/relationships/image" Target="../media/image237.png"/><Relationship Id="rId39" Type="http://schemas.openxmlformats.org/officeDocument/2006/relationships/image" Target="../media/image25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3.png"/><Relationship Id="rId13" Type="http://schemas.openxmlformats.org/officeDocument/2006/relationships/image" Target="../media/image298.png"/><Relationship Id="rId18" Type="http://schemas.openxmlformats.org/officeDocument/2006/relationships/image" Target="../media/image303.png"/><Relationship Id="rId3" Type="http://schemas.openxmlformats.org/officeDocument/2006/relationships/image" Target="../media/image288.png"/><Relationship Id="rId21" Type="http://schemas.openxmlformats.org/officeDocument/2006/relationships/image" Target="../media/image306.png"/><Relationship Id="rId7" Type="http://schemas.openxmlformats.org/officeDocument/2006/relationships/image" Target="../media/image292.png"/><Relationship Id="rId12" Type="http://schemas.openxmlformats.org/officeDocument/2006/relationships/image" Target="../media/image297.png"/><Relationship Id="rId17" Type="http://schemas.openxmlformats.org/officeDocument/2006/relationships/image" Target="../media/image302.png"/><Relationship Id="rId2" Type="http://schemas.openxmlformats.org/officeDocument/2006/relationships/image" Target="../media/image287.png"/><Relationship Id="rId16" Type="http://schemas.openxmlformats.org/officeDocument/2006/relationships/image" Target="../media/image301.png"/><Relationship Id="rId20" Type="http://schemas.openxmlformats.org/officeDocument/2006/relationships/image" Target="../media/image3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1.png"/><Relationship Id="rId11" Type="http://schemas.openxmlformats.org/officeDocument/2006/relationships/image" Target="../media/image296.png"/><Relationship Id="rId24" Type="http://schemas.openxmlformats.org/officeDocument/2006/relationships/image" Target="../media/image309.png"/><Relationship Id="rId5" Type="http://schemas.openxmlformats.org/officeDocument/2006/relationships/image" Target="../media/image290.png"/><Relationship Id="rId15" Type="http://schemas.openxmlformats.org/officeDocument/2006/relationships/image" Target="../media/image300.png"/><Relationship Id="rId23" Type="http://schemas.openxmlformats.org/officeDocument/2006/relationships/image" Target="../media/image308.png"/><Relationship Id="rId10" Type="http://schemas.openxmlformats.org/officeDocument/2006/relationships/image" Target="../media/image295.png"/><Relationship Id="rId19" Type="http://schemas.openxmlformats.org/officeDocument/2006/relationships/image" Target="../media/image304.png"/><Relationship Id="rId4" Type="http://schemas.openxmlformats.org/officeDocument/2006/relationships/image" Target="../media/image289.png"/><Relationship Id="rId9" Type="http://schemas.openxmlformats.org/officeDocument/2006/relationships/image" Target="../media/image294.png"/><Relationship Id="rId14" Type="http://schemas.openxmlformats.org/officeDocument/2006/relationships/image" Target="../media/image299.png"/><Relationship Id="rId22" Type="http://schemas.openxmlformats.org/officeDocument/2006/relationships/image" Target="../media/image307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6.png"/><Relationship Id="rId13" Type="http://schemas.openxmlformats.org/officeDocument/2006/relationships/image" Target="../media/image321.png"/><Relationship Id="rId18" Type="http://schemas.openxmlformats.org/officeDocument/2006/relationships/image" Target="../media/image326.png"/><Relationship Id="rId26" Type="http://schemas.openxmlformats.org/officeDocument/2006/relationships/image" Target="../media/image334.png"/><Relationship Id="rId3" Type="http://schemas.openxmlformats.org/officeDocument/2006/relationships/image" Target="../media/image311.png"/><Relationship Id="rId21" Type="http://schemas.openxmlformats.org/officeDocument/2006/relationships/image" Target="../media/image329.png"/><Relationship Id="rId7" Type="http://schemas.openxmlformats.org/officeDocument/2006/relationships/image" Target="../media/image315.png"/><Relationship Id="rId12" Type="http://schemas.openxmlformats.org/officeDocument/2006/relationships/image" Target="../media/image320.png"/><Relationship Id="rId17" Type="http://schemas.openxmlformats.org/officeDocument/2006/relationships/image" Target="../media/image325.png"/><Relationship Id="rId25" Type="http://schemas.openxmlformats.org/officeDocument/2006/relationships/image" Target="../media/image333.png"/><Relationship Id="rId2" Type="http://schemas.openxmlformats.org/officeDocument/2006/relationships/image" Target="../media/image310.png"/><Relationship Id="rId16" Type="http://schemas.openxmlformats.org/officeDocument/2006/relationships/image" Target="../media/image324.png"/><Relationship Id="rId20" Type="http://schemas.openxmlformats.org/officeDocument/2006/relationships/image" Target="../media/image3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4.png"/><Relationship Id="rId11" Type="http://schemas.openxmlformats.org/officeDocument/2006/relationships/image" Target="../media/image319.png"/><Relationship Id="rId24" Type="http://schemas.openxmlformats.org/officeDocument/2006/relationships/image" Target="../media/image332.png"/><Relationship Id="rId5" Type="http://schemas.openxmlformats.org/officeDocument/2006/relationships/image" Target="../media/image313.png"/><Relationship Id="rId15" Type="http://schemas.openxmlformats.org/officeDocument/2006/relationships/image" Target="../media/image323.png"/><Relationship Id="rId23" Type="http://schemas.openxmlformats.org/officeDocument/2006/relationships/image" Target="../media/image331.png"/><Relationship Id="rId28" Type="http://schemas.openxmlformats.org/officeDocument/2006/relationships/image" Target="../media/image336.png"/><Relationship Id="rId10" Type="http://schemas.openxmlformats.org/officeDocument/2006/relationships/image" Target="../media/image318.png"/><Relationship Id="rId19" Type="http://schemas.openxmlformats.org/officeDocument/2006/relationships/image" Target="../media/image327.png"/><Relationship Id="rId4" Type="http://schemas.openxmlformats.org/officeDocument/2006/relationships/image" Target="../media/image312.png"/><Relationship Id="rId9" Type="http://schemas.openxmlformats.org/officeDocument/2006/relationships/image" Target="../media/image317.png"/><Relationship Id="rId14" Type="http://schemas.openxmlformats.org/officeDocument/2006/relationships/image" Target="../media/image322.png"/><Relationship Id="rId22" Type="http://schemas.openxmlformats.org/officeDocument/2006/relationships/image" Target="../media/image330.png"/><Relationship Id="rId27" Type="http://schemas.openxmlformats.org/officeDocument/2006/relationships/image" Target="../media/image335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3.png"/><Relationship Id="rId3" Type="http://schemas.openxmlformats.org/officeDocument/2006/relationships/image" Target="../media/image338.png"/><Relationship Id="rId7" Type="http://schemas.openxmlformats.org/officeDocument/2006/relationships/image" Target="../media/image342.png"/><Relationship Id="rId2" Type="http://schemas.openxmlformats.org/officeDocument/2006/relationships/image" Target="../media/image3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1.png"/><Relationship Id="rId5" Type="http://schemas.openxmlformats.org/officeDocument/2006/relationships/image" Target="../media/image340.png"/><Relationship Id="rId4" Type="http://schemas.openxmlformats.org/officeDocument/2006/relationships/image" Target="../media/image339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3.png"/><Relationship Id="rId13" Type="http://schemas.openxmlformats.org/officeDocument/2006/relationships/image" Target="../media/image358.png"/><Relationship Id="rId18" Type="http://schemas.openxmlformats.org/officeDocument/2006/relationships/image" Target="../media/image363.jpg"/><Relationship Id="rId3" Type="http://schemas.openxmlformats.org/officeDocument/2006/relationships/image" Target="../media/image348.png"/><Relationship Id="rId21" Type="http://schemas.openxmlformats.org/officeDocument/2006/relationships/image" Target="../media/image366.png"/><Relationship Id="rId7" Type="http://schemas.openxmlformats.org/officeDocument/2006/relationships/image" Target="../media/image352.png"/><Relationship Id="rId12" Type="http://schemas.openxmlformats.org/officeDocument/2006/relationships/image" Target="../media/image357.png"/><Relationship Id="rId17" Type="http://schemas.openxmlformats.org/officeDocument/2006/relationships/image" Target="../media/image362.png"/><Relationship Id="rId2" Type="http://schemas.openxmlformats.org/officeDocument/2006/relationships/image" Target="../media/image347.png"/><Relationship Id="rId16" Type="http://schemas.openxmlformats.org/officeDocument/2006/relationships/image" Target="../media/image361.png"/><Relationship Id="rId20" Type="http://schemas.openxmlformats.org/officeDocument/2006/relationships/image" Target="../media/image36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1.png"/><Relationship Id="rId11" Type="http://schemas.openxmlformats.org/officeDocument/2006/relationships/image" Target="../media/image356.png"/><Relationship Id="rId5" Type="http://schemas.openxmlformats.org/officeDocument/2006/relationships/image" Target="../media/image350.png"/><Relationship Id="rId15" Type="http://schemas.openxmlformats.org/officeDocument/2006/relationships/image" Target="../media/image360.png"/><Relationship Id="rId10" Type="http://schemas.openxmlformats.org/officeDocument/2006/relationships/image" Target="../media/image355.png"/><Relationship Id="rId19" Type="http://schemas.openxmlformats.org/officeDocument/2006/relationships/image" Target="../media/image364.png"/><Relationship Id="rId4" Type="http://schemas.openxmlformats.org/officeDocument/2006/relationships/image" Target="../media/image349.png"/><Relationship Id="rId9" Type="http://schemas.openxmlformats.org/officeDocument/2006/relationships/image" Target="../media/image354.png"/><Relationship Id="rId14" Type="http://schemas.openxmlformats.org/officeDocument/2006/relationships/image" Target="../media/image359.png"/><Relationship Id="rId22" Type="http://schemas.openxmlformats.org/officeDocument/2006/relationships/image" Target="../media/image36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youtu.be/1C3qaIpW9ac?list=PL9MeVsU0uG64tNuFHhX-Iq82gn0fEnQ-A" TargetMode="Externa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9.png"/><Relationship Id="rId13" Type="http://schemas.openxmlformats.org/officeDocument/2006/relationships/image" Target="../media/image374.png"/><Relationship Id="rId18" Type="http://schemas.openxmlformats.org/officeDocument/2006/relationships/image" Target="../media/image378.jpg"/><Relationship Id="rId3" Type="http://schemas.openxmlformats.org/officeDocument/2006/relationships/image" Target="../media/image369.png"/><Relationship Id="rId7" Type="http://schemas.openxmlformats.org/officeDocument/2006/relationships/image" Target="../media/image348.png"/><Relationship Id="rId12" Type="http://schemas.openxmlformats.org/officeDocument/2006/relationships/image" Target="../media/image373.png"/><Relationship Id="rId17" Type="http://schemas.openxmlformats.org/officeDocument/2006/relationships/image" Target="../media/image377.png"/><Relationship Id="rId2" Type="http://schemas.openxmlformats.org/officeDocument/2006/relationships/image" Target="../media/image368.jpg"/><Relationship Id="rId16" Type="http://schemas.openxmlformats.org/officeDocument/2006/relationships/image" Target="../media/image376.png"/><Relationship Id="rId20" Type="http://schemas.openxmlformats.org/officeDocument/2006/relationships/image" Target="../media/image3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1.png"/><Relationship Id="rId11" Type="http://schemas.openxmlformats.org/officeDocument/2006/relationships/image" Target="../media/image366.png"/><Relationship Id="rId5" Type="http://schemas.openxmlformats.org/officeDocument/2006/relationships/image" Target="../media/image370.png"/><Relationship Id="rId15" Type="http://schemas.openxmlformats.org/officeDocument/2006/relationships/image" Target="../media/image364.png"/><Relationship Id="rId10" Type="http://schemas.openxmlformats.org/officeDocument/2006/relationships/image" Target="../media/image372.png"/><Relationship Id="rId19" Type="http://schemas.openxmlformats.org/officeDocument/2006/relationships/image" Target="../media/image356.png"/><Relationship Id="rId4" Type="http://schemas.openxmlformats.org/officeDocument/2006/relationships/image" Target="../media/image352.png"/><Relationship Id="rId9" Type="http://schemas.openxmlformats.org/officeDocument/2006/relationships/image" Target="../media/image350.png"/><Relationship Id="rId14" Type="http://schemas.openxmlformats.org/officeDocument/2006/relationships/image" Target="../media/image37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watch?v=XAMq5KVrHRU" TargetMode="Externa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0.png"/><Relationship Id="rId13" Type="http://schemas.openxmlformats.org/officeDocument/2006/relationships/image" Target="../media/image383.jpg"/><Relationship Id="rId18" Type="http://schemas.openxmlformats.org/officeDocument/2006/relationships/image" Target="../media/image377.png"/><Relationship Id="rId3" Type="http://schemas.openxmlformats.org/officeDocument/2006/relationships/image" Target="../media/image348.png"/><Relationship Id="rId7" Type="http://schemas.openxmlformats.org/officeDocument/2006/relationships/image" Target="../media/image362.png"/><Relationship Id="rId12" Type="http://schemas.openxmlformats.org/officeDocument/2006/relationships/image" Target="../media/image382.png"/><Relationship Id="rId17" Type="http://schemas.openxmlformats.org/officeDocument/2006/relationships/image" Target="../media/image387.jpg"/><Relationship Id="rId2" Type="http://schemas.openxmlformats.org/officeDocument/2006/relationships/image" Target="../media/image371.png"/><Relationship Id="rId16" Type="http://schemas.openxmlformats.org/officeDocument/2006/relationships/image" Target="../media/image3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6.png"/><Relationship Id="rId11" Type="http://schemas.openxmlformats.org/officeDocument/2006/relationships/image" Target="../media/image356.png"/><Relationship Id="rId5" Type="http://schemas.openxmlformats.org/officeDocument/2006/relationships/image" Target="../media/image350.png"/><Relationship Id="rId15" Type="http://schemas.openxmlformats.org/officeDocument/2006/relationships/image" Target="../media/image385.png"/><Relationship Id="rId10" Type="http://schemas.openxmlformats.org/officeDocument/2006/relationships/image" Target="../media/image381.png"/><Relationship Id="rId4" Type="http://schemas.openxmlformats.org/officeDocument/2006/relationships/image" Target="../media/image349.png"/><Relationship Id="rId9" Type="http://schemas.openxmlformats.org/officeDocument/2006/relationships/image" Target="../media/image375.png"/><Relationship Id="rId14" Type="http://schemas.openxmlformats.org/officeDocument/2006/relationships/image" Target="../media/image384.jp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youtube.com/watch?v=Vo3dtOvQOhs" TargetMode="Externa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9.png"/><Relationship Id="rId7" Type="http://schemas.openxmlformats.org/officeDocument/2006/relationships/image" Target="../media/image393.png"/><Relationship Id="rId2" Type="http://schemas.openxmlformats.org/officeDocument/2006/relationships/image" Target="../media/image38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2.png"/><Relationship Id="rId5" Type="http://schemas.openxmlformats.org/officeDocument/2006/relationships/image" Target="../media/image391.png"/><Relationship Id="rId4" Type="http://schemas.openxmlformats.org/officeDocument/2006/relationships/image" Target="../media/image390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0.png"/><Relationship Id="rId13" Type="http://schemas.openxmlformats.org/officeDocument/2006/relationships/image" Target="../media/image405.png"/><Relationship Id="rId18" Type="http://schemas.openxmlformats.org/officeDocument/2006/relationships/image" Target="../media/image410.png"/><Relationship Id="rId3" Type="http://schemas.openxmlformats.org/officeDocument/2006/relationships/image" Target="../media/image395.png"/><Relationship Id="rId7" Type="http://schemas.openxmlformats.org/officeDocument/2006/relationships/image" Target="../media/image399.png"/><Relationship Id="rId12" Type="http://schemas.openxmlformats.org/officeDocument/2006/relationships/image" Target="../media/image404.png"/><Relationship Id="rId17" Type="http://schemas.openxmlformats.org/officeDocument/2006/relationships/image" Target="../media/image409.png"/><Relationship Id="rId2" Type="http://schemas.openxmlformats.org/officeDocument/2006/relationships/image" Target="../media/image394.png"/><Relationship Id="rId16" Type="http://schemas.openxmlformats.org/officeDocument/2006/relationships/image" Target="../media/image40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8.png"/><Relationship Id="rId11" Type="http://schemas.openxmlformats.org/officeDocument/2006/relationships/image" Target="../media/image403.png"/><Relationship Id="rId5" Type="http://schemas.openxmlformats.org/officeDocument/2006/relationships/image" Target="../media/image397.png"/><Relationship Id="rId15" Type="http://schemas.openxmlformats.org/officeDocument/2006/relationships/image" Target="../media/image407.png"/><Relationship Id="rId10" Type="http://schemas.openxmlformats.org/officeDocument/2006/relationships/image" Target="../media/image402.png"/><Relationship Id="rId19" Type="http://schemas.openxmlformats.org/officeDocument/2006/relationships/image" Target="../media/image411.png"/><Relationship Id="rId4" Type="http://schemas.openxmlformats.org/officeDocument/2006/relationships/image" Target="../media/image396.png"/><Relationship Id="rId9" Type="http://schemas.openxmlformats.org/officeDocument/2006/relationships/image" Target="../media/image401.png"/><Relationship Id="rId14" Type="http://schemas.openxmlformats.org/officeDocument/2006/relationships/image" Target="../media/image406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hyperlink" Target="http://twitter.com/VMWvCF" TargetMode="External"/><Relationship Id="rId3" Type="http://schemas.openxmlformats.org/officeDocument/2006/relationships/hyperlink" Target="http://vmware.com/go/cloud-foundation" TargetMode="External"/><Relationship Id="rId7" Type="http://schemas.openxmlformats.org/officeDocument/2006/relationships/hyperlink" Target="http://vmware.com/go/cloudfoundation-faq" TargetMode="External"/><Relationship Id="rId2" Type="http://schemas.openxmlformats.org/officeDocument/2006/relationships/image" Target="../media/image412.jp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vmware.com/go/cloudfoundation-community" TargetMode="External"/><Relationship Id="rId5" Type="http://schemas.openxmlformats.org/officeDocument/2006/relationships/hyperlink" Target="http://blogs.vmware.com/cloud-foundation" TargetMode="External"/><Relationship Id="rId4" Type="http://schemas.openxmlformats.org/officeDocument/2006/relationships/hyperlink" Target="http://vmware.com/go/cloudfoundation-poster" TargetMode="Externa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image" Target="../media/image35.jp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61FE8-7A4E-3482-2E99-31F68BB5855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C83B2B-0DCF-02A0-BAEC-1670934B740F}"/>
              </a:ext>
            </a:extLst>
          </p:cNvPr>
          <p:cNvSpPr>
            <a:spLocks noGrp="1"/>
          </p:cNvSpPr>
          <p:nvPr>
            <p:ph type="subTitle" idx="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26D93C-9025-01A3-099E-D10DF4AE54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943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12700" marR="5080">
              <a:lnSpc>
                <a:spcPts val="3020"/>
              </a:lnSpc>
              <a:spcBef>
                <a:spcPts val="480"/>
              </a:spcBef>
            </a:pPr>
            <a:r>
              <a:rPr spc="-5" dirty="0"/>
              <a:t>Cloud</a:t>
            </a:r>
            <a:r>
              <a:rPr spc="20" dirty="0"/>
              <a:t> </a:t>
            </a:r>
            <a:r>
              <a:rPr spc="-5" dirty="0"/>
              <a:t>Foundation</a:t>
            </a:r>
            <a:r>
              <a:rPr spc="60" dirty="0"/>
              <a:t> </a:t>
            </a:r>
            <a:r>
              <a:rPr spc="-5" dirty="0"/>
              <a:t>simplifies</a:t>
            </a:r>
            <a:r>
              <a:rPr spc="5" dirty="0"/>
              <a:t> </a:t>
            </a:r>
            <a:r>
              <a:rPr spc="-5" dirty="0"/>
              <a:t>through</a:t>
            </a:r>
            <a:r>
              <a:rPr spc="30" dirty="0"/>
              <a:t> </a:t>
            </a:r>
            <a:r>
              <a:rPr spc="-5" dirty="0"/>
              <a:t>standardization</a:t>
            </a:r>
            <a:r>
              <a:rPr spc="40" dirty="0"/>
              <a:t> </a:t>
            </a:r>
            <a:r>
              <a:rPr spc="-5" dirty="0"/>
              <a:t>and </a:t>
            </a:r>
            <a:r>
              <a:rPr spc="-760" dirty="0"/>
              <a:t> </a:t>
            </a:r>
            <a:r>
              <a:rPr spc="-5" dirty="0"/>
              <a:t>automation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00836" y="1805177"/>
            <a:ext cx="28543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004F6C"/>
                </a:solidFill>
                <a:latin typeface="Arial"/>
                <a:cs typeface="Arial"/>
              </a:rPr>
              <a:t>Standardized</a:t>
            </a:r>
            <a:r>
              <a:rPr sz="1800" b="1" spc="-70" dirty="0">
                <a:solidFill>
                  <a:srgbClr val="004F6C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004F6C"/>
                </a:solidFill>
                <a:latin typeface="Arial"/>
                <a:cs typeface="Arial"/>
              </a:rPr>
              <a:t>Architecture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611361" y="1837131"/>
            <a:ext cx="198120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004F6C"/>
                </a:solidFill>
                <a:latin typeface="Arial"/>
                <a:cs typeface="Arial"/>
              </a:rPr>
              <a:t>Simple</a:t>
            </a:r>
            <a:r>
              <a:rPr sz="1800" b="1" spc="-40" dirty="0">
                <a:solidFill>
                  <a:srgbClr val="004F6C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004F6C"/>
                </a:solidFill>
                <a:latin typeface="Arial"/>
                <a:cs typeface="Arial"/>
              </a:rPr>
              <a:t>to</a:t>
            </a:r>
            <a:r>
              <a:rPr sz="1800" b="1" spc="-20" dirty="0">
                <a:solidFill>
                  <a:srgbClr val="004F6C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004F6C"/>
                </a:solidFill>
                <a:latin typeface="Arial"/>
                <a:cs typeface="Arial"/>
              </a:rPr>
              <a:t>Operate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16102" y="4117594"/>
            <a:ext cx="2877185" cy="7569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-1270" algn="ctr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solidFill>
                  <a:srgbClr val="004F6C"/>
                </a:solidFill>
                <a:latin typeface="Arial MT"/>
                <a:cs typeface="Arial MT"/>
              </a:rPr>
              <a:t>Automated</a:t>
            </a:r>
            <a:r>
              <a:rPr sz="1600" spc="5" dirty="0">
                <a:solidFill>
                  <a:srgbClr val="004F6C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004F6C"/>
                </a:solidFill>
                <a:latin typeface="Arial MT"/>
                <a:cs typeface="Arial MT"/>
              </a:rPr>
              <a:t>deployment</a:t>
            </a:r>
            <a:r>
              <a:rPr sz="1600" spc="20" dirty="0">
                <a:solidFill>
                  <a:srgbClr val="004F6C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004F6C"/>
                </a:solidFill>
                <a:latin typeface="Arial MT"/>
                <a:cs typeface="Arial MT"/>
              </a:rPr>
              <a:t>of</a:t>
            </a:r>
            <a:r>
              <a:rPr sz="1600" spc="5" dirty="0">
                <a:solidFill>
                  <a:srgbClr val="004F6C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004F6C"/>
                </a:solidFill>
                <a:latin typeface="Arial MT"/>
                <a:cs typeface="Arial MT"/>
              </a:rPr>
              <a:t>a </a:t>
            </a:r>
            <a:r>
              <a:rPr sz="1600" dirty="0">
                <a:solidFill>
                  <a:srgbClr val="004F6C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004F6C"/>
                </a:solidFill>
                <a:latin typeface="Arial MT"/>
                <a:cs typeface="Arial MT"/>
              </a:rPr>
              <a:t>standardized</a:t>
            </a:r>
            <a:r>
              <a:rPr sz="1600" spc="-15" dirty="0">
                <a:solidFill>
                  <a:srgbClr val="004F6C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004F6C"/>
                </a:solidFill>
                <a:latin typeface="Arial MT"/>
                <a:cs typeface="Arial MT"/>
              </a:rPr>
              <a:t>VMware</a:t>
            </a:r>
            <a:r>
              <a:rPr sz="1600" spc="5" dirty="0">
                <a:solidFill>
                  <a:srgbClr val="004F6C"/>
                </a:solidFill>
                <a:latin typeface="Arial MT"/>
                <a:cs typeface="Arial MT"/>
              </a:rPr>
              <a:t> </a:t>
            </a:r>
            <a:r>
              <a:rPr sz="1600" spc="-20" dirty="0">
                <a:solidFill>
                  <a:srgbClr val="004F6C"/>
                </a:solidFill>
                <a:latin typeface="Arial MT"/>
                <a:cs typeface="Arial MT"/>
              </a:rPr>
              <a:t>Validated </a:t>
            </a:r>
            <a:r>
              <a:rPr sz="1600" spc="-430" dirty="0">
                <a:solidFill>
                  <a:srgbClr val="004F6C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004F6C"/>
                </a:solidFill>
                <a:latin typeface="Arial MT"/>
                <a:cs typeface="Arial MT"/>
              </a:rPr>
              <a:t>Design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064245" y="4100829"/>
            <a:ext cx="308102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solidFill>
                  <a:srgbClr val="004F6C"/>
                </a:solidFill>
                <a:latin typeface="Arial MT"/>
                <a:cs typeface="Arial MT"/>
              </a:rPr>
              <a:t>Unique</a:t>
            </a:r>
            <a:r>
              <a:rPr sz="1600" spc="-30" dirty="0">
                <a:solidFill>
                  <a:srgbClr val="004F6C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004F6C"/>
                </a:solidFill>
                <a:latin typeface="Arial MT"/>
                <a:cs typeface="Arial MT"/>
              </a:rPr>
              <a:t>lifecycle</a:t>
            </a:r>
            <a:r>
              <a:rPr sz="1600" spc="-15" dirty="0">
                <a:solidFill>
                  <a:srgbClr val="004F6C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004F6C"/>
                </a:solidFill>
                <a:latin typeface="Arial MT"/>
                <a:cs typeface="Arial MT"/>
              </a:rPr>
              <a:t>management</a:t>
            </a:r>
            <a:r>
              <a:rPr sz="1600" dirty="0">
                <a:solidFill>
                  <a:srgbClr val="004F6C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004F6C"/>
                </a:solidFill>
                <a:latin typeface="Arial MT"/>
                <a:cs typeface="Arial MT"/>
              </a:rPr>
              <a:t>that</a:t>
            </a:r>
            <a:endParaRPr sz="1600">
              <a:latin typeface="Arial MT"/>
              <a:cs typeface="Arial MT"/>
            </a:endParaRPr>
          </a:p>
          <a:p>
            <a:pPr marL="88900">
              <a:lnSpc>
                <a:spcPct val="100000"/>
              </a:lnSpc>
            </a:pPr>
            <a:r>
              <a:rPr sz="1600" spc="-5" dirty="0">
                <a:solidFill>
                  <a:srgbClr val="004F6C"/>
                </a:solidFill>
                <a:latin typeface="Arial MT"/>
                <a:cs typeface="Arial MT"/>
              </a:rPr>
              <a:t>automates</a:t>
            </a:r>
            <a:r>
              <a:rPr sz="1600" spc="5" dirty="0">
                <a:solidFill>
                  <a:srgbClr val="004F6C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004F6C"/>
                </a:solidFill>
                <a:latin typeface="Arial MT"/>
                <a:cs typeface="Arial MT"/>
              </a:rPr>
              <a:t>day</a:t>
            </a:r>
            <a:r>
              <a:rPr sz="1600" dirty="0">
                <a:solidFill>
                  <a:srgbClr val="004F6C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004F6C"/>
                </a:solidFill>
                <a:latin typeface="Arial MT"/>
                <a:cs typeface="Arial MT"/>
              </a:rPr>
              <a:t>0</a:t>
            </a:r>
            <a:r>
              <a:rPr sz="1600" spc="5" dirty="0">
                <a:solidFill>
                  <a:srgbClr val="004F6C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004F6C"/>
                </a:solidFill>
                <a:latin typeface="Arial MT"/>
                <a:cs typeface="Arial MT"/>
              </a:rPr>
              <a:t>to</a:t>
            </a:r>
            <a:r>
              <a:rPr sz="1600" spc="5" dirty="0">
                <a:solidFill>
                  <a:srgbClr val="004F6C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004F6C"/>
                </a:solidFill>
                <a:latin typeface="Arial MT"/>
                <a:cs typeface="Arial MT"/>
              </a:rPr>
              <a:t>2 operations</a:t>
            </a:r>
            <a:endParaRPr sz="1600">
              <a:latin typeface="Arial MT"/>
              <a:cs typeface="Arial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94204" y="2425264"/>
            <a:ext cx="1218204" cy="1216877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5050663" y="1801748"/>
            <a:ext cx="180276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004F6C"/>
                </a:solidFill>
                <a:latin typeface="Arial"/>
                <a:cs typeface="Arial"/>
              </a:rPr>
              <a:t>Integrated</a:t>
            </a:r>
            <a:r>
              <a:rPr sz="1800" b="1" spc="-35" dirty="0">
                <a:solidFill>
                  <a:srgbClr val="004F6C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004F6C"/>
                </a:solidFill>
                <a:latin typeface="Arial"/>
                <a:cs typeface="Arial"/>
              </a:rPr>
              <a:t>Stack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429505" y="4117594"/>
            <a:ext cx="285813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16559" marR="5080" indent="-40386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solidFill>
                  <a:srgbClr val="004F6C"/>
                </a:solidFill>
                <a:latin typeface="Arial MT"/>
                <a:cs typeface="Arial MT"/>
              </a:rPr>
              <a:t>Engineered</a:t>
            </a:r>
            <a:r>
              <a:rPr sz="1600" spc="-10" dirty="0">
                <a:solidFill>
                  <a:srgbClr val="004F6C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004F6C"/>
                </a:solidFill>
                <a:latin typeface="Arial MT"/>
                <a:cs typeface="Arial MT"/>
              </a:rPr>
              <a:t>integration of</a:t>
            </a:r>
            <a:r>
              <a:rPr sz="1600" spc="10" dirty="0">
                <a:solidFill>
                  <a:srgbClr val="004F6C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004F6C"/>
                </a:solidFill>
                <a:latin typeface="Arial MT"/>
                <a:cs typeface="Arial MT"/>
              </a:rPr>
              <a:t>entire </a:t>
            </a:r>
            <a:r>
              <a:rPr sz="1600" spc="-430" dirty="0">
                <a:solidFill>
                  <a:srgbClr val="004F6C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004F6C"/>
                </a:solidFill>
                <a:latin typeface="Arial MT"/>
                <a:cs typeface="Arial MT"/>
              </a:rPr>
              <a:t>software</a:t>
            </a:r>
            <a:r>
              <a:rPr sz="1600" spc="25" dirty="0">
                <a:solidFill>
                  <a:srgbClr val="004F6C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004F6C"/>
                </a:solidFill>
                <a:latin typeface="Arial MT"/>
                <a:cs typeface="Arial MT"/>
              </a:rPr>
              <a:t>defined</a:t>
            </a:r>
            <a:r>
              <a:rPr sz="1600" spc="-10" dirty="0">
                <a:solidFill>
                  <a:srgbClr val="004F6C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004F6C"/>
                </a:solidFill>
                <a:latin typeface="Arial MT"/>
                <a:cs typeface="Arial MT"/>
              </a:rPr>
              <a:t>stack</a:t>
            </a:r>
            <a:endParaRPr sz="1600">
              <a:latin typeface="Arial MT"/>
              <a:cs typeface="Arial MT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4487926" y="2616708"/>
            <a:ext cx="1772920" cy="1047115"/>
            <a:chOff x="4487926" y="2616708"/>
            <a:chExt cx="1772920" cy="1047115"/>
          </a:xfrm>
        </p:grpSpPr>
        <p:sp>
          <p:nvSpPr>
            <p:cNvPr id="11" name="object 11"/>
            <p:cNvSpPr/>
            <p:nvPr/>
          </p:nvSpPr>
          <p:spPr>
            <a:xfrm>
              <a:off x="5404103" y="2616708"/>
              <a:ext cx="856615" cy="1047115"/>
            </a:xfrm>
            <a:custGeom>
              <a:avLst/>
              <a:gdLst/>
              <a:ahLst/>
              <a:cxnLst/>
              <a:rect l="l" t="t" r="r" b="b"/>
              <a:pathLst>
                <a:path w="856614" h="1047114">
                  <a:moveTo>
                    <a:pt x="0" y="0"/>
                  </a:moveTo>
                  <a:lnTo>
                    <a:pt x="0" y="1046988"/>
                  </a:lnTo>
                  <a:lnTo>
                    <a:pt x="856488" y="5234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4D2">
                <a:alpha val="25881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494276" y="3142488"/>
              <a:ext cx="1018540" cy="257810"/>
            </a:xfrm>
            <a:custGeom>
              <a:avLst/>
              <a:gdLst/>
              <a:ahLst/>
              <a:cxnLst/>
              <a:rect l="l" t="t" r="r" b="b"/>
              <a:pathLst>
                <a:path w="1018539" h="257810">
                  <a:moveTo>
                    <a:pt x="1018031" y="0"/>
                  </a:moveTo>
                  <a:lnTo>
                    <a:pt x="0" y="0"/>
                  </a:lnTo>
                  <a:lnTo>
                    <a:pt x="0" y="257555"/>
                  </a:lnTo>
                  <a:lnTo>
                    <a:pt x="1018031" y="257555"/>
                  </a:lnTo>
                  <a:lnTo>
                    <a:pt x="1018031" y="0"/>
                  </a:lnTo>
                  <a:close/>
                </a:path>
              </a:pathLst>
            </a:custGeom>
            <a:solidFill>
              <a:srgbClr val="6CB33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494276" y="3142488"/>
              <a:ext cx="1018540" cy="257810"/>
            </a:xfrm>
            <a:custGeom>
              <a:avLst/>
              <a:gdLst/>
              <a:ahLst/>
              <a:cxnLst/>
              <a:rect l="l" t="t" r="r" b="b"/>
              <a:pathLst>
                <a:path w="1018539" h="257810">
                  <a:moveTo>
                    <a:pt x="0" y="257555"/>
                  </a:moveTo>
                  <a:lnTo>
                    <a:pt x="1018031" y="257555"/>
                  </a:lnTo>
                  <a:lnTo>
                    <a:pt x="1018031" y="0"/>
                  </a:lnTo>
                  <a:lnTo>
                    <a:pt x="0" y="0"/>
                  </a:lnTo>
                  <a:lnTo>
                    <a:pt x="0" y="257555"/>
                  </a:lnTo>
                  <a:close/>
                </a:path>
              </a:pathLst>
            </a:custGeom>
            <a:ln w="1219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4494276" y="3142488"/>
            <a:ext cx="1018540" cy="285115"/>
          </a:xfrm>
          <a:prstGeom prst="rect">
            <a:avLst/>
          </a:prstGeom>
        </p:spPr>
        <p:txBody>
          <a:bodyPr vert="horz" wrap="square" lIns="0" tIns="57150" rIns="0" bIns="0" rtlCol="0">
            <a:spAutoFit/>
          </a:bodyPr>
          <a:lstStyle/>
          <a:p>
            <a:pPr marL="330200">
              <a:lnSpc>
                <a:spcPct val="100000"/>
              </a:lnSpc>
              <a:spcBef>
                <a:spcPts val="450"/>
              </a:spcBef>
            </a:pPr>
            <a:r>
              <a:rPr sz="900" spc="-5" dirty="0">
                <a:solidFill>
                  <a:srgbClr val="FFFFFF"/>
                </a:solidFill>
                <a:latin typeface="Arial MT"/>
                <a:cs typeface="Arial MT"/>
              </a:rPr>
              <a:t>Network</a:t>
            </a:r>
            <a:endParaRPr sz="900">
              <a:latin typeface="Arial MT"/>
              <a:cs typeface="Arial MT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4487926" y="2851150"/>
            <a:ext cx="1031240" cy="270510"/>
            <a:chOff x="4487926" y="2851150"/>
            <a:chExt cx="1031240" cy="270510"/>
          </a:xfrm>
        </p:grpSpPr>
        <p:sp>
          <p:nvSpPr>
            <p:cNvPr id="16" name="object 16"/>
            <p:cNvSpPr/>
            <p:nvPr/>
          </p:nvSpPr>
          <p:spPr>
            <a:xfrm>
              <a:off x="4494276" y="2857500"/>
              <a:ext cx="1018540" cy="257810"/>
            </a:xfrm>
            <a:custGeom>
              <a:avLst/>
              <a:gdLst/>
              <a:ahLst/>
              <a:cxnLst/>
              <a:rect l="l" t="t" r="r" b="b"/>
              <a:pathLst>
                <a:path w="1018539" h="257810">
                  <a:moveTo>
                    <a:pt x="1018031" y="0"/>
                  </a:moveTo>
                  <a:lnTo>
                    <a:pt x="0" y="0"/>
                  </a:lnTo>
                  <a:lnTo>
                    <a:pt x="0" y="257555"/>
                  </a:lnTo>
                  <a:lnTo>
                    <a:pt x="1018031" y="257555"/>
                  </a:lnTo>
                  <a:lnTo>
                    <a:pt x="1018031" y="0"/>
                  </a:lnTo>
                  <a:close/>
                </a:path>
              </a:pathLst>
            </a:custGeom>
            <a:solidFill>
              <a:srgbClr val="006F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494276" y="2857500"/>
              <a:ext cx="1018540" cy="257810"/>
            </a:xfrm>
            <a:custGeom>
              <a:avLst/>
              <a:gdLst/>
              <a:ahLst/>
              <a:cxnLst/>
              <a:rect l="l" t="t" r="r" b="b"/>
              <a:pathLst>
                <a:path w="1018539" h="257810">
                  <a:moveTo>
                    <a:pt x="0" y="257555"/>
                  </a:moveTo>
                  <a:lnTo>
                    <a:pt x="1018031" y="257555"/>
                  </a:lnTo>
                  <a:lnTo>
                    <a:pt x="1018031" y="0"/>
                  </a:lnTo>
                  <a:lnTo>
                    <a:pt x="0" y="0"/>
                  </a:lnTo>
                  <a:lnTo>
                    <a:pt x="0" y="257555"/>
                  </a:lnTo>
                  <a:close/>
                </a:path>
              </a:pathLst>
            </a:custGeom>
            <a:ln w="1219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4494276" y="2857500"/>
            <a:ext cx="1018540" cy="285115"/>
          </a:xfrm>
          <a:prstGeom prst="rect">
            <a:avLst/>
          </a:prstGeom>
        </p:spPr>
        <p:txBody>
          <a:bodyPr vert="horz" wrap="square" lIns="0" tIns="57785" rIns="0" bIns="0" rtlCol="0">
            <a:spAutoFit/>
          </a:bodyPr>
          <a:lstStyle/>
          <a:p>
            <a:pPr marL="337820">
              <a:lnSpc>
                <a:spcPct val="100000"/>
              </a:lnSpc>
              <a:spcBef>
                <a:spcPts val="455"/>
              </a:spcBef>
            </a:pPr>
            <a:r>
              <a:rPr sz="900" dirty="0">
                <a:solidFill>
                  <a:srgbClr val="FFFFFF"/>
                </a:solidFill>
                <a:latin typeface="Arial MT"/>
                <a:cs typeface="Arial MT"/>
              </a:rPr>
              <a:t>Storage</a:t>
            </a:r>
            <a:endParaRPr sz="900">
              <a:latin typeface="Arial MT"/>
              <a:cs typeface="Arial MT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4487926" y="2566161"/>
            <a:ext cx="1031240" cy="270510"/>
            <a:chOff x="4487926" y="2566161"/>
            <a:chExt cx="1031240" cy="270510"/>
          </a:xfrm>
        </p:grpSpPr>
        <p:sp>
          <p:nvSpPr>
            <p:cNvPr id="20" name="object 20"/>
            <p:cNvSpPr/>
            <p:nvPr/>
          </p:nvSpPr>
          <p:spPr>
            <a:xfrm>
              <a:off x="4494276" y="2572511"/>
              <a:ext cx="1018540" cy="257810"/>
            </a:xfrm>
            <a:custGeom>
              <a:avLst/>
              <a:gdLst/>
              <a:ahLst/>
              <a:cxnLst/>
              <a:rect l="l" t="t" r="r" b="b"/>
              <a:pathLst>
                <a:path w="1018539" h="257810">
                  <a:moveTo>
                    <a:pt x="1018031" y="0"/>
                  </a:moveTo>
                  <a:lnTo>
                    <a:pt x="0" y="0"/>
                  </a:lnTo>
                  <a:lnTo>
                    <a:pt x="0" y="257555"/>
                  </a:lnTo>
                  <a:lnTo>
                    <a:pt x="1018031" y="257555"/>
                  </a:lnTo>
                  <a:lnTo>
                    <a:pt x="1018031" y="0"/>
                  </a:lnTo>
                  <a:close/>
                </a:path>
              </a:pathLst>
            </a:custGeom>
            <a:solidFill>
              <a:srgbClr val="004F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4494276" y="2572511"/>
              <a:ext cx="1018540" cy="257810"/>
            </a:xfrm>
            <a:custGeom>
              <a:avLst/>
              <a:gdLst/>
              <a:ahLst/>
              <a:cxnLst/>
              <a:rect l="l" t="t" r="r" b="b"/>
              <a:pathLst>
                <a:path w="1018539" h="257810">
                  <a:moveTo>
                    <a:pt x="0" y="257555"/>
                  </a:moveTo>
                  <a:lnTo>
                    <a:pt x="1018031" y="257555"/>
                  </a:lnTo>
                  <a:lnTo>
                    <a:pt x="1018031" y="0"/>
                  </a:lnTo>
                  <a:lnTo>
                    <a:pt x="0" y="0"/>
                  </a:lnTo>
                  <a:lnTo>
                    <a:pt x="0" y="257555"/>
                  </a:lnTo>
                  <a:close/>
                </a:path>
              </a:pathLst>
            </a:custGeom>
            <a:ln w="1219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4494276" y="2572511"/>
            <a:ext cx="1018540" cy="285115"/>
          </a:xfrm>
          <a:prstGeom prst="rect">
            <a:avLst/>
          </a:prstGeom>
        </p:spPr>
        <p:txBody>
          <a:bodyPr vert="horz" wrap="square" lIns="0" tIns="57785" rIns="0" bIns="0" rtlCol="0">
            <a:spAutoFit/>
          </a:bodyPr>
          <a:lstStyle/>
          <a:p>
            <a:pPr marL="306070">
              <a:lnSpc>
                <a:spcPct val="100000"/>
              </a:lnSpc>
              <a:spcBef>
                <a:spcPts val="455"/>
              </a:spcBef>
            </a:pPr>
            <a:r>
              <a:rPr sz="900" dirty="0">
                <a:solidFill>
                  <a:srgbClr val="FFFFFF"/>
                </a:solidFill>
                <a:latin typeface="Arial MT"/>
                <a:cs typeface="Arial MT"/>
              </a:rPr>
              <a:t>Compute</a:t>
            </a:r>
            <a:endParaRPr sz="900">
              <a:latin typeface="Arial MT"/>
              <a:cs typeface="Arial MT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4488179" y="3421379"/>
            <a:ext cx="1030605" cy="268605"/>
            <a:chOff x="4488179" y="3421379"/>
            <a:chExt cx="1030605" cy="268605"/>
          </a:xfrm>
        </p:grpSpPr>
        <p:sp>
          <p:nvSpPr>
            <p:cNvPr id="24" name="object 24"/>
            <p:cNvSpPr/>
            <p:nvPr/>
          </p:nvSpPr>
          <p:spPr>
            <a:xfrm>
              <a:off x="4494275" y="3427475"/>
              <a:ext cx="1018540" cy="256540"/>
            </a:xfrm>
            <a:custGeom>
              <a:avLst/>
              <a:gdLst/>
              <a:ahLst/>
              <a:cxnLst/>
              <a:rect l="l" t="t" r="r" b="b"/>
              <a:pathLst>
                <a:path w="1018539" h="256539">
                  <a:moveTo>
                    <a:pt x="1018031" y="0"/>
                  </a:moveTo>
                  <a:lnTo>
                    <a:pt x="0" y="0"/>
                  </a:lnTo>
                  <a:lnTo>
                    <a:pt x="0" y="256031"/>
                  </a:lnTo>
                  <a:lnTo>
                    <a:pt x="1018031" y="256031"/>
                  </a:lnTo>
                  <a:lnTo>
                    <a:pt x="1018031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4494275" y="3427475"/>
              <a:ext cx="1018540" cy="256540"/>
            </a:xfrm>
            <a:custGeom>
              <a:avLst/>
              <a:gdLst/>
              <a:ahLst/>
              <a:cxnLst/>
              <a:rect l="l" t="t" r="r" b="b"/>
              <a:pathLst>
                <a:path w="1018539" h="256539">
                  <a:moveTo>
                    <a:pt x="0" y="256031"/>
                  </a:moveTo>
                  <a:lnTo>
                    <a:pt x="1018031" y="256031"/>
                  </a:lnTo>
                  <a:lnTo>
                    <a:pt x="1018031" y="0"/>
                  </a:lnTo>
                  <a:lnTo>
                    <a:pt x="0" y="0"/>
                  </a:lnTo>
                  <a:lnTo>
                    <a:pt x="0" y="256031"/>
                  </a:lnTo>
                  <a:close/>
                </a:path>
              </a:pathLst>
            </a:custGeom>
            <a:ln w="1219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4494276" y="3427476"/>
            <a:ext cx="1018540" cy="256540"/>
          </a:xfrm>
          <a:prstGeom prst="rect">
            <a:avLst/>
          </a:prstGeom>
        </p:spPr>
        <p:txBody>
          <a:bodyPr vert="horz" wrap="square" lIns="0" tIns="57150" rIns="0" bIns="0" rtlCol="0">
            <a:spAutoFit/>
          </a:bodyPr>
          <a:lstStyle/>
          <a:p>
            <a:pPr marL="205104">
              <a:lnSpc>
                <a:spcPct val="100000"/>
              </a:lnSpc>
              <a:spcBef>
                <a:spcPts val="450"/>
              </a:spcBef>
            </a:pPr>
            <a:r>
              <a:rPr sz="900" spc="-5" dirty="0">
                <a:solidFill>
                  <a:srgbClr val="FFFFFF"/>
                </a:solidFill>
                <a:latin typeface="Arial MT"/>
                <a:cs typeface="Arial MT"/>
              </a:rPr>
              <a:t>Management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6130290" y="2957322"/>
            <a:ext cx="1191895" cy="327660"/>
          </a:xfrm>
          <a:prstGeom prst="rect">
            <a:avLst/>
          </a:prstGeom>
          <a:solidFill>
            <a:srgbClr val="003547"/>
          </a:solidFill>
          <a:ln w="32003">
            <a:solidFill>
              <a:srgbClr val="88CADF"/>
            </a:solidFill>
          </a:ln>
        </p:spPr>
        <p:txBody>
          <a:bodyPr vert="horz" wrap="square" lIns="0" tIns="92075" rIns="0" bIns="0" rtlCol="0">
            <a:spAutoFit/>
          </a:bodyPr>
          <a:lstStyle/>
          <a:p>
            <a:pPr marL="172085">
              <a:lnSpc>
                <a:spcPct val="100000"/>
              </a:lnSpc>
              <a:spcBef>
                <a:spcPts val="725"/>
              </a:spcBef>
            </a:pPr>
            <a:r>
              <a:rPr sz="900" dirty="0">
                <a:solidFill>
                  <a:srgbClr val="FFFFFF"/>
                </a:solidFill>
                <a:latin typeface="Arial MT"/>
                <a:cs typeface="Arial MT"/>
              </a:rPr>
              <a:t>Cloud</a:t>
            </a:r>
            <a:r>
              <a:rPr sz="900" spc="-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900" dirty="0">
                <a:solidFill>
                  <a:srgbClr val="FFFFFF"/>
                </a:solidFill>
                <a:latin typeface="Arial MT"/>
                <a:cs typeface="Arial MT"/>
              </a:rPr>
              <a:t>Foundation</a:t>
            </a:r>
            <a:endParaRPr sz="900">
              <a:latin typeface="Arial MT"/>
              <a:cs typeface="Arial MT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9025128" y="2546603"/>
            <a:ext cx="1331595" cy="1153795"/>
            <a:chOff x="9025128" y="2546603"/>
            <a:chExt cx="1331595" cy="1153795"/>
          </a:xfrm>
        </p:grpSpPr>
        <p:pic>
          <p:nvPicPr>
            <p:cNvPr id="29" name="object 2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025128" y="2546603"/>
              <a:ext cx="1115567" cy="1117092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9851135" y="3195827"/>
              <a:ext cx="464820" cy="463550"/>
            </a:xfrm>
            <a:custGeom>
              <a:avLst/>
              <a:gdLst/>
              <a:ahLst/>
              <a:cxnLst/>
              <a:rect l="l" t="t" r="r" b="b"/>
              <a:pathLst>
                <a:path w="464820" h="463550">
                  <a:moveTo>
                    <a:pt x="232410" y="0"/>
                  </a:moveTo>
                  <a:lnTo>
                    <a:pt x="185559" y="4708"/>
                  </a:lnTo>
                  <a:lnTo>
                    <a:pt x="141928" y="18210"/>
                  </a:lnTo>
                  <a:lnTo>
                    <a:pt x="102449" y="39574"/>
                  </a:lnTo>
                  <a:lnTo>
                    <a:pt x="68056" y="67865"/>
                  </a:lnTo>
                  <a:lnTo>
                    <a:pt x="39681" y="102151"/>
                  </a:lnTo>
                  <a:lnTo>
                    <a:pt x="18258" y="141499"/>
                  </a:lnTo>
                  <a:lnTo>
                    <a:pt x="4720" y="184976"/>
                  </a:lnTo>
                  <a:lnTo>
                    <a:pt x="0" y="231648"/>
                  </a:lnTo>
                  <a:lnTo>
                    <a:pt x="4720" y="278319"/>
                  </a:lnTo>
                  <a:lnTo>
                    <a:pt x="18258" y="321796"/>
                  </a:lnTo>
                  <a:lnTo>
                    <a:pt x="39681" y="361144"/>
                  </a:lnTo>
                  <a:lnTo>
                    <a:pt x="68056" y="395430"/>
                  </a:lnTo>
                  <a:lnTo>
                    <a:pt x="102449" y="423721"/>
                  </a:lnTo>
                  <a:lnTo>
                    <a:pt x="141928" y="445085"/>
                  </a:lnTo>
                  <a:lnTo>
                    <a:pt x="185559" y="458587"/>
                  </a:lnTo>
                  <a:lnTo>
                    <a:pt x="232410" y="463296"/>
                  </a:lnTo>
                  <a:lnTo>
                    <a:pt x="279260" y="458587"/>
                  </a:lnTo>
                  <a:lnTo>
                    <a:pt x="322891" y="445085"/>
                  </a:lnTo>
                  <a:lnTo>
                    <a:pt x="362370" y="423721"/>
                  </a:lnTo>
                  <a:lnTo>
                    <a:pt x="396763" y="395430"/>
                  </a:lnTo>
                  <a:lnTo>
                    <a:pt x="425138" y="361144"/>
                  </a:lnTo>
                  <a:lnTo>
                    <a:pt x="446561" y="321796"/>
                  </a:lnTo>
                  <a:lnTo>
                    <a:pt x="460099" y="278319"/>
                  </a:lnTo>
                  <a:lnTo>
                    <a:pt x="464820" y="231648"/>
                  </a:lnTo>
                  <a:lnTo>
                    <a:pt x="460099" y="184976"/>
                  </a:lnTo>
                  <a:lnTo>
                    <a:pt x="446561" y="141499"/>
                  </a:lnTo>
                  <a:lnTo>
                    <a:pt x="425138" y="102151"/>
                  </a:lnTo>
                  <a:lnTo>
                    <a:pt x="396763" y="67865"/>
                  </a:lnTo>
                  <a:lnTo>
                    <a:pt x="362370" y="39574"/>
                  </a:lnTo>
                  <a:lnTo>
                    <a:pt x="322891" y="18210"/>
                  </a:lnTo>
                  <a:lnTo>
                    <a:pt x="279260" y="4708"/>
                  </a:lnTo>
                  <a:lnTo>
                    <a:pt x="23241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810712" y="3153917"/>
              <a:ext cx="545883" cy="545883"/>
            </a:xfrm>
            <a:prstGeom prst="rect">
              <a:avLst/>
            </a:prstGeom>
          </p:spPr>
        </p:pic>
      </p:grpSp>
      <p:sp>
        <p:nvSpPr>
          <p:cNvPr id="32" name="object 32"/>
          <p:cNvSpPr/>
          <p:nvPr/>
        </p:nvSpPr>
        <p:spPr>
          <a:xfrm>
            <a:off x="7724393" y="1764029"/>
            <a:ext cx="0" cy="3328035"/>
          </a:xfrm>
          <a:custGeom>
            <a:avLst/>
            <a:gdLst/>
            <a:ahLst/>
            <a:cxnLst/>
            <a:rect l="l" t="t" r="r" b="b"/>
            <a:pathLst>
              <a:path h="3328035">
                <a:moveTo>
                  <a:pt x="0" y="0"/>
                </a:moveTo>
                <a:lnTo>
                  <a:pt x="0" y="3327780"/>
                </a:lnTo>
              </a:path>
            </a:pathLst>
          </a:custGeom>
          <a:ln w="19811">
            <a:solidFill>
              <a:srgbClr val="C5C5C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011929" y="1764029"/>
            <a:ext cx="0" cy="3328035"/>
          </a:xfrm>
          <a:custGeom>
            <a:avLst/>
            <a:gdLst/>
            <a:ahLst/>
            <a:cxnLst/>
            <a:rect l="l" t="t" r="r" b="b"/>
            <a:pathLst>
              <a:path h="3328035">
                <a:moveTo>
                  <a:pt x="0" y="0"/>
                </a:moveTo>
                <a:lnTo>
                  <a:pt x="0" y="3327780"/>
                </a:lnTo>
              </a:path>
            </a:pathLst>
          </a:custGeom>
          <a:ln w="19811">
            <a:solidFill>
              <a:srgbClr val="C5C5C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96900" y="2133726"/>
            <a:ext cx="4879975" cy="1068070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L="12700" marR="5080">
              <a:lnSpc>
                <a:spcPts val="3890"/>
              </a:lnSpc>
              <a:spcBef>
                <a:spcPts val="585"/>
              </a:spcBef>
            </a:pPr>
            <a:r>
              <a:rPr sz="3600" dirty="0"/>
              <a:t>Cloud </a:t>
            </a:r>
            <a:r>
              <a:rPr sz="3600" spc="-5" dirty="0"/>
              <a:t>Foundation </a:t>
            </a:r>
            <a:r>
              <a:rPr sz="3600" dirty="0"/>
              <a:t> Architecture</a:t>
            </a:r>
            <a:r>
              <a:rPr sz="3600" spc="-100" dirty="0"/>
              <a:t> </a:t>
            </a:r>
            <a:r>
              <a:rPr sz="3600" dirty="0"/>
              <a:t>Overview</a:t>
            </a:r>
            <a:endParaRPr sz="3600"/>
          </a:p>
        </p:txBody>
      </p:sp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47955">
              <a:lnSpc>
                <a:spcPct val="100000"/>
              </a:lnSpc>
            </a:pPr>
            <a:fld id="{81D60167-4931-47E6-BA6A-407CBD079E47}" type="slidenum">
              <a:rPr spc="-5" dirty="0"/>
              <a:t>11</a:t>
            </a:fld>
            <a:endParaRPr spc="-5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80707" y="5423984"/>
            <a:ext cx="1908244" cy="1434015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619050" y="6376416"/>
            <a:ext cx="1290955" cy="242570"/>
            <a:chOff x="619050" y="6376416"/>
            <a:chExt cx="1290955" cy="24257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62227" y="6443472"/>
              <a:ext cx="417575" cy="17526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04187" y="6444996"/>
              <a:ext cx="94487" cy="172212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626107" y="6376416"/>
              <a:ext cx="24765" cy="241300"/>
            </a:xfrm>
            <a:custGeom>
              <a:avLst/>
              <a:gdLst/>
              <a:ahLst/>
              <a:cxnLst/>
              <a:rect l="l" t="t" r="r" b="b"/>
              <a:pathLst>
                <a:path w="24764" h="241300">
                  <a:moveTo>
                    <a:pt x="18796" y="0"/>
                  </a:moveTo>
                  <a:lnTo>
                    <a:pt x="11811" y="0"/>
                  </a:lnTo>
                  <a:lnTo>
                    <a:pt x="5334" y="0"/>
                  </a:lnTo>
                  <a:lnTo>
                    <a:pt x="0" y="5714"/>
                  </a:lnTo>
                  <a:lnTo>
                    <a:pt x="0" y="235330"/>
                  </a:lnTo>
                  <a:lnTo>
                    <a:pt x="5334" y="240791"/>
                  </a:lnTo>
                  <a:lnTo>
                    <a:pt x="19304" y="240791"/>
                  </a:lnTo>
                  <a:lnTo>
                    <a:pt x="24384" y="235330"/>
                  </a:lnTo>
                  <a:lnTo>
                    <a:pt x="24384" y="5714"/>
                  </a:lnTo>
                  <a:lnTo>
                    <a:pt x="18796" y="0"/>
                  </a:lnTo>
                  <a:close/>
                </a:path>
              </a:pathLst>
            </a:custGeom>
            <a:solidFill>
              <a:srgbClr val="706F7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76399" y="6376416"/>
              <a:ext cx="169164" cy="242315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619048" y="6376428"/>
              <a:ext cx="1290955" cy="242570"/>
            </a:xfrm>
            <a:custGeom>
              <a:avLst/>
              <a:gdLst/>
              <a:ahLst/>
              <a:cxnLst/>
              <a:rect l="l" t="t" r="r" b="b"/>
              <a:pathLst>
                <a:path w="1290955" h="242570">
                  <a:moveTo>
                    <a:pt x="432511" y="124104"/>
                  </a:moveTo>
                  <a:lnTo>
                    <a:pt x="427799" y="101066"/>
                  </a:lnTo>
                  <a:lnTo>
                    <a:pt x="415010" y="83083"/>
                  </a:lnTo>
                  <a:lnTo>
                    <a:pt x="396138" y="71374"/>
                  </a:lnTo>
                  <a:lnTo>
                    <a:pt x="373202" y="67208"/>
                  </a:lnTo>
                  <a:lnTo>
                    <a:pt x="351332" y="70700"/>
                  </a:lnTo>
                  <a:lnTo>
                    <a:pt x="334772" y="78384"/>
                  </a:lnTo>
                  <a:lnTo>
                    <a:pt x="324294" y="86067"/>
                  </a:lnTo>
                  <a:lnTo>
                    <a:pt x="320624" y="89560"/>
                  </a:lnTo>
                  <a:lnTo>
                    <a:pt x="311607" y="80162"/>
                  </a:lnTo>
                  <a:lnTo>
                    <a:pt x="300532" y="73139"/>
                  </a:lnTo>
                  <a:lnTo>
                    <a:pt x="286842" y="68732"/>
                  </a:lnTo>
                  <a:lnTo>
                    <a:pt x="269951" y="67208"/>
                  </a:lnTo>
                  <a:lnTo>
                    <a:pt x="250901" y="70700"/>
                  </a:lnTo>
                  <a:lnTo>
                    <a:pt x="235000" y="78384"/>
                  </a:lnTo>
                  <a:lnTo>
                    <a:pt x="224091" y="86067"/>
                  </a:lnTo>
                  <a:lnTo>
                    <a:pt x="220040" y="89560"/>
                  </a:lnTo>
                  <a:lnTo>
                    <a:pt x="210743" y="80162"/>
                  </a:lnTo>
                  <a:lnTo>
                    <a:pt x="199555" y="73139"/>
                  </a:lnTo>
                  <a:lnTo>
                    <a:pt x="187528" y="68732"/>
                  </a:lnTo>
                  <a:lnTo>
                    <a:pt x="175717" y="67208"/>
                  </a:lnTo>
                  <a:lnTo>
                    <a:pt x="159092" y="69215"/>
                  </a:lnTo>
                  <a:lnTo>
                    <a:pt x="144449" y="75615"/>
                  </a:lnTo>
                  <a:lnTo>
                    <a:pt x="132041" y="86918"/>
                  </a:lnTo>
                  <a:lnTo>
                    <a:pt x="122123" y="103657"/>
                  </a:lnTo>
                  <a:lnTo>
                    <a:pt x="88595" y="182651"/>
                  </a:lnTo>
                  <a:lnTo>
                    <a:pt x="45288" y="81178"/>
                  </a:lnTo>
                  <a:lnTo>
                    <a:pt x="39852" y="73596"/>
                  </a:lnTo>
                  <a:lnTo>
                    <a:pt x="32270" y="68834"/>
                  </a:lnTo>
                  <a:lnTo>
                    <a:pt x="23368" y="67297"/>
                  </a:lnTo>
                  <a:lnTo>
                    <a:pt x="13919" y="69367"/>
                  </a:lnTo>
                  <a:lnTo>
                    <a:pt x="6007" y="75018"/>
                  </a:lnTo>
                  <a:lnTo>
                    <a:pt x="1282" y="82791"/>
                  </a:lnTo>
                  <a:lnTo>
                    <a:pt x="0" y="91757"/>
                  </a:lnTo>
                  <a:lnTo>
                    <a:pt x="2362" y="100990"/>
                  </a:lnTo>
                  <a:lnTo>
                    <a:pt x="54940" y="214909"/>
                  </a:lnTo>
                  <a:lnTo>
                    <a:pt x="88595" y="242341"/>
                  </a:lnTo>
                  <a:lnTo>
                    <a:pt x="100050" y="240474"/>
                  </a:lnTo>
                  <a:lnTo>
                    <a:pt x="108762" y="235102"/>
                  </a:lnTo>
                  <a:lnTo>
                    <a:pt x="115709" y="226479"/>
                  </a:lnTo>
                  <a:lnTo>
                    <a:pt x="121869" y="214909"/>
                  </a:lnTo>
                  <a:lnTo>
                    <a:pt x="170383" y="109753"/>
                  </a:lnTo>
                  <a:lnTo>
                    <a:pt x="179019" y="110007"/>
                  </a:lnTo>
                  <a:lnTo>
                    <a:pt x="182194" y="113055"/>
                  </a:lnTo>
                  <a:lnTo>
                    <a:pt x="182194" y="214909"/>
                  </a:lnTo>
                  <a:lnTo>
                    <a:pt x="183756" y="225564"/>
                  </a:lnTo>
                  <a:lnTo>
                    <a:pt x="188404" y="234289"/>
                  </a:lnTo>
                  <a:lnTo>
                    <a:pt x="196075" y="240169"/>
                  </a:lnTo>
                  <a:lnTo>
                    <a:pt x="206705" y="242341"/>
                  </a:lnTo>
                  <a:lnTo>
                    <a:pt x="217347" y="240169"/>
                  </a:lnTo>
                  <a:lnTo>
                    <a:pt x="225158" y="234289"/>
                  </a:lnTo>
                  <a:lnTo>
                    <a:pt x="229958" y="225564"/>
                  </a:lnTo>
                  <a:lnTo>
                    <a:pt x="231597" y="214909"/>
                  </a:lnTo>
                  <a:lnTo>
                    <a:pt x="231597" y="135153"/>
                  </a:lnTo>
                  <a:lnTo>
                    <a:pt x="233540" y="124637"/>
                  </a:lnTo>
                  <a:lnTo>
                    <a:pt x="238937" y="116636"/>
                  </a:lnTo>
                  <a:lnTo>
                    <a:pt x="247142" y="111531"/>
                  </a:lnTo>
                  <a:lnTo>
                    <a:pt x="257505" y="109753"/>
                  </a:lnTo>
                  <a:lnTo>
                    <a:pt x="267944" y="111607"/>
                  </a:lnTo>
                  <a:lnTo>
                    <a:pt x="275907" y="116827"/>
                  </a:lnTo>
                  <a:lnTo>
                    <a:pt x="281000" y="124853"/>
                  </a:lnTo>
                  <a:lnTo>
                    <a:pt x="282778" y="135153"/>
                  </a:lnTo>
                  <a:lnTo>
                    <a:pt x="282778" y="214909"/>
                  </a:lnTo>
                  <a:lnTo>
                    <a:pt x="284340" y="225564"/>
                  </a:lnTo>
                  <a:lnTo>
                    <a:pt x="288988" y="234289"/>
                  </a:lnTo>
                  <a:lnTo>
                    <a:pt x="296659" y="240169"/>
                  </a:lnTo>
                  <a:lnTo>
                    <a:pt x="307289" y="242341"/>
                  </a:lnTo>
                  <a:lnTo>
                    <a:pt x="317931" y="240169"/>
                  </a:lnTo>
                  <a:lnTo>
                    <a:pt x="325742" y="234289"/>
                  </a:lnTo>
                  <a:lnTo>
                    <a:pt x="330542" y="225564"/>
                  </a:lnTo>
                  <a:lnTo>
                    <a:pt x="332181" y="214909"/>
                  </a:lnTo>
                  <a:lnTo>
                    <a:pt x="332181" y="135153"/>
                  </a:lnTo>
                  <a:lnTo>
                    <a:pt x="334124" y="124637"/>
                  </a:lnTo>
                  <a:lnTo>
                    <a:pt x="339521" y="116636"/>
                  </a:lnTo>
                  <a:lnTo>
                    <a:pt x="347726" y="111531"/>
                  </a:lnTo>
                  <a:lnTo>
                    <a:pt x="358089" y="109753"/>
                  </a:lnTo>
                  <a:lnTo>
                    <a:pt x="368414" y="111607"/>
                  </a:lnTo>
                  <a:lnTo>
                    <a:pt x="376402" y="116827"/>
                  </a:lnTo>
                  <a:lnTo>
                    <a:pt x="381546" y="124853"/>
                  </a:lnTo>
                  <a:lnTo>
                    <a:pt x="383362" y="135153"/>
                  </a:lnTo>
                  <a:lnTo>
                    <a:pt x="383362" y="214909"/>
                  </a:lnTo>
                  <a:lnTo>
                    <a:pt x="384924" y="225564"/>
                  </a:lnTo>
                  <a:lnTo>
                    <a:pt x="389559" y="234289"/>
                  </a:lnTo>
                  <a:lnTo>
                    <a:pt x="397192" y="240169"/>
                  </a:lnTo>
                  <a:lnTo>
                    <a:pt x="407746" y="242341"/>
                  </a:lnTo>
                  <a:lnTo>
                    <a:pt x="418426" y="240169"/>
                  </a:lnTo>
                  <a:lnTo>
                    <a:pt x="426186" y="234289"/>
                  </a:lnTo>
                  <a:lnTo>
                    <a:pt x="430911" y="225564"/>
                  </a:lnTo>
                  <a:lnTo>
                    <a:pt x="432511" y="214909"/>
                  </a:lnTo>
                  <a:lnTo>
                    <a:pt x="432511" y="124104"/>
                  </a:lnTo>
                  <a:close/>
                </a:path>
                <a:path w="1290955" h="242570">
                  <a:moveTo>
                    <a:pt x="1278318" y="15278"/>
                  </a:moveTo>
                  <a:lnTo>
                    <a:pt x="1278089" y="14516"/>
                  </a:lnTo>
                  <a:lnTo>
                    <a:pt x="1277810" y="13627"/>
                  </a:lnTo>
                  <a:lnTo>
                    <a:pt x="1276540" y="12611"/>
                  </a:lnTo>
                  <a:lnTo>
                    <a:pt x="1275270" y="11468"/>
                  </a:lnTo>
                  <a:lnTo>
                    <a:pt x="1273873" y="10909"/>
                  </a:lnTo>
                  <a:lnTo>
                    <a:pt x="1273873" y="15532"/>
                  </a:lnTo>
                  <a:lnTo>
                    <a:pt x="1273873" y="18961"/>
                  </a:lnTo>
                  <a:lnTo>
                    <a:pt x="1272603" y="20231"/>
                  </a:lnTo>
                  <a:lnTo>
                    <a:pt x="1265745" y="20231"/>
                  </a:lnTo>
                  <a:lnTo>
                    <a:pt x="1265745" y="14516"/>
                  </a:lnTo>
                  <a:lnTo>
                    <a:pt x="1272603" y="14516"/>
                  </a:lnTo>
                  <a:lnTo>
                    <a:pt x="1273873" y="15532"/>
                  </a:lnTo>
                  <a:lnTo>
                    <a:pt x="1273873" y="10909"/>
                  </a:lnTo>
                  <a:lnTo>
                    <a:pt x="1273365" y="10706"/>
                  </a:lnTo>
                  <a:lnTo>
                    <a:pt x="1262570" y="10706"/>
                  </a:lnTo>
                  <a:lnTo>
                    <a:pt x="1261554" y="11595"/>
                  </a:lnTo>
                  <a:lnTo>
                    <a:pt x="1261554" y="29502"/>
                  </a:lnTo>
                  <a:lnTo>
                    <a:pt x="1262570" y="30518"/>
                  </a:lnTo>
                  <a:lnTo>
                    <a:pt x="1265110" y="30518"/>
                  </a:lnTo>
                  <a:lnTo>
                    <a:pt x="1265745" y="29502"/>
                  </a:lnTo>
                  <a:lnTo>
                    <a:pt x="1265745" y="24168"/>
                  </a:lnTo>
                  <a:lnTo>
                    <a:pt x="1269555" y="24168"/>
                  </a:lnTo>
                  <a:lnTo>
                    <a:pt x="1273873" y="29248"/>
                  </a:lnTo>
                  <a:lnTo>
                    <a:pt x="1274254" y="30010"/>
                  </a:lnTo>
                  <a:lnTo>
                    <a:pt x="1275016" y="30518"/>
                  </a:lnTo>
                  <a:lnTo>
                    <a:pt x="1277048" y="30518"/>
                  </a:lnTo>
                  <a:lnTo>
                    <a:pt x="1278064" y="29756"/>
                  </a:lnTo>
                  <a:lnTo>
                    <a:pt x="1278064" y="27724"/>
                  </a:lnTo>
                  <a:lnTo>
                    <a:pt x="1277810" y="27343"/>
                  </a:lnTo>
                  <a:lnTo>
                    <a:pt x="1277302" y="26835"/>
                  </a:lnTo>
                  <a:lnTo>
                    <a:pt x="1275105" y="24168"/>
                  </a:lnTo>
                  <a:lnTo>
                    <a:pt x="1274254" y="23152"/>
                  </a:lnTo>
                  <a:lnTo>
                    <a:pt x="1276794" y="22136"/>
                  </a:lnTo>
                  <a:lnTo>
                    <a:pt x="1278318" y="20231"/>
                  </a:lnTo>
                  <a:lnTo>
                    <a:pt x="1278318" y="15278"/>
                  </a:lnTo>
                  <a:close/>
                </a:path>
                <a:path w="1290955" h="242570">
                  <a:moveTo>
                    <a:pt x="1290510" y="21209"/>
                  </a:moveTo>
                  <a:lnTo>
                    <a:pt x="1288948" y="13068"/>
                  </a:lnTo>
                  <a:lnTo>
                    <a:pt x="1286573" y="9359"/>
                  </a:lnTo>
                  <a:lnTo>
                    <a:pt x="1286573" y="11811"/>
                  </a:lnTo>
                  <a:lnTo>
                    <a:pt x="1286573" y="30861"/>
                  </a:lnTo>
                  <a:lnTo>
                    <a:pt x="1279461" y="38862"/>
                  </a:lnTo>
                  <a:lnTo>
                    <a:pt x="1260411" y="38862"/>
                  </a:lnTo>
                  <a:lnTo>
                    <a:pt x="1253299" y="30861"/>
                  </a:lnTo>
                  <a:lnTo>
                    <a:pt x="1253299" y="11811"/>
                  </a:lnTo>
                  <a:lnTo>
                    <a:pt x="1260411" y="3810"/>
                  </a:lnTo>
                  <a:lnTo>
                    <a:pt x="1279461" y="3810"/>
                  </a:lnTo>
                  <a:lnTo>
                    <a:pt x="1286573" y="11811"/>
                  </a:lnTo>
                  <a:lnTo>
                    <a:pt x="1286573" y="9359"/>
                  </a:lnTo>
                  <a:lnTo>
                    <a:pt x="1284630" y="6311"/>
                  </a:lnTo>
                  <a:lnTo>
                    <a:pt x="1281099" y="3810"/>
                  </a:lnTo>
                  <a:lnTo>
                    <a:pt x="1278140" y="1701"/>
                  </a:lnTo>
                  <a:lnTo>
                    <a:pt x="1270063" y="0"/>
                  </a:lnTo>
                  <a:lnTo>
                    <a:pt x="1261960" y="1701"/>
                  </a:lnTo>
                  <a:lnTo>
                    <a:pt x="1255382" y="6311"/>
                  </a:lnTo>
                  <a:lnTo>
                    <a:pt x="1250975" y="13068"/>
                  </a:lnTo>
                  <a:lnTo>
                    <a:pt x="1249362" y="21209"/>
                  </a:lnTo>
                  <a:lnTo>
                    <a:pt x="1249362" y="21463"/>
                  </a:lnTo>
                  <a:lnTo>
                    <a:pt x="1250937" y="29756"/>
                  </a:lnTo>
                  <a:lnTo>
                    <a:pt x="1255293" y="36487"/>
                  </a:lnTo>
                  <a:lnTo>
                    <a:pt x="1261846" y="41008"/>
                  </a:lnTo>
                  <a:lnTo>
                    <a:pt x="1270063" y="42672"/>
                  </a:lnTo>
                  <a:lnTo>
                    <a:pt x="1278039" y="40957"/>
                  </a:lnTo>
                  <a:lnTo>
                    <a:pt x="1280972" y="38862"/>
                  </a:lnTo>
                  <a:lnTo>
                    <a:pt x="1284528" y="36322"/>
                  </a:lnTo>
                  <a:lnTo>
                    <a:pt x="1288910" y="29489"/>
                  </a:lnTo>
                  <a:lnTo>
                    <a:pt x="1290510" y="21209"/>
                  </a:lnTo>
                  <a:close/>
                </a:path>
              </a:pathLst>
            </a:custGeom>
            <a:solidFill>
              <a:srgbClr val="706F7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/>
          <p:nvPr/>
        </p:nvSpPr>
        <p:spPr>
          <a:xfrm>
            <a:off x="6615683" y="1917192"/>
            <a:ext cx="1917700" cy="1917700"/>
          </a:xfrm>
          <a:custGeom>
            <a:avLst/>
            <a:gdLst/>
            <a:ahLst/>
            <a:cxnLst/>
            <a:rect l="l" t="t" r="r" b="b"/>
            <a:pathLst>
              <a:path w="1917700" h="1917700">
                <a:moveTo>
                  <a:pt x="958596" y="0"/>
                </a:moveTo>
                <a:lnTo>
                  <a:pt x="910748" y="1173"/>
                </a:lnTo>
                <a:lnTo>
                  <a:pt x="863508" y="4655"/>
                </a:lnTo>
                <a:lnTo>
                  <a:pt x="816931" y="10392"/>
                </a:lnTo>
                <a:lnTo>
                  <a:pt x="771071" y="18329"/>
                </a:lnTo>
                <a:lnTo>
                  <a:pt x="725984" y="28410"/>
                </a:lnTo>
                <a:lnTo>
                  <a:pt x="681724" y="40582"/>
                </a:lnTo>
                <a:lnTo>
                  <a:pt x="638346" y="54788"/>
                </a:lnTo>
                <a:lnTo>
                  <a:pt x="595905" y="70975"/>
                </a:lnTo>
                <a:lnTo>
                  <a:pt x="554456" y="89087"/>
                </a:lnTo>
                <a:lnTo>
                  <a:pt x="514054" y="109069"/>
                </a:lnTo>
                <a:lnTo>
                  <a:pt x="474754" y="130866"/>
                </a:lnTo>
                <a:lnTo>
                  <a:pt x="436610" y="154424"/>
                </a:lnTo>
                <a:lnTo>
                  <a:pt x="399678" y="179687"/>
                </a:lnTo>
                <a:lnTo>
                  <a:pt x="364012" y="206602"/>
                </a:lnTo>
                <a:lnTo>
                  <a:pt x="329668" y="235112"/>
                </a:lnTo>
                <a:lnTo>
                  <a:pt x="296700" y="265163"/>
                </a:lnTo>
                <a:lnTo>
                  <a:pt x="265163" y="296700"/>
                </a:lnTo>
                <a:lnTo>
                  <a:pt x="235112" y="329668"/>
                </a:lnTo>
                <a:lnTo>
                  <a:pt x="206602" y="364012"/>
                </a:lnTo>
                <a:lnTo>
                  <a:pt x="179687" y="399678"/>
                </a:lnTo>
                <a:lnTo>
                  <a:pt x="154424" y="436610"/>
                </a:lnTo>
                <a:lnTo>
                  <a:pt x="130866" y="474754"/>
                </a:lnTo>
                <a:lnTo>
                  <a:pt x="109069" y="514054"/>
                </a:lnTo>
                <a:lnTo>
                  <a:pt x="89087" y="554456"/>
                </a:lnTo>
                <a:lnTo>
                  <a:pt x="70975" y="595905"/>
                </a:lnTo>
                <a:lnTo>
                  <a:pt x="54788" y="638346"/>
                </a:lnTo>
                <a:lnTo>
                  <a:pt x="40582" y="681724"/>
                </a:lnTo>
                <a:lnTo>
                  <a:pt x="28410" y="725984"/>
                </a:lnTo>
                <a:lnTo>
                  <a:pt x="18329" y="771071"/>
                </a:lnTo>
                <a:lnTo>
                  <a:pt x="10392" y="816931"/>
                </a:lnTo>
                <a:lnTo>
                  <a:pt x="4655" y="863508"/>
                </a:lnTo>
                <a:lnTo>
                  <a:pt x="1173" y="910748"/>
                </a:lnTo>
                <a:lnTo>
                  <a:pt x="0" y="958596"/>
                </a:lnTo>
                <a:lnTo>
                  <a:pt x="1173" y="1006443"/>
                </a:lnTo>
                <a:lnTo>
                  <a:pt x="4655" y="1053683"/>
                </a:lnTo>
                <a:lnTo>
                  <a:pt x="10392" y="1100260"/>
                </a:lnTo>
                <a:lnTo>
                  <a:pt x="18329" y="1146120"/>
                </a:lnTo>
                <a:lnTo>
                  <a:pt x="28410" y="1191207"/>
                </a:lnTo>
                <a:lnTo>
                  <a:pt x="40582" y="1235467"/>
                </a:lnTo>
                <a:lnTo>
                  <a:pt x="54788" y="1278845"/>
                </a:lnTo>
                <a:lnTo>
                  <a:pt x="70975" y="1321286"/>
                </a:lnTo>
                <a:lnTo>
                  <a:pt x="89087" y="1362735"/>
                </a:lnTo>
                <a:lnTo>
                  <a:pt x="109069" y="1403137"/>
                </a:lnTo>
                <a:lnTo>
                  <a:pt x="130866" y="1442437"/>
                </a:lnTo>
                <a:lnTo>
                  <a:pt x="154424" y="1480581"/>
                </a:lnTo>
                <a:lnTo>
                  <a:pt x="179687" y="1517513"/>
                </a:lnTo>
                <a:lnTo>
                  <a:pt x="206602" y="1553179"/>
                </a:lnTo>
                <a:lnTo>
                  <a:pt x="235112" y="1587523"/>
                </a:lnTo>
                <a:lnTo>
                  <a:pt x="265163" y="1620491"/>
                </a:lnTo>
                <a:lnTo>
                  <a:pt x="296700" y="1652028"/>
                </a:lnTo>
                <a:lnTo>
                  <a:pt x="329668" y="1682079"/>
                </a:lnTo>
                <a:lnTo>
                  <a:pt x="364012" y="1710589"/>
                </a:lnTo>
                <a:lnTo>
                  <a:pt x="399678" y="1737504"/>
                </a:lnTo>
                <a:lnTo>
                  <a:pt x="436610" y="1762767"/>
                </a:lnTo>
                <a:lnTo>
                  <a:pt x="474754" y="1786325"/>
                </a:lnTo>
                <a:lnTo>
                  <a:pt x="514054" y="1808122"/>
                </a:lnTo>
                <a:lnTo>
                  <a:pt x="554456" y="1828104"/>
                </a:lnTo>
                <a:lnTo>
                  <a:pt x="595905" y="1846216"/>
                </a:lnTo>
                <a:lnTo>
                  <a:pt x="638346" y="1862403"/>
                </a:lnTo>
                <a:lnTo>
                  <a:pt x="681724" y="1876609"/>
                </a:lnTo>
                <a:lnTo>
                  <a:pt x="725984" y="1888781"/>
                </a:lnTo>
                <a:lnTo>
                  <a:pt x="771071" y="1898862"/>
                </a:lnTo>
                <a:lnTo>
                  <a:pt x="816931" y="1906799"/>
                </a:lnTo>
                <a:lnTo>
                  <a:pt x="863508" y="1912536"/>
                </a:lnTo>
                <a:lnTo>
                  <a:pt x="910748" y="1916018"/>
                </a:lnTo>
                <a:lnTo>
                  <a:pt x="958596" y="1917192"/>
                </a:lnTo>
                <a:lnTo>
                  <a:pt x="1006443" y="1916018"/>
                </a:lnTo>
                <a:lnTo>
                  <a:pt x="1053683" y="1912536"/>
                </a:lnTo>
                <a:lnTo>
                  <a:pt x="1100260" y="1906799"/>
                </a:lnTo>
                <a:lnTo>
                  <a:pt x="1146120" y="1898862"/>
                </a:lnTo>
                <a:lnTo>
                  <a:pt x="1191207" y="1888781"/>
                </a:lnTo>
                <a:lnTo>
                  <a:pt x="1235467" y="1876609"/>
                </a:lnTo>
                <a:lnTo>
                  <a:pt x="1278845" y="1862403"/>
                </a:lnTo>
                <a:lnTo>
                  <a:pt x="1321286" y="1846216"/>
                </a:lnTo>
                <a:lnTo>
                  <a:pt x="1362735" y="1828104"/>
                </a:lnTo>
                <a:lnTo>
                  <a:pt x="1403137" y="1808122"/>
                </a:lnTo>
                <a:lnTo>
                  <a:pt x="1442437" y="1786325"/>
                </a:lnTo>
                <a:lnTo>
                  <a:pt x="1480581" y="1762767"/>
                </a:lnTo>
                <a:lnTo>
                  <a:pt x="1517513" y="1737504"/>
                </a:lnTo>
                <a:lnTo>
                  <a:pt x="1553179" y="1710589"/>
                </a:lnTo>
                <a:lnTo>
                  <a:pt x="1587523" y="1682079"/>
                </a:lnTo>
                <a:lnTo>
                  <a:pt x="1620491" y="1652028"/>
                </a:lnTo>
                <a:lnTo>
                  <a:pt x="1652028" y="1620491"/>
                </a:lnTo>
                <a:lnTo>
                  <a:pt x="1682079" y="1587523"/>
                </a:lnTo>
                <a:lnTo>
                  <a:pt x="1710589" y="1553179"/>
                </a:lnTo>
                <a:lnTo>
                  <a:pt x="1737504" y="1517513"/>
                </a:lnTo>
                <a:lnTo>
                  <a:pt x="1762767" y="1480581"/>
                </a:lnTo>
                <a:lnTo>
                  <a:pt x="1786325" y="1442437"/>
                </a:lnTo>
                <a:lnTo>
                  <a:pt x="1808122" y="1403137"/>
                </a:lnTo>
                <a:lnTo>
                  <a:pt x="1828104" y="1362735"/>
                </a:lnTo>
                <a:lnTo>
                  <a:pt x="1846216" y="1321286"/>
                </a:lnTo>
                <a:lnTo>
                  <a:pt x="1862403" y="1278845"/>
                </a:lnTo>
                <a:lnTo>
                  <a:pt x="1876609" y="1235467"/>
                </a:lnTo>
                <a:lnTo>
                  <a:pt x="1888781" y="1191207"/>
                </a:lnTo>
                <a:lnTo>
                  <a:pt x="1898862" y="1146120"/>
                </a:lnTo>
                <a:lnTo>
                  <a:pt x="1906799" y="1100260"/>
                </a:lnTo>
                <a:lnTo>
                  <a:pt x="1912536" y="1053683"/>
                </a:lnTo>
                <a:lnTo>
                  <a:pt x="1916018" y="1006443"/>
                </a:lnTo>
                <a:lnTo>
                  <a:pt x="1917192" y="958596"/>
                </a:lnTo>
                <a:lnTo>
                  <a:pt x="1916018" y="910748"/>
                </a:lnTo>
                <a:lnTo>
                  <a:pt x="1912536" y="863508"/>
                </a:lnTo>
                <a:lnTo>
                  <a:pt x="1906799" y="816931"/>
                </a:lnTo>
                <a:lnTo>
                  <a:pt x="1898862" y="771071"/>
                </a:lnTo>
                <a:lnTo>
                  <a:pt x="1888781" y="725984"/>
                </a:lnTo>
                <a:lnTo>
                  <a:pt x="1876609" y="681724"/>
                </a:lnTo>
                <a:lnTo>
                  <a:pt x="1862403" y="638346"/>
                </a:lnTo>
                <a:lnTo>
                  <a:pt x="1846216" y="595905"/>
                </a:lnTo>
                <a:lnTo>
                  <a:pt x="1828104" y="554456"/>
                </a:lnTo>
                <a:lnTo>
                  <a:pt x="1808122" y="514054"/>
                </a:lnTo>
                <a:lnTo>
                  <a:pt x="1786325" y="474754"/>
                </a:lnTo>
                <a:lnTo>
                  <a:pt x="1762767" y="436610"/>
                </a:lnTo>
                <a:lnTo>
                  <a:pt x="1737504" y="399678"/>
                </a:lnTo>
                <a:lnTo>
                  <a:pt x="1710589" y="364012"/>
                </a:lnTo>
                <a:lnTo>
                  <a:pt x="1682079" y="329668"/>
                </a:lnTo>
                <a:lnTo>
                  <a:pt x="1652028" y="296700"/>
                </a:lnTo>
                <a:lnTo>
                  <a:pt x="1620491" y="265163"/>
                </a:lnTo>
                <a:lnTo>
                  <a:pt x="1587523" y="235112"/>
                </a:lnTo>
                <a:lnTo>
                  <a:pt x="1553179" y="206602"/>
                </a:lnTo>
                <a:lnTo>
                  <a:pt x="1517513" y="179687"/>
                </a:lnTo>
                <a:lnTo>
                  <a:pt x="1480581" y="154424"/>
                </a:lnTo>
                <a:lnTo>
                  <a:pt x="1442437" y="130866"/>
                </a:lnTo>
                <a:lnTo>
                  <a:pt x="1403137" y="109069"/>
                </a:lnTo>
                <a:lnTo>
                  <a:pt x="1362735" y="89087"/>
                </a:lnTo>
                <a:lnTo>
                  <a:pt x="1321286" y="70975"/>
                </a:lnTo>
                <a:lnTo>
                  <a:pt x="1278845" y="54788"/>
                </a:lnTo>
                <a:lnTo>
                  <a:pt x="1235467" y="40582"/>
                </a:lnTo>
                <a:lnTo>
                  <a:pt x="1191207" y="28410"/>
                </a:lnTo>
                <a:lnTo>
                  <a:pt x="1146120" y="18329"/>
                </a:lnTo>
                <a:lnTo>
                  <a:pt x="1100260" y="10392"/>
                </a:lnTo>
                <a:lnTo>
                  <a:pt x="1053683" y="4655"/>
                </a:lnTo>
                <a:lnTo>
                  <a:pt x="1006443" y="1173"/>
                </a:lnTo>
                <a:lnTo>
                  <a:pt x="958596" y="0"/>
                </a:lnTo>
                <a:close/>
              </a:path>
            </a:pathLst>
          </a:custGeom>
          <a:solidFill>
            <a:srgbClr val="6CB33E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0" name="object 10"/>
          <p:cNvGrpSpPr/>
          <p:nvPr/>
        </p:nvGrpSpPr>
        <p:grpSpPr>
          <a:xfrm>
            <a:off x="731519" y="1848176"/>
            <a:ext cx="4815205" cy="2077085"/>
            <a:chOff x="731519" y="1848176"/>
            <a:chExt cx="4815205" cy="2077085"/>
          </a:xfrm>
        </p:grpSpPr>
        <p:sp>
          <p:nvSpPr>
            <p:cNvPr id="11" name="object 11"/>
            <p:cNvSpPr/>
            <p:nvPr/>
          </p:nvSpPr>
          <p:spPr>
            <a:xfrm>
              <a:off x="731519" y="1871471"/>
              <a:ext cx="1915795" cy="1915795"/>
            </a:xfrm>
            <a:custGeom>
              <a:avLst/>
              <a:gdLst/>
              <a:ahLst/>
              <a:cxnLst/>
              <a:rect l="l" t="t" r="r" b="b"/>
              <a:pathLst>
                <a:path w="1915795" h="1915795">
                  <a:moveTo>
                    <a:pt x="957834" y="0"/>
                  </a:moveTo>
                  <a:lnTo>
                    <a:pt x="910032" y="1172"/>
                  </a:lnTo>
                  <a:lnTo>
                    <a:pt x="862836" y="4652"/>
                  </a:lnTo>
                  <a:lnTo>
                    <a:pt x="816301" y="10386"/>
                  </a:lnTo>
                  <a:lnTo>
                    <a:pt x="770483" y="18318"/>
                  </a:lnTo>
                  <a:lnTo>
                    <a:pt x="725435" y="28393"/>
                  </a:lnTo>
                  <a:lnTo>
                    <a:pt x="681214" y="40557"/>
                  </a:lnTo>
                  <a:lnTo>
                    <a:pt x="637873" y="54754"/>
                  </a:lnTo>
                  <a:lnTo>
                    <a:pt x="595468" y="70930"/>
                  </a:lnTo>
                  <a:lnTo>
                    <a:pt x="554053" y="89030"/>
                  </a:lnTo>
                  <a:lnTo>
                    <a:pt x="513684" y="108999"/>
                  </a:lnTo>
                  <a:lnTo>
                    <a:pt x="474415" y="130781"/>
                  </a:lnTo>
                  <a:lnTo>
                    <a:pt x="436301" y="154323"/>
                  </a:lnTo>
                  <a:lnTo>
                    <a:pt x="399398" y="179569"/>
                  </a:lnTo>
                  <a:lnTo>
                    <a:pt x="363760" y="206464"/>
                  </a:lnTo>
                  <a:lnTo>
                    <a:pt x="329441" y="234954"/>
                  </a:lnTo>
                  <a:lnTo>
                    <a:pt x="296497" y="264984"/>
                  </a:lnTo>
                  <a:lnTo>
                    <a:pt x="264984" y="296497"/>
                  </a:lnTo>
                  <a:lnTo>
                    <a:pt x="234954" y="329441"/>
                  </a:lnTo>
                  <a:lnTo>
                    <a:pt x="206464" y="363760"/>
                  </a:lnTo>
                  <a:lnTo>
                    <a:pt x="179569" y="399398"/>
                  </a:lnTo>
                  <a:lnTo>
                    <a:pt x="154323" y="436301"/>
                  </a:lnTo>
                  <a:lnTo>
                    <a:pt x="130781" y="474415"/>
                  </a:lnTo>
                  <a:lnTo>
                    <a:pt x="108999" y="513684"/>
                  </a:lnTo>
                  <a:lnTo>
                    <a:pt x="89030" y="554053"/>
                  </a:lnTo>
                  <a:lnTo>
                    <a:pt x="70930" y="595468"/>
                  </a:lnTo>
                  <a:lnTo>
                    <a:pt x="54754" y="637873"/>
                  </a:lnTo>
                  <a:lnTo>
                    <a:pt x="40557" y="681214"/>
                  </a:lnTo>
                  <a:lnTo>
                    <a:pt x="28393" y="725435"/>
                  </a:lnTo>
                  <a:lnTo>
                    <a:pt x="18318" y="770483"/>
                  </a:lnTo>
                  <a:lnTo>
                    <a:pt x="10386" y="816301"/>
                  </a:lnTo>
                  <a:lnTo>
                    <a:pt x="4652" y="862836"/>
                  </a:lnTo>
                  <a:lnTo>
                    <a:pt x="1172" y="910032"/>
                  </a:lnTo>
                  <a:lnTo>
                    <a:pt x="0" y="957834"/>
                  </a:lnTo>
                  <a:lnTo>
                    <a:pt x="1172" y="1005635"/>
                  </a:lnTo>
                  <a:lnTo>
                    <a:pt x="4652" y="1052831"/>
                  </a:lnTo>
                  <a:lnTo>
                    <a:pt x="10386" y="1099366"/>
                  </a:lnTo>
                  <a:lnTo>
                    <a:pt x="18318" y="1145184"/>
                  </a:lnTo>
                  <a:lnTo>
                    <a:pt x="28393" y="1190232"/>
                  </a:lnTo>
                  <a:lnTo>
                    <a:pt x="40557" y="1234453"/>
                  </a:lnTo>
                  <a:lnTo>
                    <a:pt x="54754" y="1277794"/>
                  </a:lnTo>
                  <a:lnTo>
                    <a:pt x="70930" y="1320199"/>
                  </a:lnTo>
                  <a:lnTo>
                    <a:pt x="89030" y="1361614"/>
                  </a:lnTo>
                  <a:lnTo>
                    <a:pt x="108999" y="1401983"/>
                  </a:lnTo>
                  <a:lnTo>
                    <a:pt x="130781" y="1441252"/>
                  </a:lnTo>
                  <a:lnTo>
                    <a:pt x="154323" y="1479366"/>
                  </a:lnTo>
                  <a:lnTo>
                    <a:pt x="179569" y="1516269"/>
                  </a:lnTo>
                  <a:lnTo>
                    <a:pt x="206464" y="1551907"/>
                  </a:lnTo>
                  <a:lnTo>
                    <a:pt x="234954" y="1586226"/>
                  </a:lnTo>
                  <a:lnTo>
                    <a:pt x="264984" y="1619170"/>
                  </a:lnTo>
                  <a:lnTo>
                    <a:pt x="296497" y="1650683"/>
                  </a:lnTo>
                  <a:lnTo>
                    <a:pt x="329441" y="1680713"/>
                  </a:lnTo>
                  <a:lnTo>
                    <a:pt x="363760" y="1709203"/>
                  </a:lnTo>
                  <a:lnTo>
                    <a:pt x="399398" y="1736098"/>
                  </a:lnTo>
                  <a:lnTo>
                    <a:pt x="436301" y="1761344"/>
                  </a:lnTo>
                  <a:lnTo>
                    <a:pt x="474415" y="1784886"/>
                  </a:lnTo>
                  <a:lnTo>
                    <a:pt x="513684" y="1806668"/>
                  </a:lnTo>
                  <a:lnTo>
                    <a:pt x="554053" y="1826637"/>
                  </a:lnTo>
                  <a:lnTo>
                    <a:pt x="595468" y="1844737"/>
                  </a:lnTo>
                  <a:lnTo>
                    <a:pt x="637873" y="1860913"/>
                  </a:lnTo>
                  <a:lnTo>
                    <a:pt x="681214" y="1875110"/>
                  </a:lnTo>
                  <a:lnTo>
                    <a:pt x="725435" y="1887274"/>
                  </a:lnTo>
                  <a:lnTo>
                    <a:pt x="770483" y="1897349"/>
                  </a:lnTo>
                  <a:lnTo>
                    <a:pt x="816301" y="1905281"/>
                  </a:lnTo>
                  <a:lnTo>
                    <a:pt x="862836" y="1911015"/>
                  </a:lnTo>
                  <a:lnTo>
                    <a:pt x="910032" y="1914495"/>
                  </a:lnTo>
                  <a:lnTo>
                    <a:pt x="957834" y="1915668"/>
                  </a:lnTo>
                  <a:lnTo>
                    <a:pt x="1005635" y="1914495"/>
                  </a:lnTo>
                  <a:lnTo>
                    <a:pt x="1052831" y="1911015"/>
                  </a:lnTo>
                  <a:lnTo>
                    <a:pt x="1099366" y="1905281"/>
                  </a:lnTo>
                  <a:lnTo>
                    <a:pt x="1145184" y="1897349"/>
                  </a:lnTo>
                  <a:lnTo>
                    <a:pt x="1190232" y="1887274"/>
                  </a:lnTo>
                  <a:lnTo>
                    <a:pt x="1234453" y="1875110"/>
                  </a:lnTo>
                  <a:lnTo>
                    <a:pt x="1277794" y="1860913"/>
                  </a:lnTo>
                  <a:lnTo>
                    <a:pt x="1320199" y="1844737"/>
                  </a:lnTo>
                  <a:lnTo>
                    <a:pt x="1361614" y="1826637"/>
                  </a:lnTo>
                  <a:lnTo>
                    <a:pt x="1401983" y="1806668"/>
                  </a:lnTo>
                  <a:lnTo>
                    <a:pt x="1441252" y="1784886"/>
                  </a:lnTo>
                  <a:lnTo>
                    <a:pt x="1479366" y="1761344"/>
                  </a:lnTo>
                  <a:lnTo>
                    <a:pt x="1516269" y="1736098"/>
                  </a:lnTo>
                  <a:lnTo>
                    <a:pt x="1551907" y="1709203"/>
                  </a:lnTo>
                  <a:lnTo>
                    <a:pt x="1586226" y="1680713"/>
                  </a:lnTo>
                  <a:lnTo>
                    <a:pt x="1619170" y="1650683"/>
                  </a:lnTo>
                  <a:lnTo>
                    <a:pt x="1650683" y="1619170"/>
                  </a:lnTo>
                  <a:lnTo>
                    <a:pt x="1680713" y="1586226"/>
                  </a:lnTo>
                  <a:lnTo>
                    <a:pt x="1709203" y="1551907"/>
                  </a:lnTo>
                  <a:lnTo>
                    <a:pt x="1736098" y="1516269"/>
                  </a:lnTo>
                  <a:lnTo>
                    <a:pt x="1761344" y="1479366"/>
                  </a:lnTo>
                  <a:lnTo>
                    <a:pt x="1784886" y="1441252"/>
                  </a:lnTo>
                  <a:lnTo>
                    <a:pt x="1806668" y="1401983"/>
                  </a:lnTo>
                  <a:lnTo>
                    <a:pt x="1826637" y="1361614"/>
                  </a:lnTo>
                  <a:lnTo>
                    <a:pt x="1844737" y="1320199"/>
                  </a:lnTo>
                  <a:lnTo>
                    <a:pt x="1860913" y="1277794"/>
                  </a:lnTo>
                  <a:lnTo>
                    <a:pt x="1875110" y="1234453"/>
                  </a:lnTo>
                  <a:lnTo>
                    <a:pt x="1887274" y="1190232"/>
                  </a:lnTo>
                  <a:lnTo>
                    <a:pt x="1897349" y="1145184"/>
                  </a:lnTo>
                  <a:lnTo>
                    <a:pt x="1905281" y="1099366"/>
                  </a:lnTo>
                  <a:lnTo>
                    <a:pt x="1911015" y="1052831"/>
                  </a:lnTo>
                  <a:lnTo>
                    <a:pt x="1914495" y="1005635"/>
                  </a:lnTo>
                  <a:lnTo>
                    <a:pt x="1915668" y="957834"/>
                  </a:lnTo>
                  <a:lnTo>
                    <a:pt x="1914495" y="910032"/>
                  </a:lnTo>
                  <a:lnTo>
                    <a:pt x="1911015" y="862836"/>
                  </a:lnTo>
                  <a:lnTo>
                    <a:pt x="1905281" y="816301"/>
                  </a:lnTo>
                  <a:lnTo>
                    <a:pt x="1897349" y="770483"/>
                  </a:lnTo>
                  <a:lnTo>
                    <a:pt x="1887274" y="725435"/>
                  </a:lnTo>
                  <a:lnTo>
                    <a:pt x="1875110" y="681214"/>
                  </a:lnTo>
                  <a:lnTo>
                    <a:pt x="1860913" y="637873"/>
                  </a:lnTo>
                  <a:lnTo>
                    <a:pt x="1844737" y="595468"/>
                  </a:lnTo>
                  <a:lnTo>
                    <a:pt x="1826637" y="554053"/>
                  </a:lnTo>
                  <a:lnTo>
                    <a:pt x="1806668" y="513684"/>
                  </a:lnTo>
                  <a:lnTo>
                    <a:pt x="1784886" y="474415"/>
                  </a:lnTo>
                  <a:lnTo>
                    <a:pt x="1761344" y="436301"/>
                  </a:lnTo>
                  <a:lnTo>
                    <a:pt x="1736098" y="399398"/>
                  </a:lnTo>
                  <a:lnTo>
                    <a:pt x="1709203" y="363760"/>
                  </a:lnTo>
                  <a:lnTo>
                    <a:pt x="1680713" y="329441"/>
                  </a:lnTo>
                  <a:lnTo>
                    <a:pt x="1650683" y="296497"/>
                  </a:lnTo>
                  <a:lnTo>
                    <a:pt x="1619170" y="264984"/>
                  </a:lnTo>
                  <a:lnTo>
                    <a:pt x="1586226" y="234954"/>
                  </a:lnTo>
                  <a:lnTo>
                    <a:pt x="1551907" y="206464"/>
                  </a:lnTo>
                  <a:lnTo>
                    <a:pt x="1516269" y="179569"/>
                  </a:lnTo>
                  <a:lnTo>
                    <a:pt x="1479366" y="154323"/>
                  </a:lnTo>
                  <a:lnTo>
                    <a:pt x="1441252" y="130781"/>
                  </a:lnTo>
                  <a:lnTo>
                    <a:pt x="1401983" y="108999"/>
                  </a:lnTo>
                  <a:lnTo>
                    <a:pt x="1361614" y="89030"/>
                  </a:lnTo>
                  <a:lnTo>
                    <a:pt x="1320199" y="70930"/>
                  </a:lnTo>
                  <a:lnTo>
                    <a:pt x="1277794" y="54754"/>
                  </a:lnTo>
                  <a:lnTo>
                    <a:pt x="1234453" y="40557"/>
                  </a:lnTo>
                  <a:lnTo>
                    <a:pt x="1190232" y="28393"/>
                  </a:lnTo>
                  <a:lnTo>
                    <a:pt x="1145184" y="18318"/>
                  </a:lnTo>
                  <a:lnTo>
                    <a:pt x="1099366" y="10386"/>
                  </a:lnTo>
                  <a:lnTo>
                    <a:pt x="1052831" y="4652"/>
                  </a:lnTo>
                  <a:lnTo>
                    <a:pt x="1005635" y="1172"/>
                  </a:lnTo>
                  <a:lnTo>
                    <a:pt x="957834" y="0"/>
                  </a:lnTo>
                  <a:close/>
                </a:path>
              </a:pathLst>
            </a:custGeom>
            <a:solidFill>
              <a:srgbClr val="00699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468261" y="1848176"/>
              <a:ext cx="2077937" cy="2076558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3555491" y="1871471"/>
              <a:ext cx="1917700" cy="1915795"/>
            </a:xfrm>
            <a:custGeom>
              <a:avLst/>
              <a:gdLst/>
              <a:ahLst/>
              <a:cxnLst/>
              <a:rect l="l" t="t" r="r" b="b"/>
              <a:pathLst>
                <a:path w="1917700" h="1915795">
                  <a:moveTo>
                    <a:pt x="958596" y="0"/>
                  </a:moveTo>
                  <a:lnTo>
                    <a:pt x="910748" y="1172"/>
                  </a:lnTo>
                  <a:lnTo>
                    <a:pt x="863508" y="4652"/>
                  </a:lnTo>
                  <a:lnTo>
                    <a:pt x="816931" y="10386"/>
                  </a:lnTo>
                  <a:lnTo>
                    <a:pt x="771071" y="18318"/>
                  </a:lnTo>
                  <a:lnTo>
                    <a:pt x="725984" y="28393"/>
                  </a:lnTo>
                  <a:lnTo>
                    <a:pt x="681724" y="40557"/>
                  </a:lnTo>
                  <a:lnTo>
                    <a:pt x="638346" y="54754"/>
                  </a:lnTo>
                  <a:lnTo>
                    <a:pt x="595905" y="70930"/>
                  </a:lnTo>
                  <a:lnTo>
                    <a:pt x="554456" y="89030"/>
                  </a:lnTo>
                  <a:lnTo>
                    <a:pt x="514054" y="108999"/>
                  </a:lnTo>
                  <a:lnTo>
                    <a:pt x="474754" y="130781"/>
                  </a:lnTo>
                  <a:lnTo>
                    <a:pt x="436610" y="154323"/>
                  </a:lnTo>
                  <a:lnTo>
                    <a:pt x="399678" y="179569"/>
                  </a:lnTo>
                  <a:lnTo>
                    <a:pt x="364012" y="206464"/>
                  </a:lnTo>
                  <a:lnTo>
                    <a:pt x="329668" y="234954"/>
                  </a:lnTo>
                  <a:lnTo>
                    <a:pt x="296700" y="264984"/>
                  </a:lnTo>
                  <a:lnTo>
                    <a:pt x="265163" y="296497"/>
                  </a:lnTo>
                  <a:lnTo>
                    <a:pt x="235112" y="329441"/>
                  </a:lnTo>
                  <a:lnTo>
                    <a:pt x="206602" y="363760"/>
                  </a:lnTo>
                  <a:lnTo>
                    <a:pt x="179687" y="399398"/>
                  </a:lnTo>
                  <a:lnTo>
                    <a:pt x="154424" y="436301"/>
                  </a:lnTo>
                  <a:lnTo>
                    <a:pt x="130866" y="474415"/>
                  </a:lnTo>
                  <a:lnTo>
                    <a:pt x="109069" y="513684"/>
                  </a:lnTo>
                  <a:lnTo>
                    <a:pt x="89087" y="554053"/>
                  </a:lnTo>
                  <a:lnTo>
                    <a:pt x="70975" y="595468"/>
                  </a:lnTo>
                  <a:lnTo>
                    <a:pt x="54788" y="637873"/>
                  </a:lnTo>
                  <a:lnTo>
                    <a:pt x="40582" y="681214"/>
                  </a:lnTo>
                  <a:lnTo>
                    <a:pt x="28410" y="725435"/>
                  </a:lnTo>
                  <a:lnTo>
                    <a:pt x="18329" y="770483"/>
                  </a:lnTo>
                  <a:lnTo>
                    <a:pt x="10392" y="816301"/>
                  </a:lnTo>
                  <a:lnTo>
                    <a:pt x="4655" y="862836"/>
                  </a:lnTo>
                  <a:lnTo>
                    <a:pt x="1173" y="910032"/>
                  </a:lnTo>
                  <a:lnTo>
                    <a:pt x="0" y="957834"/>
                  </a:lnTo>
                  <a:lnTo>
                    <a:pt x="1173" y="1005635"/>
                  </a:lnTo>
                  <a:lnTo>
                    <a:pt x="4655" y="1052831"/>
                  </a:lnTo>
                  <a:lnTo>
                    <a:pt x="10392" y="1099366"/>
                  </a:lnTo>
                  <a:lnTo>
                    <a:pt x="18329" y="1145184"/>
                  </a:lnTo>
                  <a:lnTo>
                    <a:pt x="28410" y="1190232"/>
                  </a:lnTo>
                  <a:lnTo>
                    <a:pt x="40582" y="1234453"/>
                  </a:lnTo>
                  <a:lnTo>
                    <a:pt x="54788" y="1277794"/>
                  </a:lnTo>
                  <a:lnTo>
                    <a:pt x="70975" y="1320199"/>
                  </a:lnTo>
                  <a:lnTo>
                    <a:pt x="89087" y="1361614"/>
                  </a:lnTo>
                  <a:lnTo>
                    <a:pt x="109069" y="1401983"/>
                  </a:lnTo>
                  <a:lnTo>
                    <a:pt x="130866" y="1441252"/>
                  </a:lnTo>
                  <a:lnTo>
                    <a:pt x="154424" y="1479366"/>
                  </a:lnTo>
                  <a:lnTo>
                    <a:pt x="179687" y="1516269"/>
                  </a:lnTo>
                  <a:lnTo>
                    <a:pt x="206602" y="1551907"/>
                  </a:lnTo>
                  <a:lnTo>
                    <a:pt x="235112" y="1586226"/>
                  </a:lnTo>
                  <a:lnTo>
                    <a:pt x="265163" y="1619170"/>
                  </a:lnTo>
                  <a:lnTo>
                    <a:pt x="296700" y="1650683"/>
                  </a:lnTo>
                  <a:lnTo>
                    <a:pt x="329668" y="1680713"/>
                  </a:lnTo>
                  <a:lnTo>
                    <a:pt x="364012" y="1709203"/>
                  </a:lnTo>
                  <a:lnTo>
                    <a:pt x="399678" y="1736098"/>
                  </a:lnTo>
                  <a:lnTo>
                    <a:pt x="436610" y="1761344"/>
                  </a:lnTo>
                  <a:lnTo>
                    <a:pt x="474754" y="1784886"/>
                  </a:lnTo>
                  <a:lnTo>
                    <a:pt x="514054" y="1806668"/>
                  </a:lnTo>
                  <a:lnTo>
                    <a:pt x="554456" y="1826637"/>
                  </a:lnTo>
                  <a:lnTo>
                    <a:pt x="595905" y="1844737"/>
                  </a:lnTo>
                  <a:lnTo>
                    <a:pt x="638346" y="1860913"/>
                  </a:lnTo>
                  <a:lnTo>
                    <a:pt x="681724" y="1875110"/>
                  </a:lnTo>
                  <a:lnTo>
                    <a:pt x="725984" y="1887274"/>
                  </a:lnTo>
                  <a:lnTo>
                    <a:pt x="771071" y="1897349"/>
                  </a:lnTo>
                  <a:lnTo>
                    <a:pt x="816931" y="1905281"/>
                  </a:lnTo>
                  <a:lnTo>
                    <a:pt x="863508" y="1911015"/>
                  </a:lnTo>
                  <a:lnTo>
                    <a:pt x="910748" y="1914495"/>
                  </a:lnTo>
                  <a:lnTo>
                    <a:pt x="958596" y="1915668"/>
                  </a:lnTo>
                  <a:lnTo>
                    <a:pt x="1006443" y="1914495"/>
                  </a:lnTo>
                  <a:lnTo>
                    <a:pt x="1053683" y="1911015"/>
                  </a:lnTo>
                  <a:lnTo>
                    <a:pt x="1100260" y="1905281"/>
                  </a:lnTo>
                  <a:lnTo>
                    <a:pt x="1146120" y="1897349"/>
                  </a:lnTo>
                  <a:lnTo>
                    <a:pt x="1191207" y="1887274"/>
                  </a:lnTo>
                  <a:lnTo>
                    <a:pt x="1235467" y="1875110"/>
                  </a:lnTo>
                  <a:lnTo>
                    <a:pt x="1278845" y="1860913"/>
                  </a:lnTo>
                  <a:lnTo>
                    <a:pt x="1321286" y="1844737"/>
                  </a:lnTo>
                  <a:lnTo>
                    <a:pt x="1362735" y="1826637"/>
                  </a:lnTo>
                  <a:lnTo>
                    <a:pt x="1403137" y="1806668"/>
                  </a:lnTo>
                  <a:lnTo>
                    <a:pt x="1442437" y="1784886"/>
                  </a:lnTo>
                  <a:lnTo>
                    <a:pt x="1480581" y="1761344"/>
                  </a:lnTo>
                  <a:lnTo>
                    <a:pt x="1517513" y="1736098"/>
                  </a:lnTo>
                  <a:lnTo>
                    <a:pt x="1553179" y="1709203"/>
                  </a:lnTo>
                  <a:lnTo>
                    <a:pt x="1587523" y="1680713"/>
                  </a:lnTo>
                  <a:lnTo>
                    <a:pt x="1620491" y="1650683"/>
                  </a:lnTo>
                  <a:lnTo>
                    <a:pt x="1652028" y="1619170"/>
                  </a:lnTo>
                  <a:lnTo>
                    <a:pt x="1682079" y="1586226"/>
                  </a:lnTo>
                  <a:lnTo>
                    <a:pt x="1710589" y="1551907"/>
                  </a:lnTo>
                  <a:lnTo>
                    <a:pt x="1737504" y="1516269"/>
                  </a:lnTo>
                  <a:lnTo>
                    <a:pt x="1762767" y="1479366"/>
                  </a:lnTo>
                  <a:lnTo>
                    <a:pt x="1786325" y="1441252"/>
                  </a:lnTo>
                  <a:lnTo>
                    <a:pt x="1808122" y="1401983"/>
                  </a:lnTo>
                  <a:lnTo>
                    <a:pt x="1828104" y="1361614"/>
                  </a:lnTo>
                  <a:lnTo>
                    <a:pt x="1846216" y="1320199"/>
                  </a:lnTo>
                  <a:lnTo>
                    <a:pt x="1862403" y="1277794"/>
                  </a:lnTo>
                  <a:lnTo>
                    <a:pt x="1876609" y="1234453"/>
                  </a:lnTo>
                  <a:lnTo>
                    <a:pt x="1888781" y="1190232"/>
                  </a:lnTo>
                  <a:lnTo>
                    <a:pt x="1898862" y="1145184"/>
                  </a:lnTo>
                  <a:lnTo>
                    <a:pt x="1906799" y="1099366"/>
                  </a:lnTo>
                  <a:lnTo>
                    <a:pt x="1912536" y="1052831"/>
                  </a:lnTo>
                  <a:lnTo>
                    <a:pt x="1916018" y="1005635"/>
                  </a:lnTo>
                  <a:lnTo>
                    <a:pt x="1917192" y="957834"/>
                  </a:lnTo>
                  <a:lnTo>
                    <a:pt x="1916018" y="910032"/>
                  </a:lnTo>
                  <a:lnTo>
                    <a:pt x="1912536" y="862836"/>
                  </a:lnTo>
                  <a:lnTo>
                    <a:pt x="1906799" y="816301"/>
                  </a:lnTo>
                  <a:lnTo>
                    <a:pt x="1898862" y="770483"/>
                  </a:lnTo>
                  <a:lnTo>
                    <a:pt x="1888781" y="725435"/>
                  </a:lnTo>
                  <a:lnTo>
                    <a:pt x="1876609" y="681214"/>
                  </a:lnTo>
                  <a:lnTo>
                    <a:pt x="1862403" y="637873"/>
                  </a:lnTo>
                  <a:lnTo>
                    <a:pt x="1846216" y="595468"/>
                  </a:lnTo>
                  <a:lnTo>
                    <a:pt x="1828104" y="554053"/>
                  </a:lnTo>
                  <a:lnTo>
                    <a:pt x="1808122" y="513684"/>
                  </a:lnTo>
                  <a:lnTo>
                    <a:pt x="1786325" y="474415"/>
                  </a:lnTo>
                  <a:lnTo>
                    <a:pt x="1762767" y="436301"/>
                  </a:lnTo>
                  <a:lnTo>
                    <a:pt x="1737504" y="399398"/>
                  </a:lnTo>
                  <a:lnTo>
                    <a:pt x="1710589" y="363760"/>
                  </a:lnTo>
                  <a:lnTo>
                    <a:pt x="1682079" y="329441"/>
                  </a:lnTo>
                  <a:lnTo>
                    <a:pt x="1652028" y="296497"/>
                  </a:lnTo>
                  <a:lnTo>
                    <a:pt x="1620491" y="264984"/>
                  </a:lnTo>
                  <a:lnTo>
                    <a:pt x="1587523" y="234954"/>
                  </a:lnTo>
                  <a:lnTo>
                    <a:pt x="1553179" y="206464"/>
                  </a:lnTo>
                  <a:lnTo>
                    <a:pt x="1517513" y="179569"/>
                  </a:lnTo>
                  <a:lnTo>
                    <a:pt x="1480581" y="154323"/>
                  </a:lnTo>
                  <a:lnTo>
                    <a:pt x="1442437" y="130781"/>
                  </a:lnTo>
                  <a:lnTo>
                    <a:pt x="1403137" y="108999"/>
                  </a:lnTo>
                  <a:lnTo>
                    <a:pt x="1362735" y="89030"/>
                  </a:lnTo>
                  <a:lnTo>
                    <a:pt x="1321286" y="70930"/>
                  </a:lnTo>
                  <a:lnTo>
                    <a:pt x="1278845" y="54754"/>
                  </a:lnTo>
                  <a:lnTo>
                    <a:pt x="1235467" y="40557"/>
                  </a:lnTo>
                  <a:lnTo>
                    <a:pt x="1191207" y="28393"/>
                  </a:lnTo>
                  <a:lnTo>
                    <a:pt x="1146120" y="18318"/>
                  </a:lnTo>
                  <a:lnTo>
                    <a:pt x="1100260" y="10386"/>
                  </a:lnTo>
                  <a:lnTo>
                    <a:pt x="1053683" y="4652"/>
                  </a:lnTo>
                  <a:lnTo>
                    <a:pt x="1006443" y="1172"/>
                  </a:lnTo>
                  <a:lnTo>
                    <a:pt x="958596" y="0"/>
                  </a:lnTo>
                  <a:close/>
                </a:path>
              </a:pathLst>
            </a:custGeom>
            <a:solidFill>
              <a:srgbClr val="0094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555491" y="1871471"/>
              <a:ext cx="1917700" cy="1915795"/>
            </a:xfrm>
            <a:custGeom>
              <a:avLst/>
              <a:gdLst/>
              <a:ahLst/>
              <a:cxnLst/>
              <a:rect l="l" t="t" r="r" b="b"/>
              <a:pathLst>
                <a:path w="1917700" h="1915795">
                  <a:moveTo>
                    <a:pt x="0" y="957834"/>
                  </a:moveTo>
                  <a:lnTo>
                    <a:pt x="1173" y="910032"/>
                  </a:lnTo>
                  <a:lnTo>
                    <a:pt x="4655" y="862836"/>
                  </a:lnTo>
                  <a:lnTo>
                    <a:pt x="10392" y="816301"/>
                  </a:lnTo>
                  <a:lnTo>
                    <a:pt x="18329" y="770483"/>
                  </a:lnTo>
                  <a:lnTo>
                    <a:pt x="28410" y="725435"/>
                  </a:lnTo>
                  <a:lnTo>
                    <a:pt x="40582" y="681214"/>
                  </a:lnTo>
                  <a:lnTo>
                    <a:pt x="54788" y="637873"/>
                  </a:lnTo>
                  <a:lnTo>
                    <a:pt x="70975" y="595468"/>
                  </a:lnTo>
                  <a:lnTo>
                    <a:pt x="89087" y="554053"/>
                  </a:lnTo>
                  <a:lnTo>
                    <a:pt x="109069" y="513684"/>
                  </a:lnTo>
                  <a:lnTo>
                    <a:pt x="130866" y="474415"/>
                  </a:lnTo>
                  <a:lnTo>
                    <a:pt x="154424" y="436301"/>
                  </a:lnTo>
                  <a:lnTo>
                    <a:pt x="179687" y="399398"/>
                  </a:lnTo>
                  <a:lnTo>
                    <a:pt x="206602" y="363760"/>
                  </a:lnTo>
                  <a:lnTo>
                    <a:pt x="235112" y="329441"/>
                  </a:lnTo>
                  <a:lnTo>
                    <a:pt x="265163" y="296497"/>
                  </a:lnTo>
                  <a:lnTo>
                    <a:pt x="296700" y="264984"/>
                  </a:lnTo>
                  <a:lnTo>
                    <a:pt x="329668" y="234954"/>
                  </a:lnTo>
                  <a:lnTo>
                    <a:pt x="364012" y="206464"/>
                  </a:lnTo>
                  <a:lnTo>
                    <a:pt x="399678" y="179569"/>
                  </a:lnTo>
                  <a:lnTo>
                    <a:pt x="436610" y="154323"/>
                  </a:lnTo>
                  <a:lnTo>
                    <a:pt x="474754" y="130781"/>
                  </a:lnTo>
                  <a:lnTo>
                    <a:pt x="514054" y="108999"/>
                  </a:lnTo>
                  <a:lnTo>
                    <a:pt x="554456" y="89030"/>
                  </a:lnTo>
                  <a:lnTo>
                    <a:pt x="595905" y="70930"/>
                  </a:lnTo>
                  <a:lnTo>
                    <a:pt x="638346" y="54754"/>
                  </a:lnTo>
                  <a:lnTo>
                    <a:pt x="681724" y="40557"/>
                  </a:lnTo>
                  <a:lnTo>
                    <a:pt x="725984" y="28393"/>
                  </a:lnTo>
                  <a:lnTo>
                    <a:pt x="771071" y="18318"/>
                  </a:lnTo>
                  <a:lnTo>
                    <a:pt x="816931" y="10386"/>
                  </a:lnTo>
                  <a:lnTo>
                    <a:pt x="863508" y="4652"/>
                  </a:lnTo>
                  <a:lnTo>
                    <a:pt x="910748" y="1172"/>
                  </a:lnTo>
                  <a:lnTo>
                    <a:pt x="958596" y="0"/>
                  </a:lnTo>
                  <a:lnTo>
                    <a:pt x="1006443" y="1172"/>
                  </a:lnTo>
                  <a:lnTo>
                    <a:pt x="1053683" y="4652"/>
                  </a:lnTo>
                  <a:lnTo>
                    <a:pt x="1100260" y="10386"/>
                  </a:lnTo>
                  <a:lnTo>
                    <a:pt x="1146120" y="18318"/>
                  </a:lnTo>
                  <a:lnTo>
                    <a:pt x="1191207" y="28393"/>
                  </a:lnTo>
                  <a:lnTo>
                    <a:pt x="1235467" y="40557"/>
                  </a:lnTo>
                  <a:lnTo>
                    <a:pt x="1278845" y="54754"/>
                  </a:lnTo>
                  <a:lnTo>
                    <a:pt x="1321286" y="70930"/>
                  </a:lnTo>
                  <a:lnTo>
                    <a:pt x="1362735" y="89030"/>
                  </a:lnTo>
                  <a:lnTo>
                    <a:pt x="1403137" y="108999"/>
                  </a:lnTo>
                  <a:lnTo>
                    <a:pt x="1442437" y="130781"/>
                  </a:lnTo>
                  <a:lnTo>
                    <a:pt x="1480581" y="154323"/>
                  </a:lnTo>
                  <a:lnTo>
                    <a:pt x="1517513" y="179569"/>
                  </a:lnTo>
                  <a:lnTo>
                    <a:pt x="1553179" y="206464"/>
                  </a:lnTo>
                  <a:lnTo>
                    <a:pt x="1587523" y="234954"/>
                  </a:lnTo>
                  <a:lnTo>
                    <a:pt x="1620491" y="264984"/>
                  </a:lnTo>
                  <a:lnTo>
                    <a:pt x="1652028" y="296497"/>
                  </a:lnTo>
                  <a:lnTo>
                    <a:pt x="1682079" y="329441"/>
                  </a:lnTo>
                  <a:lnTo>
                    <a:pt x="1710589" y="363760"/>
                  </a:lnTo>
                  <a:lnTo>
                    <a:pt x="1737504" y="399398"/>
                  </a:lnTo>
                  <a:lnTo>
                    <a:pt x="1762767" y="436301"/>
                  </a:lnTo>
                  <a:lnTo>
                    <a:pt x="1786325" y="474415"/>
                  </a:lnTo>
                  <a:lnTo>
                    <a:pt x="1808122" y="513684"/>
                  </a:lnTo>
                  <a:lnTo>
                    <a:pt x="1828104" y="554053"/>
                  </a:lnTo>
                  <a:lnTo>
                    <a:pt x="1846216" y="595468"/>
                  </a:lnTo>
                  <a:lnTo>
                    <a:pt x="1862403" y="637873"/>
                  </a:lnTo>
                  <a:lnTo>
                    <a:pt x="1876609" y="681214"/>
                  </a:lnTo>
                  <a:lnTo>
                    <a:pt x="1888781" y="725435"/>
                  </a:lnTo>
                  <a:lnTo>
                    <a:pt x="1898862" y="770483"/>
                  </a:lnTo>
                  <a:lnTo>
                    <a:pt x="1906799" y="816301"/>
                  </a:lnTo>
                  <a:lnTo>
                    <a:pt x="1912536" y="862836"/>
                  </a:lnTo>
                  <a:lnTo>
                    <a:pt x="1916018" y="910032"/>
                  </a:lnTo>
                  <a:lnTo>
                    <a:pt x="1917192" y="957834"/>
                  </a:lnTo>
                  <a:lnTo>
                    <a:pt x="1916018" y="1005635"/>
                  </a:lnTo>
                  <a:lnTo>
                    <a:pt x="1912536" y="1052831"/>
                  </a:lnTo>
                  <a:lnTo>
                    <a:pt x="1906799" y="1099366"/>
                  </a:lnTo>
                  <a:lnTo>
                    <a:pt x="1898862" y="1145184"/>
                  </a:lnTo>
                  <a:lnTo>
                    <a:pt x="1888781" y="1190232"/>
                  </a:lnTo>
                  <a:lnTo>
                    <a:pt x="1876609" y="1234453"/>
                  </a:lnTo>
                  <a:lnTo>
                    <a:pt x="1862403" y="1277794"/>
                  </a:lnTo>
                  <a:lnTo>
                    <a:pt x="1846216" y="1320199"/>
                  </a:lnTo>
                  <a:lnTo>
                    <a:pt x="1828104" y="1361614"/>
                  </a:lnTo>
                  <a:lnTo>
                    <a:pt x="1808122" y="1401983"/>
                  </a:lnTo>
                  <a:lnTo>
                    <a:pt x="1786325" y="1441252"/>
                  </a:lnTo>
                  <a:lnTo>
                    <a:pt x="1762767" y="1479366"/>
                  </a:lnTo>
                  <a:lnTo>
                    <a:pt x="1737504" y="1516269"/>
                  </a:lnTo>
                  <a:lnTo>
                    <a:pt x="1710589" y="1551907"/>
                  </a:lnTo>
                  <a:lnTo>
                    <a:pt x="1682079" y="1586226"/>
                  </a:lnTo>
                  <a:lnTo>
                    <a:pt x="1652028" y="1619170"/>
                  </a:lnTo>
                  <a:lnTo>
                    <a:pt x="1620491" y="1650683"/>
                  </a:lnTo>
                  <a:lnTo>
                    <a:pt x="1587523" y="1680713"/>
                  </a:lnTo>
                  <a:lnTo>
                    <a:pt x="1553179" y="1709203"/>
                  </a:lnTo>
                  <a:lnTo>
                    <a:pt x="1517513" y="1736098"/>
                  </a:lnTo>
                  <a:lnTo>
                    <a:pt x="1480581" y="1761344"/>
                  </a:lnTo>
                  <a:lnTo>
                    <a:pt x="1442437" y="1784886"/>
                  </a:lnTo>
                  <a:lnTo>
                    <a:pt x="1403137" y="1806668"/>
                  </a:lnTo>
                  <a:lnTo>
                    <a:pt x="1362735" y="1826637"/>
                  </a:lnTo>
                  <a:lnTo>
                    <a:pt x="1321286" y="1844737"/>
                  </a:lnTo>
                  <a:lnTo>
                    <a:pt x="1278845" y="1860913"/>
                  </a:lnTo>
                  <a:lnTo>
                    <a:pt x="1235467" y="1875110"/>
                  </a:lnTo>
                  <a:lnTo>
                    <a:pt x="1191207" y="1887274"/>
                  </a:lnTo>
                  <a:lnTo>
                    <a:pt x="1146120" y="1897349"/>
                  </a:lnTo>
                  <a:lnTo>
                    <a:pt x="1100260" y="1905281"/>
                  </a:lnTo>
                  <a:lnTo>
                    <a:pt x="1053683" y="1911015"/>
                  </a:lnTo>
                  <a:lnTo>
                    <a:pt x="1006443" y="1914495"/>
                  </a:lnTo>
                  <a:lnTo>
                    <a:pt x="958596" y="1915668"/>
                  </a:lnTo>
                  <a:lnTo>
                    <a:pt x="910748" y="1914495"/>
                  </a:lnTo>
                  <a:lnTo>
                    <a:pt x="863508" y="1911015"/>
                  </a:lnTo>
                  <a:lnTo>
                    <a:pt x="816931" y="1905281"/>
                  </a:lnTo>
                  <a:lnTo>
                    <a:pt x="771071" y="1897349"/>
                  </a:lnTo>
                  <a:lnTo>
                    <a:pt x="725984" y="1887274"/>
                  </a:lnTo>
                  <a:lnTo>
                    <a:pt x="681724" y="1875110"/>
                  </a:lnTo>
                  <a:lnTo>
                    <a:pt x="638346" y="1860913"/>
                  </a:lnTo>
                  <a:lnTo>
                    <a:pt x="595905" y="1844737"/>
                  </a:lnTo>
                  <a:lnTo>
                    <a:pt x="554456" y="1826637"/>
                  </a:lnTo>
                  <a:lnTo>
                    <a:pt x="514054" y="1806668"/>
                  </a:lnTo>
                  <a:lnTo>
                    <a:pt x="474754" y="1784886"/>
                  </a:lnTo>
                  <a:lnTo>
                    <a:pt x="436610" y="1761344"/>
                  </a:lnTo>
                  <a:lnTo>
                    <a:pt x="399678" y="1736098"/>
                  </a:lnTo>
                  <a:lnTo>
                    <a:pt x="364012" y="1709203"/>
                  </a:lnTo>
                  <a:lnTo>
                    <a:pt x="329668" y="1680713"/>
                  </a:lnTo>
                  <a:lnTo>
                    <a:pt x="296700" y="1650683"/>
                  </a:lnTo>
                  <a:lnTo>
                    <a:pt x="265163" y="1619170"/>
                  </a:lnTo>
                  <a:lnTo>
                    <a:pt x="235112" y="1586226"/>
                  </a:lnTo>
                  <a:lnTo>
                    <a:pt x="206602" y="1551907"/>
                  </a:lnTo>
                  <a:lnTo>
                    <a:pt x="179687" y="1516269"/>
                  </a:lnTo>
                  <a:lnTo>
                    <a:pt x="154424" y="1479366"/>
                  </a:lnTo>
                  <a:lnTo>
                    <a:pt x="130866" y="1441252"/>
                  </a:lnTo>
                  <a:lnTo>
                    <a:pt x="109069" y="1401983"/>
                  </a:lnTo>
                  <a:lnTo>
                    <a:pt x="89087" y="1361614"/>
                  </a:lnTo>
                  <a:lnTo>
                    <a:pt x="70975" y="1320199"/>
                  </a:lnTo>
                  <a:lnTo>
                    <a:pt x="54788" y="1277794"/>
                  </a:lnTo>
                  <a:lnTo>
                    <a:pt x="40582" y="1234453"/>
                  </a:lnTo>
                  <a:lnTo>
                    <a:pt x="28410" y="1190232"/>
                  </a:lnTo>
                  <a:lnTo>
                    <a:pt x="18329" y="1145184"/>
                  </a:lnTo>
                  <a:lnTo>
                    <a:pt x="10392" y="1099366"/>
                  </a:lnTo>
                  <a:lnTo>
                    <a:pt x="4655" y="1052831"/>
                  </a:lnTo>
                  <a:lnTo>
                    <a:pt x="1173" y="1005635"/>
                  </a:lnTo>
                  <a:lnTo>
                    <a:pt x="0" y="957834"/>
                  </a:lnTo>
                  <a:close/>
                </a:path>
              </a:pathLst>
            </a:custGeom>
            <a:ln w="9144">
              <a:solidFill>
                <a:srgbClr val="F4F4F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596900" y="633537"/>
            <a:ext cx="7452995" cy="826769"/>
          </a:xfrm>
          <a:prstGeom prst="rect">
            <a:avLst/>
          </a:prstGeom>
        </p:spPr>
        <p:txBody>
          <a:bodyPr vert="horz" wrap="square" lIns="0" tIns="730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75"/>
              </a:spcBef>
            </a:pPr>
            <a:r>
              <a:rPr sz="2800" b="1" spc="-5" dirty="0">
                <a:solidFill>
                  <a:srgbClr val="387B2C"/>
                </a:solidFill>
                <a:latin typeface="Arial"/>
                <a:cs typeface="Arial"/>
              </a:rPr>
              <a:t>Cloud</a:t>
            </a:r>
            <a:r>
              <a:rPr sz="2800" b="1" spc="10" dirty="0">
                <a:solidFill>
                  <a:srgbClr val="387B2C"/>
                </a:solidFill>
                <a:latin typeface="Arial"/>
                <a:cs typeface="Arial"/>
              </a:rPr>
              <a:t> </a:t>
            </a:r>
            <a:r>
              <a:rPr sz="2800" b="1" spc="-5" dirty="0">
                <a:solidFill>
                  <a:srgbClr val="387B2C"/>
                </a:solidFill>
                <a:latin typeface="Arial"/>
                <a:cs typeface="Arial"/>
              </a:rPr>
              <a:t>Foundation</a:t>
            </a:r>
            <a:r>
              <a:rPr sz="2800" b="1" spc="40" dirty="0">
                <a:solidFill>
                  <a:srgbClr val="387B2C"/>
                </a:solidFill>
                <a:latin typeface="Arial"/>
                <a:cs typeface="Arial"/>
              </a:rPr>
              <a:t> </a:t>
            </a:r>
            <a:r>
              <a:rPr sz="2800" b="1" spc="-5" dirty="0">
                <a:solidFill>
                  <a:srgbClr val="387B2C"/>
                </a:solidFill>
                <a:latin typeface="Arial"/>
                <a:cs typeface="Arial"/>
              </a:rPr>
              <a:t>Software</a:t>
            </a:r>
            <a:r>
              <a:rPr sz="2800" b="1" spc="10" dirty="0">
                <a:solidFill>
                  <a:srgbClr val="387B2C"/>
                </a:solidFill>
                <a:latin typeface="Arial"/>
                <a:cs typeface="Arial"/>
              </a:rPr>
              <a:t> </a:t>
            </a:r>
            <a:r>
              <a:rPr sz="2800" b="1" spc="-5" dirty="0">
                <a:solidFill>
                  <a:srgbClr val="387B2C"/>
                </a:solidFill>
                <a:latin typeface="Arial"/>
                <a:cs typeface="Arial"/>
              </a:rPr>
              <a:t>Building</a:t>
            </a:r>
            <a:r>
              <a:rPr sz="2800" b="1" spc="-10" dirty="0">
                <a:solidFill>
                  <a:srgbClr val="387B2C"/>
                </a:solidFill>
                <a:latin typeface="Arial"/>
                <a:cs typeface="Arial"/>
              </a:rPr>
              <a:t> </a:t>
            </a:r>
            <a:r>
              <a:rPr sz="2800" b="1" spc="-5" dirty="0">
                <a:solidFill>
                  <a:srgbClr val="387B2C"/>
                </a:solidFill>
                <a:latin typeface="Arial"/>
                <a:cs typeface="Arial"/>
              </a:rPr>
              <a:t>Blocks</a:t>
            </a:r>
            <a:endParaRPr sz="2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15"/>
              </a:spcBef>
            </a:pPr>
            <a:r>
              <a:rPr sz="1800" spc="-10" dirty="0">
                <a:solidFill>
                  <a:srgbClr val="706F74"/>
                </a:solidFill>
                <a:latin typeface="Arial MT"/>
                <a:cs typeface="Arial MT"/>
              </a:rPr>
              <a:t>VMware</a:t>
            </a:r>
            <a:r>
              <a:rPr sz="1800" spc="20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706F74"/>
                </a:solidFill>
                <a:latin typeface="Arial MT"/>
                <a:cs typeface="Arial MT"/>
              </a:rPr>
              <a:t>Cloud</a:t>
            </a:r>
            <a:r>
              <a:rPr sz="1800" spc="-15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706F74"/>
                </a:solidFill>
                <a:latin typeface="Arial MT"/>
                <a:cs typeface="Arial MT"/>
              </a:rPr>
              <a:t>Foundation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18210" y="4437126"/>
            <a:ext cx="102806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20" dirty="0">
                <a:solidFill>
                  <a:srgbClr val="706F74"/>
                </a:solidFill>
                <a:latin typeface="Arial"/>
                <a:cs typeface="Arial"/>
              </a:rPr>
              <a:t>v</a:t>
            </a:r>
            <a:r>
              <a:rPr sz="2000" b="1" dirty="0">
                <a:solidFill>
                  <a:srgbClr val="706F74"/>
                </a:solidFill>
                <a:latin typeface="Arial"/>
                <a:cs typeface="Arial"/>
              </a:rPr>
              <a:t>Sphe</a:t>
            </a:r>
            <a:r>
              <a:rPr sz="2000" b="1" spc="5" dirty="0">
                <a:solidFill>
                  <a:srgbClr val="706F74"/>
                </a:solidFill>
                <a:latin typeface="Arial"/>
                <a:cs typeface="Arial"/>
              </a:rPr>
              <a:t>r</a:t>
            </a:r>
            <a:r>
              <a:rPr sz="2000" b="1" dirty="0">
                <a:solidFill>
                  <a:srgbClr val="706F74"/>
                </a:solidFill>
                <a:latin typeface="Arial"/>
                <a:cs typeface="Arial"/>
              </a:rPr>
              <a:t>e</a:t>
            </a:r>
            <a:endParaRPr sz="20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18210" y="4743450"/>
            <a:ext cx="1447165" cy="8794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0"/>
              </a:spcBef>
              <a:buChar char="•"/>
              <a:tabLst>
                <a:tab pos="299085" algn="l"/>
                <a:tab pos="299720" algn="l"/>
              </a:tabLst>
            </a:pPr>
            <a:r>
              <a:rPr sz="1400" dirty="0">
                <a:solidFill>
                  <a:srgbClr val="706F74"/>
                </a:solidFill>
                <a:latin typeface="Arial MT"/>
                <a:cs typeface="Arial MT"/>
              </a:rPr>
              <a:t>ESXi</a:t>
            </a:r>
            <a:endParaRPr sz="1400">
              <a:latin typeface="Arial MT"/>
              <a:cs typeface="Arial MT"/>
            </a:endParaRPr>
          </a:p>
          <a:p>
            <a:pPr marL="299085" indent="-287020">
              <a:lnSpc>
                <a:spcPct val="100000"/>
              </a:lnSpc>
              <a:spcBef>
                <a:spcPts val="5"/>
              </a:spcBef>
              <a:buChar char="•"/>
              <a:tabLst>
                <a:tab pos="299085" algn="l"/>
                <a:tab pos="299720" algn="l"/>
              </a:tabLst>
            </a:pPr>
            <a:r>
              <a:rPr sz="1400" dirty="0">
                <a:solidFill>
                  <a:srgbClr val="706F74"/>
                </a:solidFill>
                <a:latin typeface="Arial MT"/>
                <a:cs typeface="Arial MT"/>
              </a:rPr>
              <a:t>PSC</a:t>
            </a:r>
            <a:r>
              <a:rPr sz="1400" spc="-40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706F74"/>
                </a:solidFill>
                <a:latin typeface="Arial MT"/>
                <a:cs typeface="Arial MT"/>
              </a:rPr>
              <a:t>/</a:t>
            </a:r>
            <a:r>
              <a:rPr sz="1400" spc="-45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706F74"/>
                </a:solidFill>
                <a:latin typeface="Arial MT"/>
                <a:cs typeface="Arial MT"/>
              </a:rPr>
              <a:t>vCenter</a:t>
            </a:r>
            <a:endParaRPr sz="1400">
              <a:latin typeface="Arial MT"/>
              <a:cs typeface="Arial MT"/>
            </a:endParaRPr>
          </a:p>
          <a:p>
            <a:pPr marL="299085" indent="-287020">
              <a:lnSpc>
                <a:spcPct val="100000"/>
              </a:lnSpc>
              <a:buChar char="•"/>
              <a:tabLst>
                <a:tab pos="299085" algn="l"/>
                <a:tab pos="299720" algn="l"/>
              </a:tabLst>
            </a:pPr>
            <a:r>
              <a:rPr sz="1400" spc="-5" dirty="0">
                <a:solidFill>
                  <a:srgbClr val="706F74"/>
                </a:solidFill>
                <a:latin typeface="Arial MT"/>
                <a:cs typeface="Arial MT"/>
              </a:rPr>
              <a:t>HA/DRS</a:t>
            </a:r>
            <a:endParaRPr sz="1400">
              <a:latin typeface="Arial MT"/>
              <a:cs typeface="Arial MT"/>
            </a:endParaRPr>
          </a:p>
          <a:p>
            <a:pPr marL="299085" indent="-287020">
              <a:lnSpc>
                <a:spcPct val="100000"/>
              </a:lnSpc>
              <a:buChar char="•"/>
              <a:tabLst>
                <a:tab pos="299085" algn="l"/>
                <a:tab pos="299720" algn="l"/>
              </a:tabLst>
            </a:pPr>
            <a:r>
              <a:rPr sz="1400" spc="-5" dirty="0">
                <a:solidFill>
                  <a:srgbClr val="706F74"/>
                </a:solidFill>
                <a:latin typeface="Arial MT"/>
                <a:cs typeface="Arial MT"/>
              </a:rPr>
              <a:t>vMotion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460496" y="4453254"/>
            <a:ext cx="70167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25" dirty="0">
                <a:solidFill>
                  <a:srgbClr val="706F74"/>
                </a:solidFill>
                <a:latin typeface="Arial"/>
                <a:cs typeface="Arial"/>
              </a:rPr>
              <a:t>v</a:t>
            </a:r>
            <a:r>
              <a:rPr sz="2000" b="1" dirty="0">
                <a:solidFill>
                  <a:srgbClr val="706F74"/>
                </a:solidFill>
                <a:latin typeface="Arial"/>
                <a:cs typeface="Arial"/>
              </a:rPr>
              <a:t>SAN</a:t>
            </a:r>
            <a:endParaRPr sz="20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460496" y="4759578"/>
            <a:ext cx="2196465" cy="13068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0"/>
              </a:spcBef>
              <a:buChar char="•"/>
              <a:tabLst>
                <a:tab pos="299085" algn="l"/>
                <a:tab pos="299720" algn="l"/>
              </a:tabLst>
            </a:pPr>
            <a:r>
              <a:rPr sz="1400" spc="-5" dirty="0">
                <a:solidFill>
                  <a:srgbClr val="706F74"/>
                </a:solidFill>
                <a:latin typeface="Arial MT"/>
                <a:cs typeface="Arial MT"/>
              </a:rPr>
              <a:t>Hyper-converged</a:t>
            </a:r>
            <a:r>
              <a:rPr sz="1400" spc="-65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706F74"/>
                </a:solidFill>
                <a:latin typeface="Arial MT"/>
                <a:cs typeface="Arial MT"/>
              </a:rPr>
              <a:t>object</a:t>
            </a:r>
            <a:endParaRPr sz="1400">
              <a:latin typeface="Arial MT"/>
              <a:cs typeface="Arial MT"/>
            </a:endParaRPr>
          </a:p>
          <a:p>
            <a:pPr marL="299085">
              <a:lnSpc>
                <a:spcPct val="100000"/>
              </a:lnSpc>
              <a:spcBef>
                <a:spcPts val="5"/>
              </a:spcBef>
            </a:pPr>
            <a:r>
              <a:rPr sz="1400" dirty="0">
                <a:solidFill>
                  <a:srgbClr val="706F74"/>
                </a:solidFill>
                <a:latin typeface="Arial MT"/>
                <a:cs typeface="Arial MT"/>
              </a:rPr>
              <a:t>storage</a:t>
            </a:r>
            <a:endParaRPr sz="1400">
              <a:latin typeface="Arial MT"/>
              <a:cs typeface="Arial MT"/>
            </a:endParaRPr>
          </a:p>
          <a:p>
            <a:pPr marL="299085" indent="-287020">
              <a:lnSpc>
                <a:spcPct val="100000"/>
              </a:lnSpc>
              <a:buChar char="•"/>
              <a:tabLst>
                <a:tab pos="299085" algn="l"/>
                <a:tab pos="299720" algn="l"/>
              </a:tabLst>
            </a:pPr>
            <a:r>
              <a:rPr sz="1400" dirty="0">
                <a:solidFill>
                  <a:srgbClr val="706F74"/>
                </a:solidFill>
                <a:latin typeface="Arial MT"/>
                <a:cs typeface="Arial MT"/>
              </a:rPr>
              <a:t>All</a:t>
            </a:r>
            <a:r>
              <a:rPr sz="1400" spc="-20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706F74"/>
                </a:solidFill>
                <a:latin typeface="Arial MT"/>
                <a:cs typeface="Arial MT"/>
              </a:rPr>
              <a:t>flash</a:t>
            </a:r>
            <a:r>
              <a:rPr sz="1400" spc="-35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706F74"/>
                </a:solidFill>
                <a:latin typeface="Arial MT"/>
                <a:cs typeface="Arial MT"/>
              </a:rPr>
              <a:t>and</a:t>
            </a:r>
            <a:r>
              <a:rPr sz="1400" spc="-35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706F74"/>
                </a:solidFill>
                <a:latin typeface="Arial MT"/>
                <a:cs typeface="Arial MT"/>
              </a:rPr>
              <a:t>hybrid</a:t>
            </a:r>
            <a:endParaRPr sz="1400">
              <a:latin typeface="Arial MT"/>
              <a:cs typeface="Arial MT"/>
            </a:endParaRPr>
          </a:p>
          <a:p>
            <a:pPr marL="299085" indent="-287020">
              <a:lnSpc>
                <a:spcPct val="100000"/>
              </a:lnSpc>
              <a:buChar char="•"/>
              <a:tabLst>
                <a:tab pos="299085" algn="l"/>
                <a:tab pos="299720" algn="l"/>
              </a:tabLst>
            </a:pPr>
            <a:r>
              <a:rPr sz="1400" spc="-5" dirty="0">
                <a:solidFill>
                  <a:srgbClr val="706F74"/>
                </a:solidFill>
                <a:latin typeface="Arial MT"/>
                <a:cs typeface="Arial MT"/>
              </a:rPr>
              <a:t>Dedup</a:t>
            </a:r>
            <a:r>
              <a:rPr sz="1400" spc="-35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706F74"/>
                </a:solidFill>
                <a:latin typeface="Arial MT"/>
                <a:cs typeface="Arial MT"/>
              </a:rPr>
              <a:t>&amp;</a:t>
            </a:r>
            <a:r>
              <a:rPr sz="1400" spc="-20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706F74"/>
                </a:solidFill>
                <a:latin typeface="Arial MT"/>
                <a:cs typeface="Arial MT"/>
              </a:rPr>
              <a:t>compression</a:t>
            </a:r>
            <a:endParaRPr sz="1400">
              <a:latin typeface="Arial MT"/>
              <a:cs typeface="Arial MT"/>
            </a:endParaRPr>
          </a:p>
          <a:p>
            <a:pPr marL="299085" marR="519430" indent="-287020">
              <a:lnSpc>
                <a:spcPct val="100000"/>
              </a:lnSpc>
              <a:buChar char="•"/>
              <a:tabLst>
                <a:tab pos="299085" algn="l"/>
                <a:tab pos="299720" algn="l"/>
              </a:tabLst>
            </a:pPr>
            <a:r>
              <a:rPr sz="1400" spc="-5" dirty="0">
                <a:solidFill>
                  <a:srgbClr val="706F74"/>
                </a:solidFill>
                <a:latin typeface="Arial MT"/>
                <a:cs typeface="Arial MT"/>
              </a:rPr>
              <a:t>Data</a:t>
            </a:r>
            <a:r>
              <a:rPr sz="1400" spc="-60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706F74"/>
                </a:solidFill>
                <a:latin typeface="Arial MT"/>
                <a:cs typeface="Arial MT"/>
              </a:rPr>
              <a:t>protection</a:t>
            </a:r>
            <a:r>
              <a:rPr sz="1400" spc="-75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706F74"/>
                </a:solidFill>
                <a:latin typeface="Arial MT"/>
                <a:cs typeface="Arial MT"/>
              </a:rPr>
              <a:t>&amp; </a:t>
            </a:r>
            <a:r>
              <a:rPr sz="1400" spc="-375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706F74"/>
                </a:solidFill>
                <a:latin typeface="Arial MT"/>
                <a:cs typeface="Arial MT"/>
              </a:rPr>
              <a:t>replication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356096" y="4467605"/>
            <a:ext cx="2844165" cy="14852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20"/>
              </a:lnSpc>
              <a:spcBef>
                <a:spcPts val="100"/>
              </a:spcBef>
            </a:pPr>
            <a:r>
              <a:rPr sz="2000" b="1" dirty="0">
                <a:solidFill>
                  <a:srgbClr val="706F74"/>
                </a:solidFill>
                <a:latin typeface="Arial"/>
                <a:cs typeface="Arial"/>
              </a:rPr>
              <a:t>NSX</a:t>
            </a:r>
            <a:endParaRPr sz="2000">
              <a:latin typeface="Arial"/>
              <a:cs typeface="Arial"/>
            </a:endParaRPr>
          </a:p>
          <a:p>
            <a:pPr marL="299085" indent="-287020">
              <a:lnSpc>
                <a:spcPts val="1520"/>
              </a:lnSpc>
              <a:buChar char="•"/>
              <a:tabLst>
                <a:tab pos="299085" algn="l"/>
                <a:tab pos="299720" algn="l"/>
              </a:tabLst>
            </a:pPr>
            <a:r>
              <a:rPr sz="1400" dirty="0">
                <a:solidFill>
                  <a:srgbClr val="706F74"/>
                </a:solidFill>
                <a:latin typeface="Arial MT"/>
                <a:cs typeface="Arial MT"/>
              </a:rPr>
              <a:t>Distributed</a:t>
            </a:r>
            <a:r>
              <a:rPr sz="1400" spc="-60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706F74"/>
                </a:solidFill>
                <a:latin typeface="Arial MT"/>
                <a:cs typeface="Arial MT"/>
              </a:rPr>
              <a:t>Firewall</a:t>
            </a:r>
            <a:r>
              <a:rPr sz="1400" spc="-15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706F74"/>
                </a:solidFill>
                <a:latin typeface="Arial MT"/>
                <a:cs typeface="Arial MT"/>
              </a:rPr>
              <a:t>/</a:t>
            </a:r>
            <a:r>
              <a:rPr sz="1400" spc="-25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706F74"/>
                </a:solidFill>
                <a:latin typeface="Arial MT"/>
                <a:cs typeface="Arial MT"/>
              </a:rPr>
              <a:t>M-Seg</a:t>
            </a:r>
            <a:endParaRPr sz="1400">
              <a:latin typeface="Arial MT"/>
              <a:cs typeface="Arial MT"/>
            </a:endParaRPr>
          </a:p>
          <a:p>
            <a:pPr marL="299085" marR="189230" indent="-287020">
              <a:lnSpc>
                <a:spcPts val="1510"/>
              </a:lnSpc>
              <a:spcBef>
                <a:spcPts val="110"/>
              </a:spcBef>
              <a:buChar char="•"/>
              <a:tabLst>
                <a:tab pos="299085" algn="l"/>
                <a:tab pos="299720" algn="l"/>
              </a:tabLst>
            </a:pPr>
            <a:r>
              <a:rPr sz="1400" dirty="0">
                <a:solidFill>
                  <a:srgbClr val="706F74"/>
                </a:solidFill>
                <a:latin typeface="Arial MT"/>
                <a:cs typeface="Arial MT"/>
              </a:rPr>
              <a:t>Logical</a:t>
            </a:r>
            <a:r>
              <a:rPr sz="1400" spc="-35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706F74"/>
                </a:solidFill>
                <a:latin typeface="Arial MT"/>
                <a:cs typeface="Arial MT"/>
              </a:rPr>
              <a:t>Switching</a:t>
            </a:r>
            <a:r>
              <a:rPr sz="1400" spc="-20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706F74"/>
                </a:solidFill>
                <a:latin typeface="Arial MT"/>
                <a:cs typeface="Arial MT"/>
              </a:rPr>
              <a:t>/</a:t>
            </a:r>
            <a:r>
              <a:rPr sz="1400" spc="-90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706F74"/>
                </a:solidFill>
                <a:latin typeface="Arial MT"/>
                <a:cs typeface="Arial MT"/>
              </a:rPr>
              <a:t>App</a:t>
            </a:r>
            <a:r>
              <a:rPr sz="1400" spc="-10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706F74"/>
                </a:solidFill>
                <a:latin typeface="Arial MT"/>
                <a:cs typeface="Arial MT"/>
              </a:rPr>
              <a:t>virtual </a:t>
            </a:r>
            <a:r>
              <a:rPr sz="1400" spc="-375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706F74"/>
                </a:solidFill>
                <a:latin typeface="Arial MT"/>
                <a:cs typeface="Arial MT"/>
              </a:rPr>
              <a:t>networks</a:t>
            </a:r>
            <a:endParaRPr sz="1400">
              <a:latin typeface="Arial MT"/>
              <a:cs typeface="Arial MT"/>
            </a:endParaRPr>
          </a:p>
          <a:p>
            <a:pPr marL="299085" indent="-287020">
              <a:lnSpc>
                <a:spcPts val="1410"/>
              </a:lnSpc>
              <a:buChar char="•"/>
              <a:tabLst>
                <a:tab pos="299085" algn="l"/>
                <a:tab pos="299720" algn="l"/>
              </a:tabLst>
            </a:pPr>
            <a:r>
              <a:rPr sz="1400" dirty="0">
                <a:solidFill>
                  <a:srgbClr val="706F74"/>
                </a:solidFill>
                <a:latin typeface="Arial MT"/>
                <a:cs typeface="Arial MT"/>
              </a:rPr>
              <a:t>Distributed</a:t>
            </a:r>
            <a:r>
              <a:rPr sz="1400" spc="-80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706F74"/>
                </a:solidFill>
                <a:latin typeface="Arial MT"/>
                <a:cs typeface="Arial MT"/>
              </a:rPr>
              <a:t>switching/routing</a:t>
            </a:r>
            <a:endParaRPr sz="1400">
              <a:latin typeface="Arial MT"/>
              <a:cs typeface="Arial MT"/>
            </a:endParaRPr>
          </a:p>
          <a:p>
            <a:pPr marL="299085" indent="-287020">
              <a:lnSpc>
                <a:spcPts val="1515"/>
              </a:lnSpc>
              <a:buChar char="•"/>
              <a:tabLst>
                <a:tab pos="299085" algn="l"/>
                <a:tab pos="299720" algn="l"/>
              </a:tabLst>
            </a:pPr>
            <a:r>
              <a:rPr sz="1400" dirty="0">
                <a:solidFill>
                  <a:srgbClr val="706F74"/>
                </a:solidFill>
                <a:latin typeface="Arial MT"/>
                <a:cs typeface="Arial MT"/>
              </a:rPr>
              <a:t>Edge</a:t>
            </a:r>
            <a:r>
              <a:rPr sz="1400" spc="-30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706F74"/>
                </a:solidFill>
                <a:latin typeface="Arial MT"/>
                <a:cs typeface="Arial MT"/>
              </a:rPr>
              <a:t>Service</a:t>
            </a:r>
            <a:r>
              <a:rPr sz="1400" spc="-20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706F74"/>
                </a:solidFill>
                <a:latin typeface="Arial MT"/>
                <a:cs typeface="Arial MT"/>
              </a:rPr>
              <a:t>Gateways</a:t>
            </a:r>
            <a:r>
              <a:rPr sz="1400" spc="-15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1400" spc="-35" dirty="0">
                <a:solidFill>
                  <a:srgbClr val="706F74"/>
                </a:solidFill>
                <a:latin typeface="Arial MT"/>
                <a:cs typeface="Arial MT"/>
              </a:rPr>
              <a:t>(DHCP,</a:t>
            </a:r>
            <a:endParaRPr sz="1400">
              <a:latin typeface="Arial MT"/>
              <a:cs typeface="Arial MT"/>
            </a:endParaRPr>
          </a:p>
          <a:p>
            <a:pPr marL="299085">
              <a:lnSpc>
                <a:spcPts val="1595"/>
              </a:lnSpc>
            </a:pPr>
            <a:r>
              <a:rPr sz="1400" dirty="0">
                <a:solidFill>
                  <a:srgbClr val="706F74"/>
                </a:solidFill>
                <a:latin typeface="Arial MT"/>
                <a:cs typeface="Arial MT"/>
              </a:rPr>
              <a:t>Load</a:t>
            </a:r>
            <a:r>
              <a:rPr sz="1400" spc="-30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706F74"/>
                </a:solidFill>
                <a:latin typeface="Arial MT"/>
                <a:cs typeface="Arial MT"/>
              </a:rPr>
              <a:t>balancing,</a:t>
            </a:r>
            <a:r>
              <a:rPr sz="1400" spc="-55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1400" spc="-70" dirty="0">
                <a:solidFill>
                  <a:srgbClr val="706F74"/>
                </a:solidFill>
                <a:latin typeface="Arial MT"/>
                <a:cs typeface="Arial MT"/>
              </a:rPr>
              <a:t>NAT,</a:t>
            </a:r>
            <a:r>
              <a:rPr sz="1400" spc="-15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706F74"/>
                </a:solidFill>
                <a:latin typeface="Arial MT"/>
                <a:cs typeface="Arial MT"/>
              </a:rPr>
              <a:t>Firewall)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172362" y="3841241"/>
            <a:ext cx="105854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rgbClr val="706F74"/>
                </a:solidFill>
                <a:latin typeface="Arial MT"/>
                <a:cs typeface="Arial MT"/>
              </a:rPr>
              <a:t>Compute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004817" y="3854957"/>
            <a:ext cx="91630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rgbClr val="706F74"/>
                </a:solidFill>
                <a:latin typeface="Arial MT"/>
                <a:cs typeface="Arial MT"/>
              </a:rPr>
              <a:t>S</a:t>
            </a:r>
            <a:r>
              <a:rPr sz="2000" spc="-10" dirty="0">
                <a:solidFill>
                  <a:srgbClr val="706F74"/>
                </a:solidFill>
                <a:latin typeface="Arial MT"/>
                <a:cs typeface="Arial MT"/>
              </a:rPr>
              <a:t>t</a:t>
            </a:r>
            <a:r>
              <a:rPr sz="2000" dirty="0">
                <a:solidFill>
                  <a:srgbClr val="706F74"/>
                </a:solidFill>
                <a:latin typeface="Arial MT"/>
                <a:cs typeface="Arial MT"/>
              </a:rPr>
              <a:t>orage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7150734" y="3867657"/>
            <a:ext cx="960119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rgbClr val="706F74"/>
                </a:solidFill>
                <a:latin typeface="Arial MT"/>
                <a:cs typeface="Arial MT"/>
              </a:rPr>
              <a:t>Network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6949440" y="2449067"/>
            <a:ext cx="1249680" cy="949960"/>
          </a:xfrm>
          <a:custGeom>
            <a:avLst/>
            <a:gdLst/>
            <a:ahLst/>
            <a:cxnLst/>
            <a:rect l="l" t="t" r="r" b="b"/>
            <a:pathLst>
              <a:path w="1249679" h="949960">
                <a:moveTo>
                  <a:pt x="851916" y="164465"/>
                </a:moveTo>
                <a:lnTo>
                  <a:pt x="817372" y="164465"/>
                </a:lnTo>
                <a:lnTo>
                  <a:pt x="817372" y="199009"/>
                </a:lnTo>
                <a:lnTo>
                  <a:pt x="817372" y="381635"/>
                </a:lnTo>
                <a:lnTo>
                  <a:pt x="273812" y="381635"/>
                </a:lnTo>
                <a:lnTo>
                  <a:pt x="273812" y="499491"/>
                </a:lnTo>
                <a:lnTo>
                  <a:pt x="46609" y="290322"/>
                </a:lnTo>
                <a:lnTo>
                  <a:pt x="273812" y="79121"/>
                </a:lnTo>
                <a:lnTo>
                  <a:pt x="273812" y="199009"/>
                </a:lnTo>
                <a:lnTo>
                  <a:pt x="817372" y="199009"/>
                </a:lnTo>
                <a:lnTo>
                  <a:pt x="817372" y="164465"/>
                </a:lnTo>
                <a:lnTo>
                  <a:pt x="306324" y="164465"/>
                </a:lnTo>
                <a:lnTo>
                  <a:pt x="306324" y="79121"/>
                </a:lnTo>
                <a:lnTo>
                  <a:pt x="306324" y="0"/>
                </a:lnTo>
                <a:lnTo>
                  <a:pt x="0" y="290322"/>
                </a:lnTo>
                <a:lnTo>
                  <a:pt x="306324" y="580644"/>
                </a:lnTo>
                <a:lnTo>
                  <a:pt x="306324" y="499491"/>
                </a:lnTo>
                <a:lnTo>
                  <a:pt x="306324" y="414147"/>
                </a:lnTo>
                <a:lnTo>
                  <a:pt x="851916" y="414147"/>
                </a:lnTo>
                <a:lnTo>
                  <a:pt x="851916" y="164465"/>
                </a:lnTo>
                <a:close/>
              </a:path>
              <a:path w="1249679" h="949960">
                <a:moveTo>
                  <a:pt x="1249680" y="653808"/>
                </a:moveTo>
                <a:lnTo>
                  <a:pt x="1204976" y="608291"/>
                </a:lnTo>
                <a:lnTo>
                  <a:pt x="1204976" y="653808"/>
                </a:lnTo>
                <a:lnTo>
                  <a:pt x="999871" y="864374"/>
                </a:lnTo>
                <a:lnTo>
                  <a:pt x="999871" y="744994"/>
                </a:lnTo>
                <a:lnTo>
                  <a:pt x="453644" y="744994"/>
                </a:lnTo>
                <a:lnTo>
                  <a:pt x="453644" y="568718"/>
                </a:lnTo>
                <a:lnTo>
                  <a:pt x="999871" y="568718"/>
                </a:lnTo>
                <a:lnTo>
                  <a:pt x="999871" y="449338"/>
                </a:lnTo>
                <a:lnTo>
                  <a:pt x="1204976" y="653808"/>
                </a:lnTo>
                <a:lnTo>
                  <a:pt x="1204976" y="608291"/>
                </a:lnTo>
                <a:lnTo>
                  <a:pt x="1048880" y="449338"/>
                </a:lnTo>
                <a:lnTo>
                  <a:pt x="965327" y="364248"/>
                </a:lnTo>
                <a:lnTo>
                  <a:pt x="965327" y="534301"/>
                </a:lnTo>
                <a:lnTo>
                  <a:pt x="419100" y="534301"/>
                </a:lnTo>
                <a:lnTo>
                  <a:pt x="419100" y="779411"/>
                </a:lnTo>
                <a:lnTo>
                  <a:pt x="965327" y="779411"/>
                </a:lnTo>
                <a:lnTo>
                  <a:pt x="965327" y="949464"/>
                </a:lnTo>
                <a:lnTo>
                  <a:pt x="1047153" y="864374"/>
                </a:lnTo>
                <a:lnTo>
                  <a:pt x="1249680" y="65380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5" name="object 25"/>
          <p:cNvGrpSpPr/>
          <p:nvPr/>
        </p:nvGrpSpPr>
        <p:grpSpPr>
          <a:xfrm>
            <a:off x="389953" y="1917192"/>
            <a:ext cx="11340465" cy="1922145"/>
            <a:chOff x="389953" y="1917192"/>
            <a:chExt cx="11340465" cy="1922145"/>
          </a:xfrm>
        </p:grpSpPr>
        <p:sp>
          <p:nvSpPr>
            <p:cNvPr id="26" name="object 26"/>
            <p:cNvSpPr/>
            <p:nvPr/>
          </p:nvSpPr>
          <p:spPr>
            <a:xfrm>
              <a:off x="1299959" y="2284488"/>
              <a:ext cx="3671570" cy="1024255"/>
            </a:xfrm>
            <a:custGeom>
              <a:avLst/>
              <a:gdLst/>
              <a:ahLst/>
              <a:cxnLst/>
              <a:rect l="l" t="t" r="r" b="b"/>
              <a:pathLst>
                <a:path w="3671570" h="1024254">
                  <a:moveTo>
                    <a:pt x="766572" y="110363"/>
                  </a:moveTo>
                  <a:lnTo>
                    <a:pt x="759802" y="87210"/>
                  </a:lnTo>
                  <a:lnTo>
                    <a:pt x="742061" y="68440"/>
                  </a:lnTo>
                  <a:lnTo>
                    <a:pt x="742061" y="110363"/>
                  </a:lnTo>
                  <a:lnTo>
                    <a:pt x="742061" y="153289"/>
                  </a:lnTo>
                  <a:lnTo>
                    <a:pt x="742061" y="913765"/>
                  </a:lnTo>
                  <a:lnTo>
                    <a:pt x="735838" y="927760"/>
                  </a:lnTo>
                  <a:lnTo>
                    <a:pt x="687743" y="955179"/>
                  </a:lnTo>
                  <a:lnTo>
                    <a:pt x="647026" y="967447"/>
                  </a:lnTo>
                  <a:lnTo>
                    <a:pt x="595947" y="977988"/>
                  </a:lnTo>
                  <a:lnTo>
                    <a:pt x="535089" y="986231"/>
                  </a:lnTo>
                  <a:lnTo>
                    <a:pt x="465035" y="991603"/>
                  </a:lnTo>
                  <a:lnTo>
                    <a:pt x="386334" y="993521"/>
                  </a:lnTo>
                  <a:lnTo>
                    <a:pt x="307682" y="991603"/>
                  </a:lnTo>
                  <a:lnTo>
                    <a:pt x="237642" y="986231"/>
                  </a:lnTo>
                  <a:lnTo>
                    <a:pt x="176784" y="977988"/>
                  </a:lnTo>
                  <a:lnTo>
                    <a:pt x="125704" y="967447"/>
                  </a:lnTo>
                  <a:lnTo>
                    <a:pt x="84963" y="955179"/>
                  </a:lnTo>
                  <a:lnTo>
                    <a:pt x="36842" y="927760"/>
                  </a:lnTo>
                  <a:lnTo>
                    <a:pt x="30607" y="913765"/>
                  </a:lnTo>
                  <a:lnTo>
                    <a:pt x="30607" y="692912"/>
                  </a:lnTo>
                  <a:lnTo>
                    <a:pt x="61912" y="707898"/>
                  </a:lnTo>
                  <a:lnTo>
                    <a:pt x="102209" y="721169"/>
                  </a:lnTo>
                  <a:lnTo>
                    <a:pt x="150025" y="732510"/>
                  </a:lnTo>
                  <a:lnTo>
                    <a:pt x="203847" y="741705"/>
                  </a:lnTo>
                  <a:lnTo>
                    <a:pt x="262178" y="748525"/>
                  </a:lnTo>
                  <a:lnTo>
                    <a:pt x="323507" y="752779"/>
                  </a:lnTo>
                  <a:lnTo>
                    <a:pt x="386334" y="754253"/>
                  </a:lnTo>
                  <a:lnTo>
                    <a:pt x="449173" y="752779"/>
                  </a:lnTo>
                  <a:lnTo>
                    <a:pt x="510501" y="748525"/>
                  </a:lnTo>
                  <a:lnTo>
                    <a:pt x="568833" y="741705"/>
                  </a:lnTo>
                  <a:lnTo>
                    <a:pt x="622655" y="732510"/>
                  </a:lnTo>
                  <a:lnTo>
                    <a:pt x="670471" y="721169"/>
                  </a:lnTo>
                  <a:lnTo>
                    <a:pt x="710768" y="707898"/>
                  </a:lnTo>
                  <a:lnTo>
                    <a:pt x="742061" y="692912"/>
                  </a:lnTo>
                  <a:lnTo>
                    <a:pt x="742061" y="643890"/>
                  </a:lnTo>
                  <a:lnTo>
                    <a:pt x="735838" y="658152"/>
                  </a:lnTo>
                  <a:lnTo>
                    <a:pt x="717537" y="672833"/>
                  </a:lnTo>
                  <a:lnTo>
                    <a:pt x="647026" y="700620"/>
                  </a:lnTo>
                  <a:lnTo>
                    <a:pt x="595947" y="712279"/>
                  </a:lnTo>
                  <a:lnTo>
                    <a:pt x="535089" y="721499"/>
                  </a:lnTo>
                  <a:lnTo>
                    <a:pt x="465035" y="727557"/>
                  </a:lnTo>
                  <a:lnTo>
                    <a:pt x="386334" y="729742"/>
                  </a:lnTo>
                  <a:lnTo>
                    <a:pt x="307682" y="727557"/>
                  </a:lnTo>
                  <a:lnTo>
                    <a:pt x="237642" y="721499"/>
                  </a:lnTo>
                  <a:lnTo>
                    <a:pt x="176784" y="712279"/>
                  </a:lnTo>
                  <a:lnTo>
                    <a:pt x="125704" y="700620"/>
                  </a:lnTo>
                  <a:lnTo>
                    <a:pt x="84963" y="687235"/>
                  </a:lnTo>
                  <a:lnTo>
                    <a:pt x="36842" y="658152"/>
                  </a:lnTo>
                  <a:lnTo>
                    <a:pt x="30607" y="643890"/>
                  </a:lnTo>
                  <a:lnTo>
                    <a:pt x="30607" y="423164"/>
                  </a:lnTo>
                  <a:lnTo>
                    <a:pt x="61912" y="438150"/>
                  </a:lnTo>
                  <a:lnTo>
                    <a:pt x="102209" y="451421"/>
                  </a:lnTo>
                  <a:lnTo>
                    <a:pt x="150025" y="462762"/>
                  </a:lnTo>
                  <a:lnTo>
                    <a:pt x="203847" y="471957"/>
                  </a:lnTo>
                  <a:lnTo>
                    <a:pt x="262178" y="478777"/>
                  </a:lnTo>
                  <a:lnTo>
                    <a:pt x="323507" y="483031"/>
                  </a:lnTo>
                  <a:lnTo>
                    <a:pt x="386334" y="484505"/>
                  </a:lnTo>
                  <a:lnTo>
                    <a:pt x="449173" y="483031"/>
                  </a:lnTo>
                  <a:lnTo>
                    <a:pt x="510501" y="478777"/>
                  </a:lnTo>
                  <a:lnTo>
                    <a:pt x="568833" y="471957"/>
                  </a:lnTo>
                  <a:lnTo>
                    <a:pt x="622655" y="462762"/>
                  </a:lnTo>
                  <a:lnTo>
                    <a:pt x="670471" y="451421"/>
                  </a:lnTo>
                  <a:lnTo>
                    <a:pt x="710768" y="438150"/>
                  </a:lnTo>
                  <a:lnTo>
                    <a:pt x="742061" y="423164"/>
                  </a:lnTo>
                  <a:lnTo>
                    <a:pt x="742061" y="374142"/>
                  </a:lnTo>
                  <a:lnTo>
                    <a:pt x="735838" y="388366"/>
                  </a:lnTo>
                  <a:lnTo>
                    <a:pt x="717537" y="403034"/>
                  </a:lnTo>
                  <a:lnTo>
                    <a:pt x="647026" y="430822"/>
                  </a:lnTo>
                  <a:lnTo>
                    <a:pt x="595947" y="442506"/>
                  </a:lnTo>
                  <a:lnTo>
                    <a:pt x="535089" y="451739"/>
                  </a:lnTo>
                  <a:lnTo>
                    <a:pt x="465035" y="457809"/>
                  </a:lnTo>
                  <a:lnTo>
                    <a:pt x="386334" y="459994"/>
                  </a:lnTo>
                  <a:lnTo>
                    <a:pt x="307682" y="457809"/>
                  </a:lnTo>
                  <a:lnTo>
                    <a:pt x="237642" y="451739"/>
                  </a:lnTo>
                  <a:lnTo>
                    <a:pt x="176784" y="442506"/>
                  </a:lnTo>
                  <a:lnTo>
                    <a:pt x="125704" y="430822"/>
                  </a:lnTo>
                  <a:lnTo>
                    <a:pt x="84963" y="417423"/>
                  </a:lnTo>
                  <a:lnTo>
                    <a:pt x="36842" y="388366"/>
                  </a:lnTo>
                  <a:lnTo>
                    <a:pt x="30607" y="374142"/>
                  </a:lnTo>
                  <a:lnTo>
                    <a:pt x="30607" y="153289"/>
                  </a:lnTo>
                  <a:lnTo>
                    <a:pt x="61912" y="168275"/>
                  </a:lnTo>
                  <a:lnTo>
                    <a:pt x="102209" y="181546"/>
                  </a:lnTo>
                  <a:lnTo>
                    <a:pt x="150025" y="192887"/>
                  </a:lnTo>
                  <a:lnTo>
                    <a:pt x="203847" y="202082"/>
                  </a:lnTo>
                  <a:lnTo>
                    <a:pt x="262178" y="208902"/>
                  </a:lnTo>
                  <a:lnTo>
                    <a:pt x="323507" y="213156"/>
                  </a:lnTo>
                  <a:lnTo>
                    <a:pt x="386334" y="214630"/>
                  </a:lnTo>
                  <a:lnTo>
                    <a:pt x="449173" y="213156"/>
                  </a:lnTo>
                  <a:lnTo>
                    <a:pt x="510501" y="208902"/>
                  </a:lnTo>
                  <a:lnTo>
                    <a:pt x="568833" y="202082"/>
                  </a:lnTo>
                  <a:lnTo>
                    <a:pt x="622655" y="192887"/>
                  </a:lnTo>
                  <a:lnTo>
                    <a:pt x="670471" y="181546"/>
                  </a:lnTo>
                  <a:lnTo>
                    <a:pt x="710768" y="168275"/>
                  </a:lnTo>
                  <a:lnTo>
                    <a:pt x="742061" y="153289"/>
                  </a:lnTo>
                  <a:lnTo>
                    <a:pt x="742061" y="110363"/>
                  </a:lnTo>
                  <a:lnTo>
                    <a:pt x="735838" y="122605"/>
                  </a:lnTo>
                  <a:lnTo>
                    <a:pt x="717537" y="135788"/>
                  </a:lnTo>
                  <a:lnTo>
                    <a:pt x="647026" y="161759"/>
                  </a:lnTo>
                  <a:lnTo>
                    <a:pt x="595947" y="172986"/>
                  </a:lnTo>
                  <a:lnTo>
                    <a:pt x="535089" y="181978"/>
                  </a:lnTo>
                  <a:lnTo>
                    <a:pt x="465035" y="187947"/>
                  </a:lnTo>
                  <a:lnTo>
                    <a:pt x="386334" y="190119"/>
                  </a:lnTo>
                  <a:lnTo>
                    <a:pt x="307682" y="187947"/>
                  </a:lnTo>
                  <a:lnTo>
                    <a:pt x="237642" y="181978"/>
                  </a:lnTo>
                  <a:lnTo>
                    <a:pt x="176784" y="172986"/>
                  </a:lnTo>
                  <a:lnTo>
                    <a:pt x="125704" y="161759"/>
                  </a:lnTo>
                  <a:lnTo>
                    <a:pt x="84963" y="149098"/>
                  </a:lnTo>
                  <a:lnTo>
                    <a:pt x="36842" y="122605"/>
                  </a:lnTo>
                  <a:lnTo>
                    <a:pt x="30607" y="110363"/>
                  </a:lnTo>
                  <a:lnTo>
                    <a:pt x="36842" y="96088"/>
                  </a:lnTo>
                  <a:lnTo>
                    <a:pt x="84963" y="67005"/>
                  </a:lnTo>
                  <a:lnTo>
                    <a:pt x="125704" y="53619"/>
                  </a:lnTo>
                  <a:lnTo>
                    <a:pt x="176784" y="41960"/>
                  </a:lnTo>
                  <a:lnTo>
                    <a:pt x="237642" y="32740"/>
                  </a:lnTo>
                  <a:lnTo>
                    <a:pt x="307682" y="26682"/>
                  </a:lnTo>
                  <a:lnTo>
                    <a:pt x="386334" y="24511"/>
                  </a:lnTo>
                  <a:lnTo>
                    <a:pt x="465035" y="26682"/>
                  </a:lnTo>
                  <a:lnTo>
                    <a:pt x="535089" y="32740"/>
                  </a:lnTo>
                  <a:lnTo>
                    <a:pt x="595947" y="41960"/>
                  </a:lnTo>
                  <a:lnTo>
                    <a:pt x="647026" y="53619"/>
                  </a:lnTo>
                  <a:lnTo>
                    <a:pt x="687743" y="67005"/>
                  </a:lnTo>
                  <a:lnTo>
                    <a:pt x="735838" y="96088"/>
                  </a:lnTo>
                  <a:lnTo>
                    <a:pt x="742061" y="110363"/>
                  </a:lnTo>
                  <a:lnTo>
                    <a:pt x="742061" y="68440"/>
                  </a:lnTo>
                  <a:lnTo>
                    <a:pt x="740498" y="66776"/>
                  </a:lnTo>
                  <a:lnTo>
                    <a:pt x="710247" y="49060"/>
                  </a:lnTo>
                  <a:lnTo>
                    <a:pt x="670610" y="34074"/>
                  </a:lnTo>
                  <a:lnTo>
                    <a:pt x="633577" y="24511"/>
                  </a:lnTo>
                  <a:lnTo>
                    <a:pt x="623138" y="21805"/>
                  </a:lnTo>
                  <a:lnTo>
                    <a:pt x="569417" y="12268"/>
                  </a:lnTo>
                  <a:lnTo>
                    <a:pt x="510997" y="5448"/>
                  </a:lnTo>
                  <a:lnTo>
                    <a:pt x="449453" y="1358"/>
                  </a:lnTo>
                  <a:lnTo>
                    <a:pt x="386334" y="0"/>
                  </a:lnTo>
                  <a:lnTo>
                    <a:pt x="323024" y="1358"/>
                  </a:lnTo>
                  <a:lnTo>
                    <a:pt x="260908" y="5448"/>
                  </a:lnTo>
                  <a:lnTo>
                    <a:pt x="201676" y="12268"/>
                  </a:lnTo>
                  <a:lnTo>
                    <a:pt x="147002" y="21805"/>
                  </a:lnTo>
                  <a:lnTo>
                    <a:pt x="98526" y="34074"/>
                  </a:lnTo>
                  <a:lnTo>
                    <a:pt x="57912" y="49060"/>
                  </a:lnTo>
                  <a:lnTo>
                    <a:pt x="6997" y="87210"/>
                  </a:lnTo>
                  <a:lnTo>
                    <a:pt x="0" y="110363"/>
                  </a:lnTo>
                  <a:lnTo>
                    <a:pt x="0" y="913765"/>
                  </a:lnTo>
                  <a:lnTo>
                    <a:pt x="26860" y="957338"/>
                  </a:lnTo>
                  <a:lnTo>
                    <a:pt x="98526" y="990041"/>
                  </a:lnTo>
                  <a:lnTo>
                    <a:pt x="147002" y="1002309"/>
                  </a:lnTo>
                  <a:lnTo>
                    <a:pt x="201676" y="1011847"/>
                  </a:lnTo>
                  <a:lnTo>
                    <a:pt x="260908" y="1018667"/>
                  </a:lnTo>
                  <a:lnTo>
                    <a:pt x="323024" y="1022756"/>
                  </a:lnTo>
                  <a:lnTo>
                    <a:pt x="386334" y="1024128"/>
                  </a:lnTo>
                  <a:lnTo>
                    <a:pt x="449453" y="1022756"/>
                  </a:lnTo>
                  <a:lnTo>
                    <a:pt x="510997" y="1018667"/>
                  </a:lnTo>
                  <a:lnTo>
                    <a:pt x="569417" y="1011847"/>
                  </a:lnTo>
                  <a:lnTo>
                    <a:pt x="623138" y="1002309"/>
                  </a:lnTo>
                  <a:lnTo>
                    <a:pt x="670610" y="990041"/>
                  </a:lnTo>
                  <a:lnTo>
                    <a:pt x="710247" y="975055"/>
                  </a:lnTo>
                  <a:lnTo>
                    <a:pt x="759802" y="936904"/>
                  </a:lnTo>
                  <a:lnTo>
                    <a:pt x="766572" y="913765"/>
                  </a:lnTo>
                  <a:lnTo>
                    <a:pt x="766572" y="692912"/>
                  </a:lnTo>
                  <a:lnTo>
                    <a:pt x="766572" y="423164"/>
                  </a:lnTo>
                  <a:lnTo>
                    <a:pt x="766572" y="153289"/>
                  </a:lnTo>
                  <a:lnTo>
                    <a:pt x="766572" y="110363"/>
                  </a:lnTo>
                  <a:close/>
                </a:path>
                <a:path w="3671570" h="1024254">
                  <a:moveTo>
                    <a:pt x="3360432" y="156959"/>
                  </a:moveTo>
                  <a:lnTo>
                    <a:pt x="3337572" y="156959"/>
                  </a:lnTo>
                  <a:lnTo>
                    <a:pt x="3337572" y="280403"/>
                  </a:lnTo>
                  <a:lnTo>
                    <a:pt x="3360432" y="280403"/>
                  </a:lnTo>
                  <a:lnTo>
                    <a:pt x="3360432" y="156959"/>
                  </a:lnTo>
                  <a:close/>
                </a:path>
                <a:path w="3671570" h="1024254">
                  <a:moveTo>
                    <a:pt x="3433584" y="156959"/>
                  </a:moveTo>
                  <a:lnTo>
                    <a:pt x="3410724" y="156959"/>
                  </a:lnTo>
                  <a:lnTo>
                    <a:pt x="3410724" y="280403"/>
                  </a:lnTo>
                  <a:lnTo>
                    <a:pt x="3433584" y="280403"/>
                  </a:lnTo>
                  <a:lnTo>
                    <a:pt x="3433584" y="156959"/>
                  </a:lnTo>
                  <a:close/>
                </a:path>
                <a:path w="3671570" h="1024254">
                  <a:moveTo>
                    <a:pt x="3508260" y="156959"/>
                  </a:moveTo>
                  <a:lnTo>
                    <a:pt x="3483876" y="156959"/>
                  </a:lnTo>
                  <a:lnTo>
                    <a:pt x="3483876" y="280403"/>
                  </a:lnTo>
                  <a:lnTo>
                    <a:pt x="3508260" y="280403"/>
                  </a:lnTo>
                  <a:lnTo>
                    <a:pt x="3508260" y="156959"/>
                  </a:lnTo>
                  <a:close/>
                </a:path>
                <a:path w="3671570" h="1024254">
                  <a:moveTo>
                    <a:pt x="3579888" y="156959"/>
                  </a:moveTo>
                  <a:lnTo>
                    <a:pt x="3552456" y="156959"/>
                  </a:lnTo>
                  <a:lnTo>
                    <a:pt x="3552456" y="280403"/>
                  </a:lnTo>
                  <a:lnTo>
                    <a:pt x="3579888" y="280403"/>
                  </a:lnTo>
                  <a:lnTo>
                    <a:pt x="3579888" y="156959"/>
                  </a:lnTo>
                  <a:close/>
                </a:path>
                <a:path w="3671570" h="1024254">
                  <a:moveTo>
                    <a:pt x="3671328" y="93840"/>
                  </a:moveTo>
                  <a:lnTo>
                    <a:pt x="3643007" y="93840"/>
                  </a:lnTo>
                  <a:lnTo>
                    <a:pt x="3643007" y="341998"/>
                  </a:lnTo>
                  <a:lnTo>
                    <a:pt x="3671328" y="341998"/>
                  </a:lnTo>
                  <a:lnTo>
                    <a:pt x="3671328" y="93840"/>
                  </a:lnTo>
                  <a:close/>
                </a:path>
                <a:path w="3671570" h="1024254">
                  <a:moveTo>
                    <a:pt x="3671328" y="72123"/>
                  </a:moveTo>
                  <a:lnTo>
                    <a:pt x="2772168" y="72123"/>
                  </a:lnTo>
                  <a:lnTo>
                    <a:pt x="2772168" y="93713"/>
                  </a:lnTo>
                  <a:lnTo>
                    <a:pt x="2772168" y="342633"/>
                  </a:lnTo>
                  <a:lnTo>
                    <a:pt x="2772168" y="364223"/>
                  </a:lnTo>
                  <a:lnTo>
                    <a:pt x="3671328" y="364223"/>
                  </a:lnTo>
                  <a:lnTo>
                    <a:pt x="3671328" y="342633"/>
                  </a:lnTo>
                  <a:lnTo>
                    <a:pt x="2800489" y="342633"/>
                  </a:lnTo>
                  <a:lnTo>
                    <a:pt x="2800489" y="93713"/>
                  </a:lnTo>
                  <a:lnTo>
                    <a:pt x="3671328" y="93713"/>
                  </a:lnTo>
                  <a:lnTo>
                    <a:pt x="3671328" y="7212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162044" y="2441447"/>
              <a:ext cx="112775" cy="112775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4072128" y="2679458"/>
              <a:ext cx="899160" cy="298450"/>
            </a:xfrm>
            <a:custGeom>
              <a:avLst/>
              <a:gdLst/>
              <a:ahLst/>
              <a:cxnLst/>
              <a:rect l="l" t="t" r="r" b="b"/>
              <a:pathLst>
                <a:path w="899160" h="298450">
                  <a:moveTo>
                    <a:pt x="588264" y="89649"/>
                  </a:moveTo>
                  <a:lnTo>
                    <a:pt x="565404" y="89649"/>
                  </a:lnTo>
                  <a:lnTo>
                    <a:pt x="565404" y="214617"/>
                  </a:lnTo>
                  <a:lnTo>
                    <a:pt x="588264" y="214617"/>
                  </a:lnTo>
                  <a:lnTo>
                    <a:pt x="588264" y="89649"/>
                  </a:lnTo>
                  <a:close/>
                </a:path>
                <a:path w="899160" h="298450">
                  <a:moveTo>
                    <a:pt x="661416" y="89649"/>
                  </a:moveTo>
                  <a:lnTo>
                    <a:pt x="638556" y="89649"/>
                  </a:lnTo>
                  <a:lnTo>
                    <a:pt x="638556" y="214617"/>
                  </a:lnTo>
                  <a:lnTo>
                    <a:pt x="661416" y="214617"/>
                  </a:lnTo>
                  <a:lnTo>
                    <a:pt x="661416" y="89649"/>
                  </a:lnTo>
                  <a:close/>
                </a:path>
                <a:path w="899160" h="298450">
                  <a:moveTo>
                    <a:pt x="736092" y="89649"/>
                  </a:moveTo>
                  <a:lnTo>
                    <a:pt x="711708" y="89649"/>
                  </a:lnTo>
                  <a:lnTo>
                    <a:pt x="711708" y="214617"/>
                  </a:lnTo>
                  <a:lnTo>
                    <a:pt x="736092" y="214617"/>
                  </a:lnTo>
                  <a:lnTo>
                    <a:pt x="736092" y="89649"/>
                  </a:lnTo>
                  <a:close/>
                </a:path>
                <a:path w="899160" h="298450">
                  <a:moveTo>
                    <a:pt x="807720" y="89649"/>
                  </a:moveTo>
                  <a:lnTo>
                    <a:pt x="780288" y="89649"/>
                  </a:lnTo>
                  <a:lnTo>
                    <a:pt x="780288" y="214617"/>
                  </a:lnTo>
                  <a:lnTo>
                    <a:pt x="807720" y="214617"/>
                  </a:lnTo>
                  <a:lnTo>
                    <a:pt x="807720" y="89649"/>
                  </a:lnTo>
                  <a:close/>
                </a:path>
                <a:path w="899160" h="298450">
                  <a:moveTo>
                    <a:pt x="89916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0" y="270510"/>
                  </a:lnTo>
                  <a:lnTo>
                    <a:pt x="0" y="298450"/>
                  </a:lnTo>
                  <a:lnTo>
                    <a:pt x="899160" y="298450"/>
                  </a:lnTo>
                  <a:lnTo>
                    <a:pt x="899160" y="270510"/>
                  </a:lnTo>
                  <a:lnTo>
                    <a:pt x="28321" y="270510"/>
                  </a:lnTo>
                  <a:lnTo>
                    <a:pt x="28321" y="27940"/>
                  </a:lnTo>
                  <a:lnTo>
                    <a:pt x="870839" y="27940"/>
                  </a:lnTo>
                  <a:lnTo>
                    <a:pt x="870839" y="270256"/>
                  </a:lnTo>
                  <a:lnTo>
                    <a:pt x="899160" y="270256"/>
                  </a:lnTo>
                  <a:lnTo>
                    <a:pt x="899160" y="27940"/>
                  </a:lnTo>
                  <a:lnTo>
                    <a:pt x="89916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162044" y="2769108"/>
              <a:ext cx="112775" cy="114300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4072128" y="3001276"/>
              <a:ext cx="899160" cy="299720"/>
            </a:xfrm>
            <a:custGeom>
              <a:avLst/>
              <a:gdLst/>
              <a:ahLst/>
              <a:cxnLst/>
              <a:rect l="l" t="t" r="r" b="b"/>
              <a:pathLst>
                <a:path w="899160" h="299720">
                  <a:moveTo>
                    <a:pt x="588264" y="90919"/>
                  </a:moveTo>
                  <a:lnTo>
                    <a:pt x="565404" y="90919"/>
                  </a:lnTo>
                  <a:lnTo>
                    <a:pt x="565404" y="215887"/>
                  </a:lnTo>
                  <a:lnTo>
                    <a:pt x="588264" y="215887"/>
                  </a:lnTo>
                  <a:lnTo>
                    <a:pt x="588264" y="90919"/>
                  </a:lnTo>
                  <a:close/>
                </a:path>
                <a:path w="899160" h="299720">
                  <a:moveTo>
                    <a:pt x="661416" y="90919"/>
                  </a:moveTo>
                  <a:lnTo>
                    <a:pt x="638556" y="90919"/>
                  </a:lnTo>
                  <a:lnTo>
                    <a:pt x="638556" y="215887"/>
                  </a:lnTo>
                  <a:lnTo>
                    <a:pt x="661416" y="215887"/>
                  </a:lnTo>
                  <a:lnTo>
                    <a:pt x="661416" y="90919"/>
                  </a:lnTo>
                  <a:close/>
                </a:path>
                <a:path w="899160" h="299720">
                  <a:moveTo>
                    <a:pt x="736092" y="90919"/>
                  </a:moveTo>
                  <a:lnTo>
                    <a:pt x="711708" y="90919"/>
                  </a:lnTo>
                  <a:lnTo>
                    <a:pt x="711708" y="215887"/>
                  </a:lnTo>
                  <a:lnTo>
                    <a:pt x="736092" y="215887"/>
                  </a:lnTo>
                  <a:lnTo>
                    <a:pt x="736092" y="90919"/>
                  </a:lnTo>
                  <a:close/>
                </a:path>
                <a:path w="899160" h="299720">
                  <a:moveTo>
                    <a:pt x="807720" y="90919"/>
                  </a:moveTo>
                  <a:lnTo>
                    <a:pt x="780288" y="90919"/>
                  </a:lnTo>
                  <a:lnTo>
                    <a:pt x="780288" y="215887"/>
                  </a:lnTo>
                  <a:lnTo>
                    <a:pt x="807720" y="215887"/>
                  </a:lnTo>
                  <a:lnTo>
                    <a:pt x="807720" y="90919"/>
                  </a:lnTo>
                  <a:close/>
                </a:path>
                <a:path w="899160" h="299720">
                  <a:moveTo>
                    <a:pt x="899160" y="0"/>
                  </a:moveTo>
                  <a:lnTo>
                    <a:pt x="0" y="0"/>
                  </a:lnTo>
                  <a:lnTo>
                    <a:pt x="0" y="27940"/>
                  </a:lnTo>
                  <a:lnTo>
                    <a:pt x="0" y="271780"/>
                  </a:lnTo>
                  <a:lnTo>
                    <a:pt x="0" y="299720"/>
                  </a:lnTo>
                  <a:lnTo>
                    <a:pt x="899160" y="299720"/>
                  </a:lnTo>
                  <a:lnTo>
                    <a:pt x="899160" y="271780"/>
                  </a:lnTo>
                  <a:lnTo>
                    <a:pt x="28321" y="271780"/>
                  </a:lnTo>
                  <a:lnTo>
                    <a:pt x="28321" y="27940"/>
                  </a:lnTo>
                  <a:lnTo>
                    <a:pt x="870839" y="27940"/>
                  </a:lnTo>
                  <a:lnTo>
                    <a:pt x="870839" y="271526"/>
                  </a:lnTo>
                  <a:lnTo>
                    <a:pt x="899160" y="271526"/>
                  </a:lnTo>
                  <a:lnTo>
                    <a:pt x="899160" y="27940"/>
                  </a:lnTo>
                  <a:lnTo>
                    <a:pt x="899160" y="27686"/>
                  </a:lnTo>
                  <a:lnTo>
                    <a:pt x="89916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162044" y="3092195"/>
              <a:ext cx="112775" cy="112775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394715" y="3834383"/>
              <a:ext cx="10182860" cy="0"/>
            </a:xfrm>
            <a:custGeom>
              <a:avLst/>
              <a:gdLst/>
              <a:ahLst/>
              <a:cxnLst/>
              <a:rect l="l" t="t" r="r" b="b"/>
              <a:pathLst>
                <a:path w="10182860">
                  <a:moveTo>
                    <a:pt x="0" y="0"/>
                  </a:moveTo>
                  <a:lnTo>
                    <a:pt x="10182479" y="0"/>
                  </a:lnTo>
                </a:path>
              </a:pathLst>
            </a:custGeom>
            <a:ln w="9144">
              <a:solidFill>
                <a:srgbClr val="0093D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9813035" y="1917192"/>
              <a:ext cx="1917700" cy="1915795"/>
            </a:xfrm>
            <a:custGeom>
              <a:avLst/>
              <a:gdLst/>
              <a:ahLst/>
              <a:cxnLst/>
              <a:rect l="l" t="t" r="r" b="b"/>
              <a:pathLst>
                <a:path w="1917700" h="1915795">
                  <a:moveTo>
                    <a:pt x="958596" y="0"/>
                  </a:moveTo>
                  <a:lnTo>
                    <a:pt x="910748" y="1172"/>
                  </a:lnTo>
                  <a:lnTo>
                    <a:pt x="863508" y="4652"/>
                  </a:lnTo>
                  <a:lnTo>
                    <a:pt x="816931" y="10386"/>
                  </a:lnTo>
                  <a:lnTo>
                    <a:pt x="771071" y="18318"/>
                  </a:lnTo>
                  <a:lnTo>
                    <a:pt x="725984" y="28393"/>
                  </a:lnTo>
                  <a:lnTo>
                    <a:pt x="681724" y="40557"/>
                  </a:lnTo>
                  <a:lnTo>
                    <a:pt x="638346" y="54754"/>
                  </a:lnTo>
                  <a:lnTo>
                    <a:pt x="595905" y="70930"/>
                  </a:lnTo>
                  <a:lnTo>
                    <a:pt x="554456" y="89030"/>
                  </a:lnTo>
                  <a:lnTo>
                    <a:pt x="514054" y="108999"/>
                  </a:lnTo>
                  <a:lnTo>
                    <a:pt x="474754" y="130781"/>
                  </a:lnTo>
                  <a:lnTo>
                    <a:pt x="436610" y="154323"/>
                  </a:lnTo>
                  <a:lnTo>
                    <a:pt x="399678" y="179569"/>
                  </a:lnTo>
                  <a:lnTo>
                    <a:pt x="364012" y="206464"/>
                  </a:lnTo>
                  <a:lnTo>
                    <a:pt x="329668" y="234954"/>
                  </a:lnTo>
                  <a:lnTo>
                    <a:pt x="296700" y="264984"/>
                  </a:lnTo>
                  <a:lnTo>
                    <a:pt x="265163" y="296497"/>
                  </a:lnTo>
                  <a:lnTo>
                    <a:pt x="235112" y="329441"/>
                  </a:lnTo>
                  <a:lnTo>
                    <a:pt x="206602" y="363760"/>
                  </a:lnTo>
                  <a:lnTo>
                    <a:pt x="179687" y="399398"/>
                  </a:lnTo>
                  <a:lnTo>
                    <a:pt x="154424" y="436301"/>
                  </a:lnTo>
                  <a:lnTo>
                    <a:pt x="130866" y="474415"/>
                  </a:lnTo>
                  <a:lnTo>
                    <a:pt x="109069" y="513684"/>
                  </a:lnTo>
                  <a:lnTo>
                    <a:pt x="89087" y="554053"/>
                  </a:lnTo>
                  <a:lnTo>
                    <a:pt x="70975" y="595468"/>
                  </a:lnTo>
                  <a:lnTo>
                    <a:pt x="54788" y="637873"/>
                  </a:lnTo>
                  <a:lnTo>
                    <a:pt x="40582" y="681214"/>
                  </a:lnTo>
                  <a:lnTo>
                    <a:pt x="28410" y="725435"/>
                  </a:lnTo>
                  <a:lnTo>
                    <a:pt x="18329" y="770483"/>
                  </a:lnTo>
                  <a:lnTo>
                    <a:pt x="10392" y="816301"/>
                  </a:lnTo>
                  <a:lnTo>
                    <a:pt x="4655" y="862836"/>
                  </a:lnTo>
                  <a:lnTo>
                    <a:pt x="1173" y="910032"/>
                  </a:lnTo>
                  <a:lnTo>
                    <a:pt x="0" y="957834"/>
                  </a:lnTo>
                  <a:lnTo>
                    <a:pt x="1173" y="1005635"/>
                  </a:lnTo>
                  <a:lnTo>
                    <a:pt x="4655" y="1052831"/>
                  </a:lnTo>
                  <a:lnTo>
                    <a:pt x="10392" y="1099366"/>
                  </a:lnTo>
                  <a:lnTo>
                    <a:pt x="18329" y="1145184"/>
                  </a:lnTo>
                  <a:lnTo>
                    <a:pt x="28410" y="1190232"/>
                  </a:lnTo>
                  <a:lnTo>
                    <a:pt x="40582" y="1234453"/>
                  </a:lnTo>
                  <a:lnTo>
                    <a:pt x="54788" y="1277794"/>
                  </a:lnTo>
                  <a:lnTo>
                    <a:pt x="70975" y="1320199"/>
                  </a:lnTo>
                  <a:lnTo>
                    <a:pt x="89087" y="1361614"/>
                  </a:lnTo>
                  <a:lnTo>
                    <a:pt x="109069" y="1401983"/>
                  </a:lnTo>
                  <a:lnTo>
                    <a:pt x="130866" y="1441252"/>
                  </a:lnTo>
                  <a:lnTo>
                    <a:pt x="154424" y="1479366"/>
                  </a:lnTo>
                  <a:lnTo>
                    <a:pt x="179687" y="1516269"/>
                  </a:lnTo>
                  <a:lnTo>
                    <a:pt x="206602" y="1551907"/>
                  </a:lnTo>
                  <a:lnTo>
                    <a:pt x="235112" y="1586226"/>
                  </a:lnTo>
                  <a:lnTo>
                    <a:pt x="265163" y="1619170"/>
                  </a:lnTo>
                  <a:lnTo>
                    <a:pt x="296700" y="1650683"/>
                  </a:lnTo>
                  <a:lnTo>
                    <a:pt x="329668" y="1680713"/>
                  </a:lnTo>
                  <a:lnTo>
                    <a:pt x="364012" y="1709203"/>
                  </a:lnTo>
                  <a:lnTo>
                    <a:pt x="399678" y="1736098"/>
                  </a:lnTo>
                  <a:lnTo>
                    <a:pt x="436610" y="1761344"/>
                  </a:lnTo>
                  <a:lnTo>
                    <a:pt x="474754" y="1784886"/>
                  </a:lnTo>
                  <a:lnTo>
                    <a:pt x="514054" y="1806668"/>
                  </a:lnTo>
                  <a:lnTo>
                    <a:pt x="554456" y="1826637"/>
                  </a:lnTo>
                  <a:lnTo>
                    <a:pt x="595905" y="1844737"/>
                  </a:lnTo>
                  <a:lnTo>
                    <a:pt x="638346" y="1860913"/>
                  </a:lnTo>
                  <a:lnTo>
                    <a:pt x="681724" y="1875110"/>
                  </a:lnTo>
                  <a:lnTo>
                    <a:pt x="725984" y="1887274"/>
                  </a:lnTo>
                  <a:lnTo>
                    <a:pt x="771071" y="1897349"/>
                  </a:lnTo>
                  <a:lnTo>
                    <a:pt x="816931" y="1905281"/>
                  </a:lnTo>
                  <a:lnTo>
                    <a:pt x="863508" y="1911015"/>
                  </a:lnTo>
                  <a:lnTo>
                    <a:pt x="910748" y="1914495"/>
                  </a:lnTo>
                  <a:lnTo>
                    <a:pt x="958596" y="1915668"/>
                  </a:lnTo>
                  <a:lnTo>
                    <a:pt x="1006443" y="1914495"/>
                  </a:lnTo>
                  <a:lnTo>
                    <a:pt x="1053683" y="1911015"/>
                  </a:lnTo>
                  <a:lnTo>
                    <a:pt x="1100260" y="1905281"/>
                  </a:lnTo>
                  <a:lnTo>
                    <a:pt x="1146120" y="1897349"/>
                  </a:lnTo>
                  <a:lnTo>
                    <a:pt x="1191207" y="1887274"/>
                  </a:lnTo>
                  <a:lnTo>
                    <a:pt x="1235467" y="1875110"/>
                  </a:lnTo>
                  <a:lnTo>
                    <a:pt x="1278845" y="1860913"/>
                  </a:lnTo>
                  <a:lnTo>
                    <a:pt x="1321286" y="1844737"/>
                  </a:lnTo>
                  <a:lnTo>
                    <a:pt x="1362735" y="1826637"/>
                  </a:lnTo>
                  <a:lnTo>
                    <a:pt x="1403137" y="1806668"/>
                  </a:lnTo>
                  <a:lnTo>
                    <a:pt x="1442437" y="1784886"/>
                  </a:lnTo>
                  <a:lnTo>
                    <a:pt x="1480581" y="1761344"/>
                  </a:lnTo>
                  <a:lnTo>
                    <a:pt x="1517513" y="1736098"/>
                  </a:lnTo>
                  <a:lnTo>
                    <a:pt x="1553179" y="1709203"/>
                  </a:lnTo>
                  <a:lnTo>
                    <a:pt x="1587523" y="1680713"/>
                  </a:lnTo>
                  <a:lnTo>
                    <a:pt x="1620491" y="1650683"/>
                  </a:lnTo>
                  <a:lnTo>
                    <a:pt x="1652028" y="1619170"/>
                  </a:lnTo>
                  <a:lnTo>
                    <a:pt x="1682079" y="1586226"/>
                  </a:lnTo>
                  <a:lnTo>
                    <a:pt x="1710589" y="1551907"/>
                  </a:lnTo>
                  <a:lnTo>
                    <a:pt x="1737504" y="1516269"/>
                  </a:lnTo>
                  <a:lnTo>
                    <a:pt x="1762767" y="1479366"/>
                  </a:lnTo>
                  <a:lnTo>
                    <a:pt x="1786325" y="1441252"/>
                  </a:lnTo>
                  <a:lnTo>
                    <a:pt x="1808122" y="1401983"/>
                  </a:lnTo>
                  <a:lnTo>
                    <a:pt x="1828104" y="1361614"/>
                  </a:lnTo>
                  <a:lnTo>
                    <a:pt x="1846216" y="1320199"/>
                  </a:lnTo>
                  <a:lnTo>
                    <a:pt x="1862403" y="1277794"/>
                  </a:lnTo>
                  <a:lnTo>
                    <a:pt x="1876609" y="1234453"/>
                  </a:lnTo>
                  <a:lnTo>
                    <a:pt x="1888781" y="1190232"/>
                  </a:lnTo>
                  <a:lnTo>
                    <a:pt x="1898862" y="1145184"/>
                  </a:lnTo>
                  <a:lnTo>
                    <a:pt x="1906799" y="1099366"/>
                  </a:lnTo>
                  <a:lnTo>
                    <a:pt x="1912536" y="1052831"/>
                  </a:lnTo>
                  <a:lnTo>
                    <a:pt x="1916018" y="1005635"/>
                  </a:lnTo>
                  <a:lnTo>
                    <a:pt x="1917192" y="957834"/>
                  </a:lnTo>
                  <a:lnTo>
                    <a:pt x="1916018" y="910032"/>
                  </a:lnTo>
                  <a:lnTo>
                    <a:pt x="1912536" y="862836"/>
                  </a:lnTo>
                  <a:lnTo>
                    <a:pt x="1906799" y="816301"/>
                  </a:lnTo>
                  <a:lnTo>
                    <a:pt x="1898862" y="770483"/>
                  </a:lnTo>
                  <a:lnTo>
                    <a:pt x="1888781" y="725435"/>
                  </a:lnTo>
                  <a:lnTo>
                    <a:pt x="1876609" y="681214"/>
                  </a:lnTo>
                  <a:lnTo>
                    <a:pt x="1862403" y="637873"/>
                  </a:lnTo>
                  <a:lnTo>
                    <a:pt x="1846216" y="595468"/>
                  </a:lnTo>
                  <a:lnTo>
                    <a:pt x="1828104" y="554053"/>
                  </a:lnTo>
                  <a:lnTo>
                    <a:pt x="1808122" y="513684"/>
                  </a:lnTo>
                  <a:lnTo>
                    <a:pt x="1786325" y="474415"/>
                  </a:lnTo>
                  <a:lnTo>
                    <a:pt x="1762767" y="436301"/>
                  </a:lnTo>
                  <a:lnTo>
                    <a:pt x="1737504" y="399398"/>
                  </a:lnTo>
                  <a:lnTo>
                    <a:pt x="1710589" y="363760"/>
                  </a:lnTo>
                  <a:lnTo>
                    <a:pt x="1682079" y="329441"/>
                  </a:lnTo>
                  <a:lnTo>
                    <a:pt x="1652028" y="296497"/>
                  </a:lnTo>
                  <a:lnTo>
                    <a:pt x="1620491" y="264984"/>
                  </a:lnTo>
                  <a:lnTo>
                    <a:pt x="1587523" y="234954"/>
                  </a:lnTo>
                  <a:lnTo>
                    <a:pt x="1553179" y="206464"/>
                  </a:lnTo>
                  <a:lnTo>
                    <a:pt x="1517513" y="179569"/>
                  </a:lnTo>
                  <a:lnTo>
                    <a:pt x="1480581" y="154323"/>
                  </a:lnTo>
                  <a:lnTo>
                    <a:pt x="1442437" y="130781"/>
                  </a:lnTo>
                  <a:lnTo>
                    <a:pt x="1403137" y="108999"/>
                  </a:lnTo>
                  <a:lnTo>
                    <a:pt x="1362735" y="89030"/>
                  </a:lnTo>
                  <a:lnTo>
                    <a:pt x="1321286" y="70930"/>
                  </a:lnTo>
                  <a:lnTo>
                    <a:pt x="1278845" y="54754"/>
                  </a:lnTo>
                  <a:lnTo>
                    <a:pt x="1235467" y="40557"/>
                  </a:lnTo>
                  <a:lnTo>
                    <a:pt x="1191207" y="28393"/>
                  </a:lnTo>
                  <a:lnTo>
                    <a:pt x="1146120" y="18318"/>
                  </a:lnTo>
                  <a:lnTo>
                    <a:pt x="1100260" y="10386"/>
                  </a:lnTo>
                  <a:lnTo>
                    <a:pt x="1053683" y="4652"/>
                  </a:lnTo>
                  <a:lnTo>
                    <a:pt x="1006443" y="1172"/>
                  </a:lnTo>
                  <a:lnTo>
                    <a:pt x="958596" y="0"/>
                  </a:lnTo>
                  <a:close/>
                </a:path>
              </a:pathLst>
            </a:custGeom>
            <a:solidFill>
              <a:srgbClr val="5285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2783839" y="2235200"/>
            <a:ext cx="559435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200" dirty="0">
                <a:solidFill>
                  <a:srgbClr val="706F74"/>
                </a:solidFill>
                <a:latin typeface="Arial MT"/>
                <a:cs typeface="Arial MT"/>
              </a:rPr>
              <a:t>+</a:t>
            </a:r>
            <a:endParaRPr sz="7200">
              <a:latin typeface="Arial MT"/>
              <a:cs typeface="Arial MT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5815076" y="2221178"/>
            <a:ext cx="560070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200" dirty="0">
                <a:solidFill>
                  <a:srgbClr val="706F74"/>
                </a:solidFill>
                <a:latin typeface="Arial MT"/>
                <a:cs typeface="Arial MT"/>
              </a:rPr>
              <a:t>+</a:t>
            </a:r>
            <a:endParaRPr sz="7200">
              <a:latin typeface="Arial MT"/>
              <a:cs typeface="Arial MT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8962135" y="2221178"/>
            <a:ext cx="560070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200" dirty="0">
                <a:solidFill>
                  <a:srgbClr val="706F74"/>
                </a:solidFill>
                <a:latin typeface="Arial MT"/>
                <a:cs typeface="Arial MT"/>
              </a:rPr>
              <a:t>+</a:t>
            </a:r>
            <a:endParaRPr sz="7200">
              <a:latin typeface="Arial MT"/>
              <a:cs typeface="Arial MT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10289793" y="3855211"/>
            <a:ext cx="131191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rgbClr val="706F74"/>
                </a:solidFill>
                <a:latin typeface="Arial MT"/>
                <a:cs typeface="Arial MT"/>
              </a:rPr>
              <a:t>Au</a:t>
            </a:r>
            <a:r>
              <a:rPr sz="2000" spc="-10" dirty="0">
                <a:solidFill>
                  <a:srgbClr val="706F74"/>
                </a:solidFill>
                <a:latin typeface="Arial MT"/>
                <a:cs typeface="Arial MT"/>
              </a:rPr>
              <a:t>t</a:t>
            </a:r>
            <a:r>
              <a:rPr sz="2000" dirty="0">
                <a:solidFill>
                  <a:srgbClr val="706F74"/>
                </a:solidFill>
                <a:latin typeface="Arial MT"/>
                <a:cs typeface="Arial MT"/>
              </a:rPr>
              <a:t>omation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9837801" y="4479163"/>
            <a:ext cx="2215515" cy="16770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20"/>
              </a:lnSpc>
              <a:spcBef>
                <a:spcPts val="100"/>
              </a:spcBef>
            </a:pPr>
            <a:r>
              <a:rPr sz="2000" b="1" dirty="0">
                <a:solidFill>
                  <a:srgbClr val="706F74"/>
                </a:solidFill>
                <a:latin typeface="Arial"/>
                <a:cs typeface="Arial"/>
              </a:rPr>
              <a:t>SDDC</a:t>
            </a:r>
            <a:r>
              <a:rPr sz="2000" b="1" spc="-35" dirty="0">
                <a:solidFill>
                  <a:srgbClr val="706F74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706F74"/>
                </a:solidFill>
                <a:latin typeface="Arial"/>
                <a:cs typeface="Arial"/>
              </a:rPr>
              <a:t>Manager</a:t>
            </a:r>
            <a:endParaRPr sz="2000">
              <a:latin typeface="Arial"/>
              <a:cs typeface="Arial"/>
            </a:endParaRPr>
          </a:p>
          <a:p>
            <a:pPr marL="299085" indent="-287020">
              <a:lnSpc>
                <a:spcPts val="1520"/>
              </a:lnSpc>
              <a:buChar char="•"/>
              <a:tabLst>
                <a:tab pos="299085" algn="l"/>
                <a:tab pos="299720" algn="l"/>
              </a:tabLst>
            </a:pPr>
            <a:r>
              <a:rPr sz="1400" dirty="0">
                <a:solidFill>
                  <a:srgbClr val="706F74"/>
                </a:solidFill>
                <a:latin typeface="Arial MT"/>
                <a:cs typeface="Arial MT"/>
              </a:rPr>
              <a:t>Automated</a:t>
            </a:r>
            <a:r>
              <a:rPr sz="1400" spc="-70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706F74"/>
                </a:solidFill>
                <a:latin typeface="Arial MT"/>
                <a:cs typeface="Arial MT"/>
              </a:rPr>
              <a:t>deployment</a:t>
            </a:r>
            <a:endParaRPr sz="1400">
              <a:latin typeface="Arial MT"/>
              <a:cs typeface="Arial MT"/>
            </a:endParaRPr>
          </a:p>
          <a:p>
            <a:pPr marL="299085">
              <a:lnSpc>
                <a:spcPts val="1515"/>
              </a:lnSpc>
            </a:pPr>
            <a:r>
              <a:rPr sz="1400" dirty="0">
                <a:solidFill>
                  <a:srgbClr val="706F74"/>
                </a:solidFill>
                <a:latin typeface="Arial MT"/>
                <a:cs typeface="Arial MT"/>
              </a:rPr>
              <a:t>and</a:t>
            </a:r>
            <a:r>
              <a:rPr sz="1400" spc="-65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706F74"/>
                </a:solidFill>
                <a:latin typeface="Arial MT"/>
                <a:cs typeface="Arial MT"/>
              </a:rPr>
              <a:t>bring-up</a:t>
            </a:r>
            <a:endParaRPr sz="1400">
              <a:latin typeface="Arial MT"/>
              <a:cs typeface="Arial MT"/>
            </a:endParaRPr>
          </a:p>
          <a:p>
            <a:pPr marL="299085" marR="5080" indent="-287020">
              <a:lnSpc>
                <a:spcPts val="1510"/>
              </a:lnSpc>
              <a:spcBef>
                <a:spcPts val="110"/>
              </a:spcBef>
              <a:buChar char="•"/>
              <a:tabLst>
                <a:tab pos="299085" algn="l"/>
                <a:tab pos="299720" algn="l"/>
              </a:tabLst>
            </a:pPr>
            <a:r>
              <a:rPr sz="1400" spc="-5" dirty="0">
                <a:solidFill>
                  <a:srgbClr val="706F74"/>
                </a:solidFill>
                <a:latin typeface="Arial MT"/>
                <a:cs typeface="Arial MT"/>
              </a:rPr>
              <a:t>Set/enforce </a:t>
            </a:r>
            <a:r>
              <a:rPr sz="1400" spc="-15" dirty="0">
                <a:solidFill>
                  <a:srgbClr val="706F74"/>
                </a:solidFill>
                <a:latin typeface="Arial MT"/>
                <a:cs typeface="Arial MT"/>
              </a:rPr>
              <a:t>capacity, </a:t>
            </a:r>
            <a:r>
              <a:rPr sz="1400" spc="-10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1400" spc="-15" dirty="0">
                <a:solidFill>
                  <a:srgbClr val="706F74"/>
                </a:solidFill>
                <a:latin typeface="Arial MT"/>
                <a:cs typeface="Arial MT"/>
              </a:rPr>
              <a:t>availability, </a:t>
            </a:r>
            <a:r>
              <a:rPr sz="1400" dirty="0">
                <a:solidFill>
                  <a:srgbClr val="706F74"/>
                </a:solidFill>
                <a:latin typeface="Arial MT"/>
                <a:cs typeface="Arial MT"/>
              </a:rPr>
              <a:t>performance </a:t>
            </a:r>
            <a:r>
              <a:rPr sz="1400" spc="-380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706F74"/>
                </a:solidFill>
                <a:latin typeface="Arial MT"/>
                <a:cs typeface="Arial MT"/>
              </a:rPr>
              <a:t>and</a:t>
            </a:r>
            <a:r>
              <a:rPr sz="1400" spc="-30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706F74"/>
                </a:solidFill>
                <a:latin typeface="Arial MT"/>
                <a:cs typeface="Arial MT"/>
              </a:rPr>
              <a:t>security</a:t>
            </a:r>
            <a:r>
              <a:rPr sz="1400" spc="-50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706F74"/>
                </a:solidFill>
                <a:latin typeface="Arial MT"/>
                <a:cs typeface="Arial MT"/>
              </a:rPr>
              <a:t>policies</a:t>
            </a:r>
            <a:endParaRPr sz="1400">
              <a:latin typeface="Arial MT"/>
              <a:cs typeface="Arial MT"/>
            </a:endParaRPr>
          </a:p>
          <a:p>
            <a:pPr marL="299085" marR="130175" indent="-287020">
              <a:lnSpc>
                <a:spcPts val="1510"/>
              </a:lnSpc>
              <a:spcBef>
                <a:spcPts val="10"/>
              </a:spcBef>
              <a:buChar char="•"/>
              <a:tabLst>
                <a:tab pos="299085" algn="l"/>
                <a:tab pos="299720" algn="l"/>
              </a:tabLst>
            </a:pPr>
            <a:r>
              <a:rPr sz="1400" spc="-5" dirty="0">
                <a:solidFill>
                  <a:srgbClr val="7E7E7E"/>
                </a:solidFill>
                <a:latin typeface="Arial MT"/>
                <a:cs typeface="Arial MT"/>
              </a:rPr>
              <a:t>Lifecycle</a:t>
            </a:r>
            <a:r>
              <a:rPr sz="1400" spc="-8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7E7E7E"/>
                </a:solidFill>
                <a:latin typeface="Arial MT"/>
                <a:cs typeface="Arial MT"/>
              </a:rPr>
              <a:t>management </a:t>
            </a:r>
            <a:r>
              <a:rPr sz="1400" spc="-37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7E7E7E"/>
                </a:solidFill>
                <a:latin typeface="Arial MT"/>
                <a:cs typeface="Arial MT"/>
              </a:rPr>
              <a:t>(patch</a:t>
            </a:r>
            <a:r>
              <a:rPr sz="1400" spc="-6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7E7E7E"/>
                </a:solidFill>
                <a:latin typeface="Arial MT"/>
                <a:cs typeface="Arial MT"/>
              </a:rPr>
              <a:t>and</a:t>
            </a:r>
            <a:r>
              <a:rPr sz="1400" spc="-3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7E7E7E"/>
                </a:solidFill>
                <a:latin typeface="Arial MT"/>
                <a:cs typeface="Arial MT"/>
              </a:rPr>
              <a:t>upgrade)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10155935" y="2279903"/>
            <a:ext cx="1510665" cy="1291590"/>
            <a:chOff x="10155935" y="2279903"/>
            <a:chExt cx="1510665" cy="1291590"/>
          </a:xfrm>
        </p:grpSpPr>
        <p:pic>
          <p:nvPicPr>
            <p:cNvPr id="40" name="object 4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155935" y="2279903"/>
              <a:ext cx="1254252" cy="1254252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11085576" y="3008375"/>
              <a:ext cx="521334" cy="521334"/>
            </a:xfrm>
            <a:custGeom>
              <a:avLst/>
              <a:gdLst/>
              <a:ahLst/>
              <a:cxnLst/>
              <a:rect l="l" t="t" r="r" b="b"/>
              <a:pathLst>
                <a:path w="521334" h="521335">
                  <a:moveTo>
                    <a:pt x="260604" y="0"/>
                  </a:moveTo>
                  <a:lnTo>
                    <a:pt x="213769" y="4199"/>
                  </a:lnTo>
                  <a:lnTo>
                    <a:pt x="169685" y="16308"/>
                  </a:lnTo>
                  <a:lnTo>
                    <a:pt x="129088" y="35588"/>
                  </a:lnTo>
                  <a:lnTo>
                    <a:pt x="92715" y="61302"/>
                  </a:lnTo>
                  <a:lnTo>
                    <a:pt x="61302" y="92715"/>
                  </a:lnTo>
                  <a:lnTo>
                    <a:pt x="35588" y="129088"/>
                  </a:lnTo>
                  <a:lnTo>
                    <a:pt x="16308" y="169685"/>
                  </a:lnTo>
                  <a:lnTo>
                    <a:pt x="4199" y="213769"/>
                  </a:lnTo>
                  <a:lnTo>
                    <a:pt x="0" y="260603"/>
                  </a:lnTo>
                  <a:lnTo>
                    <a:pt x="4199" y="307438"/>
                  </a:lnTo>
                  <a:lnTo>
                    <a:pt x="16308" y="351522"/>
                  </a:lnTo>
                  <a:lnTo>
                    <a:pt x="35588" y="392119"/>
                  </a:lnTo>
                  <a:lnTo>
                    <a:pt x="61302" y="428492"/>
                  </a:lnTo>
                  <a:lnTo>
                    <a:pt x="92715" y="459905"/>
                  </a:lnTo>
                  <a:lnTo>
                    <a:pt x="129088" y="485619"/>
                  </a:lnTo>
                  <a:lnTo>
                    <a:pt x="169685" y="504899"/>
                  </a:lnTo>
                  <a:lnTo>
                    <a:pt x="213769" y="517008"/>
                  </a:lnTo>
                  <a:lnTo>
                    <a:pt x="260604" y="521207"/>
                  </a:lnTo>
                  <a:lnTo>
                    <a:pt x="307438" y="517008"/>
                  </a:lnTo>
                  <a:lnTo>
                    <a:pt x="351522" y="504899"/>
                  </a:lnTo>
                  <a:lnTo>
                    <a:pt x="392119" y="485619"/>
                  </a:lnTo>
                  <a:lnTo>
                    <a:pt x="428492" y="459905"/>
                  </a:lnTo>
                  <a:lnTo>
                    <a:pt x="459905" y="428492"/>
                  </a:lnTo>
                  <a:lnTo>
                    <a:pt x="485619" y="392119"/>
                  </a:lnTo>
                  <a:lnTo>
                    <a:pt x="504899" y="351522"/>
                  </a:lnTo>
                  <a:lnTo>
                    <a:pt x="517008" y="307438"/>
                  </a:lnTo>
                  <a:lnTo>
                    <a:pt x="521208" y="260603"/>
                  </a:lnTo>
                  <a:lnTo>
                    <a:pt x="517008" y="213769"/>
                  </a:lnTo>
                  <a:lnTo>
                    <a:pt x="504899" y="169685"/>
                  </a:lnTo>
                  <a:lnTo>
                    <a:pt x="485619" y="129088"/>
                  </a:lnTo>
                  <a:lnTo>
                    <a:pt x="459905" y="92715"/>
                  </a:lnTo>
                  <a:lnTo>
                    <a:pt x="428492" y="61302"/>
                  </a:lnTo>
                  <a:lnTo>
                    <a:pt x="392119" y="35588"/>
                  </a:lnTo>
                  <a:lnTo>
                    <a:pt x="351522" y="16308"/>
                  </a:lnTo>
                  <a:lnTo>
                    <a:pt x="307438" y="4199"/>
                  </a:lnTo>
                  <a:lnTo>
                    <a:pt x="260604" y="0"/>
                  </a:lnTo>
                  <a:close/>
                </a:path>
              </a:pathLst>
            </a:custGeom>
            <a:solidFill>
              <a:srgbClr val="004F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2" name="object 4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053432" y="2958337"/>
              <a:ext cx="613041" cy="613041"/>
            </a:xfrm>
            <a:prstGeom prst="rect">
              <a:avLst/>
            </a:prstGeom>
          </p:spPr>
        </p:pic>
      </p:grpSp>
      <p:sp>
        <p:nvSpPr>
          <p:cNvPr id="43" name="object 4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47955">
              <a:lnSpc>
                <a:spcPct val="100000"/>
              </a:lnSpc>
            </a:pPr>
            <a:fld id="{81D60167-4931-47E6-BA6A-407CBD079E47}" type="slidenum">
              <a:rPr spc="-5" dirty="0"/>
              <a:t>12</a:t>
            </a:fld>
            <a:endParaRPr spc="-5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013959" y="1799844"/>
            <a:ext cx="4598035" cy="4567555"/>
            <a:chOff x="5013959" y="1799844"/>
            <a:chExt cx="4598035" cy="4567555"/>
          </a:xfrm>
        </p:grpSpPr>
        <p:sp>
          <p:nvSpPr>
            <p:cNvPr id="3" name="object 3"/>
            <p:cNvSpPr/>
            <p:nvPr/>
          </p:nvSpPr>
          <p:spPr>
            <a:xfrm>
              <a:off x="5013959" y="1799844"/>
              <a:ext cx="4128770" cy="4128770"/>
            </a:xfrm>
            <a:custGeom>
              <a:avLst/>
              <a:gdLst/>
              <a:ahLst/>
              <a:cxnLst/>
              <a:rect l="l" t="t" r="r" b="b"/>
              <a:pathLst>
                <a:path w="4128770" h="4128770">
                  <a:moveTo>
                    <a:pt x="2064258" y="0"/>
                  </a:moveTo>
                  <a:lnTo>
                    <a:pt x="2016216" y="548"/>
                  </a:lnTo>
                  <a:lnTo>
                    <a:pt x="1968443" y="2184"/>
                  </a:lnTo>
                  <a:lnTo>
                    <a:pt x="1920950" y="4896"/>
                  </a:lnTo>
                  <a:lnTo>
                    <a:pt x="1873751" y="8673"/>
                  </a:lnTo>
                  <a:lnTo>
                    <a:pt x="1826855" y="13502"/>
                  </a:lnTo>
                  <a:lnTo>
                    <a:pt x="1780276" y="19372"/>
                  </a:lnTo>
                  <a:lnTo>
                    <a:pt x="1734026" y="26271"/>
                  </a:lnTo>
                  <a:lnTo>
                    <a:pt x="1688115" y="34186"/>
                  </a:lnTo>
                  <a:lnTo>
                    <a:pt x="1642556" y="43107"/>
                  </a:lnTo>
                  <a:lnTo>
                    <a:pt x="1597362" y="53020"/>
                  </a:lnTo>
                  <a:lnTo>
                    <a:pt x="1552542" y="63915"/>
                  </a:lnTo>
                  <a:lnTo>
                    <a:pt x="1508111" y="75780"/>
                  </a:lnTo>
                  <a:lnTo>
                    <a:pt x="1464079" y="88601"/>
                  </a:lnTo>
                  <a:lnTo>
                    <a:pt x="1420458" y="102369"/>
                  </a:lnTo>
                  <a:lnTo>
                    <a:pt x="1377261" y="117070"/>
                  </a:lnTo>
                  <a:lnTo>
                    <a:pt x="1334498" y="132693"/>
                  </a:lnTo>
                  <a:lnTo>
                    <a:pt x="1292183" y="149226"/>
                  </a:lnTo>
                  <a:lnTo>
                    <a:pt x="1250326" y="166658"/>
                  </a:lnTo>
                  <a:lnTo>
                    <a:pt x="1208940" y="184975"/>
                  </a:lnTo>
                  <a:lnTo>
                    <a:pt x="1168036" y="204167"/>
                  </a:lnTo>
                  <a:lnTo>
                    <a:pt x="1127627" y="224222"/>
                  </a:lnTo>
                  <a:lnTo>
                    <a:pt x="1087725" y="245127"/>
                  </a:lnTo>
                  <a:lnTo>
                    <a:pt x="1048340" y="266871"/>
                  </a:lnTo>
                  <a:lnTo>
                    <a:pt x="1009486" y="289441"/>
                  </a:lnTo>
                  <a:lnTo>
                    <a:pt x="971173" y="312827"/>
                  </a:lnTo>
                  <a:lnTo>
                    <a:pt x="933415" y="337016"/>
                  </a:lnTo>
                  <a:lnTo>
                    <a:pt x="896222" y="361996"/>
                  </a:lnTo>
                  <a:lnTo>
                    <a:pt x="859606" y="387756"/>
                  </a:lnTo>
                  <a:lnTo>
                    <a:pt x="823580" y="414283"/>
                  </a:lnTo>
                  <a:lnTo>
                    <a:pt x="788156" y="441566"/>
                  </a:lnTo>
                  <a:lnTo>
                    <a:pt x="753344" y="469593"/>
                  </a:lnTo>
                  <a:lnTo>
                    <a:pt x="719158" y="498351"/>
                  </a:lnTo>
                  <a:lnTo>
                    <a:pt x="685608" y="527830"/>
                  </a:lnTo>
                  <a:lnTo>
                    <a:pt x="652707" y="558017"/>
                  </a:lnTo>
                  <a:lnTo>
                    <a:pt x="620467" y="588900"/>
                  </a:lnTo>
                  <a:lnTo>
                    <a:pt x="588900" y="620467"/>
                  </a:lnTo>
                  <a:lnTo>
                    <a:pt x="558017" y="652707"/>
                  </a:lnTo>
                  <a:lnTo>
                    <a:pt x="527830" y="685608"/>
                  </a:lnTo>
                  <a:lnTo>
                    <a:pt x="498351" y="719158"/>
                  </a:lnTo>
                  <a:lnTo>
                    <a:pt x="469593" y="753344"/>
                  </a:lnTo>
                  <a:lnTo>
                    <a:pt x="441566" y="788156"/>
                  </a:lnTo>
                  <a:lnTo>
                    <a:pt x="414283" y="823580"/>
                  </a:lnTo>
                  <a:lnTo>
                    <a:pt x="387756" y="859606"/>
                  </a:lnTo>
                  <a:lnTo>
                    <a:pt x="361996" y="896222"/>
                  </a:lnTo>
                  <a:lnTo>
                    <a:pt x="337016" y="933415"/>
                  </a:lnTo>
                  <a:lnTo>
                    <a:pt x="312827" y="971173"/>
                  </a:lnTo>
                  <a:lnTo>
                    <a:pt x="289441" y="1009486"/>
                  </a:lnTo>
                  <a:lnTo>
                    <a:pt x="266871" y="1048340"/>
                  </a:lnTo>
                  <a:lnTo>
                    <a:pt x="245127" y="1087725"/>
                  </a:lnTo>
                  <a:lnTo>
                    <a:pt x="224222" y="1127627"/>
                  </a:lnTo>
                  <a:lnTo>
                    <a:pt x="204167" y="1168036"/>
                  </a:lnTo>
                  <a:lnTo>
                    <a:pt x="184975" y="1208940"/>
                  </a:lnTo>
                  <a:lnTo>
                    <a:pt x="166658" y="1250326"/>
                  </a:lnTo>
                  <a:lnTo>
                    <a:pt x="149226" y="1292183"/>
                  </a:lnTo>
                  <a:lnTo>
                    <a:pt x="132693" y="1334498"/>
                  </a:lnTo>
                  <a:lnTo>
                    <a:pt x="117070" y="1377261"/>
                  </a:lnTo>
                  <a:lnTo>
                    <a:pt x="102369" y="1420458"/>
                  </a:lnTo>
                  <a:lnTo>
                    <a:pt x="88601" y="1464079"/>
                  </a:lnTo>
                  <a:lnTo>
                    <a:pt x="75780" y="1508111"/>
                  </a:lnTo>
                  <a:lnTo>
                    <a:pt x="63915" y="1552542"/>
                  </a:lnTo>
                  <a:lnTo>
                    <a:pt x="53020" y="1597362"/>
                  </a:lnTo>
                  <a:lnTo>
                    <a:pt x="43107" y="1642556"/>
                  </a:lnTo>
                  <a:lnTo>
                    <a:pt x="34186" y="1688115"/>
                  </a:lnTo>
                  <a:lnTo>
                    <a:pt x="26271" y="1734026"/>
                  </a:lnTo>
                  <a:lnTo>
                    <a:pt x="19372" y="1780276"/>
                  </a:lnTo>
                  <a:lnTo>
                    <a:pt x="13502" y="1826855"/>
                  </a:lnTo>
                  <a:lnTo>
                    <a:pt x="8673" y="1873751"/>
                  </a:lnTo>
                  <a:lnTo>
                    <a:pt x="4896" y="1920950"/>
                  </a:lnTo>
                  <a:lnTo>
                    <a:pt x="2184" y="1968443"/>
                  </a:lnTo>
                  <a:lnTo>
                    <a:pt x="548" y="2016216"/>
                  </a:lnTo>
                  <a:lnTo>
                    <a:pt x="0" y="2064258"/>
                  </a:lnTo>
                  <a:lnTo>
                    <a:pt x="548" y="2112299"/>
                  </a:lnTo>
                  <a:lnTo>
                    <a:pt x="2184" y="2160072"/>
                  </a:lnTo>
                  <a:lnTo>
                    <a:pt x="4896" y="2207565"/>
                  </a:lnTo>
                  <a:lnTo>
                    <a:pt x="8673" y="2254764"/>
                  </a:lnTo>
                  <a:lnTo>
                    <a:pt x="13502" y="2301660"/>
                  </a:lnTo>
                  <a:lnTo>
                    <a:pt x="19372" y="2348239"/>
                  </a:lnTo>
                  <a:lnTo>
                    <a:pt x="26271" y="2394489"/>
                  </a:lnTo>
                  <a:lnTo>
                    <a:pt x="34186" y="2440400"/>
                  </a:lnTo>
                  <a:lnTo>
                    <a:pt x="43107" y="2485959"/>
                  </a:lnTo>
                  <a:lnTo>
                    <a:pt x="53020" y="2531153"/>
                  </a:lnTo>
                  <a:lnTo>
                    <a:pt x="63915" y="2575973"/>
                  </a:lnTo>
                  <a:lnTo>
                    <a:pt x="75780" y="2620404"/>
                  </a:lnTo>
                  <a:lnTo>
                    <a:pt x="88601" y="2664436"/>
                  </a:lnTo>
                  <a:lnTo>
                    <a:pt x="102369" y="2708057"/>
                  </a:lnTo>
                  <a:lnTo>
                    <a:pt x="117070" y="2751254"/>
                  </a:lnTo>
                  <a:lnTo>
                    <a:pt x="132693" y="2794017"/>
                  </a:lnTo>
                  <a:lnTo>
                    <a:pt x="149226" y="2836332"/>
                  </a:lnTo>
                  <a:lnTo>
                    <a:pt x="166658" y="2878189"/>
                  </a:lnTo>
                  <a:lnTo>
                    <a:pt x="184975" y="2919575"/>
                  </a:lnTo>
                  <a:lnTo>
                    <a:pt x="204167" y="2960479"/>
                  </a:lnTo>
                  <a:lnTo>
                    <a:pt x="224222" y="3000888"/>
                  </a:lnTo>
                  <a:lnTo>
                    <a:pt x="245127" y="3040790"/>
                  </a:lnTo>
                  <a:lnTo>
                    <a:pt x="266871" y="3080175"/>
                  </a:lnTo>
                  <a:lnTo>
                    <a:pt x="289441" y="3119029"/>
                  </a:lnTo>
                  <a:lnTo>
                    <a:pt x="312827" y="3157342"/>
                  </a:lnTo>
                  <a:lnTo>
                    <a:pt x="337016" y="3195100"/>
                  </a:lnTo>
                  <a:lnTo>
                    <a:pt x="361996" y="3232293"/>
                  </a:lnTo>
                  <a:lnTo>
                    <a:pt x="387756" y="3268909"/>
                  </a:lnTo>
                  <a:lnTo>
                    <a:pt x="414283" y="3304935"/>
                  </a:lnTo>
                  <a:lnTo>
                    <a:pt x="441566" y="3340359"/>
                  </a:lnTo>
                  <a:lnTo>
                    <a:pt x="469593" y="3375171"/>
                  </a:lnTo>
                  <a:lnTo>
                    <a:pt x="498351" y="3409357"/>
                  </a:lnTo>
                  <a:lnTo>
                    <a:pt x="527830" y="3442907"/>
                  </a:lnTo>
                  <a:lnTo>
                    <a:pt x="558017" y="3475808"/>
                  </a:lnTo>
                  <a:lnTo>
                    <a:pt x="588900" y="3508048"/>
                  </a:lnTo>
                  <a:lnTo>
                    <a:pt x="620467" y="3539615"/>
                  </a:lnTo>
                  <a:lnTo>
                    <a:pt x="652707" y="3570498"/>
                  </a:lnTo>
                  <a:lnTo>
                    <a:pt x="685608" y="3600685"/>
                  </a:lnTo>
                  <a:lnTo>
                    <a:pt x="719158" y="3630164"/>
                  </a:lnTo>
                  <a:lnTo>
                    <a:pt x="753344" y="3658922"/>
                  </a:lnTo>
                  <a:lnTo>
                    <a:pt x="788156" y="3686949"/>
                  </a:lnTo>
                  <a:lnTo>
                    <a:pt x="823580" y="3714232"/>
                  </a:lnTo>
                  <a:lnTo>
                    <a:pt x="859606" y="3740759"/>
                  </a:lnTo>
                  <a:lnTo>
                    <a:pt x="896222" y="3766519"/>
                  </a:lnTo>
                  <a:lnTo>
                    <a:pt x="933415" y="3791499"/>
                  </a:lnTo>
                  <a:lnTo>
                    <a:pt x="971173" y="3815688"/>
                  </a:lnTo>
                  <a:lnTo>
                    <a:pt x="1009486" y="3839074"/>
                  </a:lnTo>
                  <a:lnTo>
                    <a:pt x="1048340" y="3861644"/>
                  </a:lnTo>
                  <a:lnTo>
                    <a:pt x="1087725" y="3883388"/>
                  </a:lnTo>
                  <a:lnTo>
                    <a:pt x="1127627" y="3904293"/>
                  </a:lnTo>
                  <a:lnTo>
                    <a:pt x="1168036" y="3924348"/>
                  </a:lnTo>
                  <a:lnTo>
                    <a:pt x="1208940" y="3943540"/>
                  </a:lnTo>
                  <a:lnTo>
                    <a:pt x="1250326" y="3961857"/>
                  </a:lnTo>
                  <a:lnTo>
                    <a:pt x="1292183" y="3979289"/>
                  </a:lnTo>
                  <a:lnTo>
                    <a:pt x="1334498" y="3995822"/>
                  </a:lnTo>
                  <a:lnTo>
                    <a:pt x="1377261" y="4011445"/>
                  </a:lnTo>
                  <a:lnTo>
                    <a:pt x="1420458" y="4026146"/>
                  </a:lnTo>
                  <a:lnTo>
                    <a:pt x="1464079" y="4039914"/>
                  </a:lnTo>
                  <a:lnTo>
                    <a:pt x="1508111" y="4052735"/>
                  </a:lnTo>
                  <a:lnTo>
                    <a:pt x="1552542" y="4064600"/>
                  </a:lnTo>
                  <a:lnTo>
                    <a:pt x="1597362" y="4075495"/>
                  </a:lnTo>
                  <a:lnTo>
                    <a:pt x="1642556" y="4085408"/>
                  </a:lnTo>
                  <a:lnTo>
                    <a:pt x="1688115" y="4094329"/>
                  </a:lnTo>
                  <a:lnTo>
                    <a:pt x="1734026" y="4102244"/>
                  </a:lnTo>
                  <a:lnTo>
                    <a:pt x="1780276" y="4109143"/>
                  </a:lnTo>
                  <a:lnTo>
                    <a:pt x="1826855" y="4115013"/>
                  </a:lnTo>
                  <a:lnTo>
                    <a:pt x="1873751" y="4119842"/>
                  </a:lnTo>
                  <a:lnTo>
                    <a:pt x="1920950" y="4123619"/>
                  </a:lnTo>
                  <a:lnTo>
                    <a:pt x="1968443" y="4126331"/>
                  </a:lnTo>
                  <a:lnTo>
                    <a:pt x="2016216" y="4127967"/>
                  </a:lnTo>
                  <a:lnTo>
                    <a:pt x="2064258" y="4128516"/>
                  </a:lnTo>
                  <a:lnTo>
                    <a:pt x="2112299" y="4127967"/>
                  </a:lnTo>
                  <a:lnTo>
                    <a:pt x="2160072" y="4126331"/>
                  </a:lnTo>
                  <a:lnTo>
                    <a:pt x="2207565" y="4123619"/>
                  </a:lnTo>
                  <a:lnTo>
                    <a:pt x="2254764" y="4119842"/>
                  </a:lnTo>
                  <a:lnTo>
                    <a:pt x="2301660" y="4115013"/>
                  </a:lnTo>
                  <a:lnTo>
                    <a:pt x="2348239" y="4109143"/>
                  </a:lnTo>
                  <a:lnTo>
                    <a:pt x="2394489" y="4102244"/>
                  </a:lnTo>
                  <a:lnTo>
                    <a:pt x="2440400" y="4094329"/>
                  </a:lnTo>
                  <a:lnTo>
                    <a:pt x="2485959" y="4085408"/>
                  </a:lnTo>
                  <a:lnTo>
                    <a:pt x="2531153" y="4075495"/>
                  </a:lnTo>
                  <a:lnTo>
                    <a:pt x="2575973" y="4064600"/>
                  </a:lnTo>
                  <a:lnTo>
                    <a:pt x="2620404" y="4052735"/>
                  </a:lnTo>
                  <a:lnTo>
                    <a:pt x="2664436" y="4039914"/>
                  </a:lnTo>
                  <a:lnTo>
                    <a:pt x="2708057" y="4026146"/>
                  </a:lnTo>
                  <a:lnTo>
                    <a:pt x="2751254" y="4011445"/>
                  </a:lnTo>
                  <a:lnTo>
                    <a:pt x="2794017" y="3995822"/>
                  </a:lnTo>
                  <a:lnTo>
                    <a:pt x="2836332" y="3979289"/>
                  </a:lnTo>
                  <a:lnTo>
                    <a:pt x="2878189" y="3961857"/>
                  </a:lnTo>
                  <a:lnTo>
                    <a:pt x="2919575" y="3943540"/>
                  </a:lnTo>
                  <a:lnTo>
                    <a:pt x="2960479" y="3924348"/>
                  </a:lnTo>
                  <a:lnTo>
                    <a:pt x="3000888" y="3904293"/>
                  </a:lnTo>
                  <a:lnTo>
                    <a:pt x="3040790" y="3883388"/>
                  </a:lnTo>
                  <a:lnTo>
                    <a:pt x="3080175" y="3861644"/>
                  </a:lnTo>
                  <a:lnTo>
                    <a:pt x="3119029" y="3839074"/>
                  </a:lnTo>
                  <a:lnTo>
                    <a:pt x="3157342" y="3815688"/>
                  </a:lnTo>
                  <a:lnTo>
                    <a:pt x="3195100" y="3791499"/>
                  </a:lnTo>
                  <a:lnTo>
                    <a:pt x="3232293" y="3766519"/>
                  </a:lnTo>
                  <a:lnTo>
                    <a:pt x="3268909" y="3740759"/>
                  </a:lnTo>
                  <a:lnTo>
                    <a:pt x="3304935" y="3714232"/>
                  </a:lnTo>
                  <a:lnTo>
                    <a:pt x="3340359" y="3686949"/>
                  </a:lnTo>
                  <a:lnTo>
                    <a:pt x="3375171" y="3658922"/>
                  </a:lnTo>
                  <a:lnTo>
                    <a:pt x="3409357" y="3630164"/>
                  </a:lnTo>
                  <a:lnTo>
                    <a:pt x="3442907" y="3600685"/>
                  </a:lnTo>
                  <a:lnTo>
                    <a:pt x="3475808" y="3570498"/>
                  </a:lnTo>
                  <a:lnTo>
                    <a:pt x="3508048" y="3539615"/>
                  </a:lnTo>
                  <a:lnTo>
                    <a:pt x="3539615" y="3508048"/>
                  </a:lnTo>
                  <a:lnTo>
                    <a:pt x="3570498" y="3475808"/>
                  </a:lnTo>
                  <a:lnTo>
                    <a:pt x="3600685" y="3442907"/>
                  </a:lnTo>
                  <a:lnTo>
                    <a:pt x="3630164" y="3409357"/>
                  </a:lnTo>
                  <a:lnTo>
                    <a:pt x="3658922" y="3375171"/>
                  </a:lnTo>
                  <a:lnTo>
                    <a:pt x="3686949" y="3340359"/>
                  </a:lnTo>
                  <a:lnTo>
                    <a:pt x="3714232" y="3304935"/>
                  </a:lnTo>
                  <a:lnTo>
                    <a:pt x="3740759" y="3268909"/>
                  </a:lnTo>
                  <a:lnTo>
                    <a:pt x="3766519" y="3232293"/>
                  </a:lnTo>
                  <a:lnTo>
                    <a:pt x="3791499" y="3195100"/>
                  </a:lnTo>
                  <a:lnTo>
                    <a:pt x="3815688" y="3157342"/>
                  </a:lnTo>
                  <a:lnTo>
                    <a:pt x="3839074" y="3119029"/>
                  </a:lnTo>
                  <a:lnTo>
                    <a:pt x="3861644" y="3080175"/>
                  </a:lnTo>
                  <a:lnTo>
                    <a:pt x="3883388" y="3040790"/>
                  </a:lnTo>
                  <a:lnTo>
                    <a:pt x="3904293" y="3000888"/>
                  </a:lnTo>
                  <a:lnTo>
                    <a:pt x="3924348" y="2960479"/>
                  </a:lnTo>
                  <a:lnTo>
                    <a:pt x="3943540" y="2919575"/>
                  </a:lnTo>
                  <a:lnTo>
                    <a:pt x="3961857" y="2878189"/>
                  </a:lnTo>
                  <a:lnTo>
                    <a:pt x="3979289" y="2836332"/>
                  </a:lnTo>
                  <a:lnTo>
                    <a:pt x="3995822" y="2794017"/>
                  </a:lnTo>
                  <a:lnTo>
                    <a:pt x="4011445" y="2751254"/>
                  </a:lnTo>
                  <a:lnTo>
                    <a:pt x="4026146" y="2708057"/>
                  </a:lnTo>
                  <a:lnTo>
                    <a:pt x="4039914" y="2664436"/>
                  </a:lnTo>
                  <a:lnTo>
                    <a:pt x="4052735" y="2620404"/>
                  </a:lnTo>
                  <a:lnTo>
                    <a:pt x="4064600" y="2575973"/>
                  </a:lnTo>
                  <a:lnTo>
                    <a:pt x="4075495" y="2531153"/>
                  </a:lnTo>
                  <a:lnTo>
                    <a:pt x="4085408" y="2485959"/>
                  </a:lnTo>
                  <a:lnTo>
                    <a:pt x="4094329" y="2440400"/>
                  </a:lnTo>
                  <a:lnTo>
                    <a:pt x="4102244" y="2394489"/>
                  </a:lnTo>
                  <a:lnTo>
                    <a:pt x="4109143" y="2348239"/>
                  </a:lnTo>
                  <a:lnTo>
                    <a:pt x="4115013" y="2301660"/>
                  </a:lnTo>
                  <a:lnTo>
                    <a:pt x="4119842" y="2254764"/>
                  </a:lnTo>
                  <a:lnTo>
                    <a:pt x="4123619" y="2207565"/>
                  </a:lnTo>
                  <a:lnTo>
                    <a:pt x="4126331" y="2160072"/>
                  </a:lnTo>
                  <a:lnTo>
                    <a:pt x="4127967" y="2112299"/>
                  </a:lnTo>
                  <a:lnTo>
                    <a:pt x="4128516" y="2064258"/>
                  </a:lnTo>
                  <a:lnTo>
                    <a:pt x="4127967" y="2016216"/>
                  </a:lnTo>
                  <a:lnTo>
                    <a:pt x="4126331" y="1968443"/>
                  </a:lnTo>
                  <a:lnTo>
                    <a:pt x="4123619" y="1920950"/>
                  </a:lnTo>
                  <a:lnTo>
                    <a:pt x="4119842" y="1873751"/>
                  </a:lnTo>
                  <a:lnTo>
                    <a:pt x="4115013" y="1826855"/>
                  </a:lnTo>
                  <a:lnTo>
                    <a:pt x="4109143" y="1780276"/>
                  </a:lnTo>
                  <a:lnTo>
                    <a:pt x="4102244" y="1734026"/>
                  </a:lnTo>
                  <a:lnTo>
                    <a:pt x="4094329" y="1688115"/>
                  </a:lnTo>
                  <a:lnTo>
                    <a:pt x="4085408" y="1642556"/>
                  </a:lnTo>
                  <a:lnTo>
                    <a:pt x="4075495" y="1597362"/>
                  </a:lnTo>
                  <a:lnTo>
                    <a:pt x="4064600" y="1552542"/>
                  </a:lnTo>
                  <a:lnTo>
                    <a:pt x="4052735" y="1508111"/>
                  </a:lnTo>
                  <a:lnTo>
                    <a:pt x="4039914" y="1464079"/>
                  </a:lnTo>
                  <a:lnTo>
                    <a:pt x="4026146" y="1420458"/>
                  </a:lnTo>
                  <a:lnTo>
                    <a:pt x="4011445" y="1377261"/>
                  </a:lnTo>
                  <a:lnTo>
                    <a:pt x="3995822" y="1334498"/>
                  </a:lnTo>
                  <a:lnTo>
                    <a:pt x="3979289" y="1292183"/>
                  </a:lnTo>
                  <a:lnTo>
                    <a:pt x="3961857" y="1250326"/>
                  </a:lnTo>
                  <a:lnTo>
                    <a:pt x="3943540" y="1208940"/>
                  </a:lnTo>
                  <a:lnTo>
                    <a:pt x="3924348" y="1168036"/>
                  </a:lnTo>
                  <a:lnTo>
                    <a:pt x="3904293" y="1127627"/>
                  </a:lnTo>
                  <a:lnTo>
                    <a:pt x="3883388" y="1087725"/>
                  </a:lnTo>
                  <a:lnTo>
                    <a:pt x="3861644" y="1048340"/>
                  </a:lnTo>
                  <a:lnTo>
                    <a:pt x="3839074" y="1009486"/>
                  </a:lnTo>
                  <a:lnTo>
                    <a:pt x="3815688" y="971173"/>
                  </a:lnTo>
                  <a:lnTo>
                    <a:pt x="3791499" y="933415"/>
                  </a:lnTo>
                  <a:lnTo>
                    <a:pt x="3766519" y="896222"/>
                  </a:lnTo>
                  <a:lnTo>
                    <a:pt x="3740759" y="859606"/>
                  </a:lnTo>
                  <a:lnTo>
                    <a:pt x="3714232" y="823580"/>
                  </a:lnTo>
                  <a:lnTo>
                    <a:pt x="3686949" y="788156"/>
                  </a:lnTo>
                  <a:lnTo>
                    <a:pt x="3658922" y="753344"/>
                  </a:lnTo>
                  <a:lnTo>
                    <a:pt x="3630164" y="719158"/>
                  </a:lnTo>
                  <a:lnTo>
                    <a:pt x="3600685" y="685608"/>
                  </a:lnTo>
                  <a:lnTo>
                    <a:pt x="3570498" y="652707"/>
                  </a:lnTo>
                  <a:lnTo>
                    <a:pt x="3539615" y="620467"/>
                  </a:lnTo>
                  <a:lnTo>
                    <a:pt x="3508048" y="588900"/>
                  </a:lnTo>
                  <a:lnTo>
                    <a:pt x="3475808" y="558017"/>
                  </a:lnTo>
                  <a:lnTo>
                    <a:pt x="3442907" y="527830"/>
                  </a:lnTo>
                  <a:lnTo>
                    <a:pt x="3409357" y="498351"/>
                  </a:lnTo>
                  <a:lnTo>
                    <a:pt x="3375171" y="469593"/>
                  </a:lnTo>
                  <a:lnTo>
                    <a:pt x="3340359" y="441566"/>
                  </a:lnTo>
                  <a:lnTo>
                    <a:pt x="3304935" y="414283"/>
                  </a:lnTo>
                  <a:lnTo>
                    <a:pt x="3268909" y="387756"/>
                  </a:lnTo>
                  <a:lnTo>
                    <a:pt x="3232293" y="361996"/>
                  </a:lnTo>
                  <a:lnTo>
                    <a:pt x="3195100" y="337016"/>
                  </a:lnTo>
                  <a:lnTo>
                    <a:pt x="3157342" y="312827"/>
                  </a:lnTo>
                  <a:lnTo>
                    <a:pt x="3119029" y="289441"/>
                  </a:lnTo>
                  <a:lnTo>
                    <a:pt x="3080175" y="266871"/>
                  </a:lnTo>
                  <a:lnTo>
                    <a:pt x="3040790" y="245127"/>
                  </a:lnTo>
                  <a:lnTo>
                    <a:pt x="3000888" y="224222"/>
                  </a:lnTo>
                  <a:lnTo>
                    <a:pt x="2960479" y="204167"/>
                  </a:lnTo>
                  <a:lnTo>
                    <a:pt x="2919575" y="184975"/>
                  </a:lnTo>
                  <a:lnTo>
                    <a:pt x="2878189" y="166658"/>
                  </a:lnTo>
                  <a:lnTo>
                    <a:pt x="2836332" y="149226"/>
                  </a:lnTo>
                  <a:lnTo>
                    <a:pt x="2794017" y="132693"/>
                  </a:lnTo>
                  <a:lnTo>
                    <a:pt x="2751254" y="117070"/>
                  </a:lnTo>
                  <a:lnTo>
                    <a:pt x="2708057" y="102369"/>
                  </a:lnTo>
                  <a:lnTo>
                    <a:pt x="2664436" y="88601"/>
                  </a:lnTo>
                  <a:lnTo>
                    <a:pt x="2620404" y="75780"/>
                  </a:lnTo>
                  <a:lnTo>
                    <a:pt x="2575973" y="63915"/>
                  </a:lnTo>
                  <a:lnTo>
                    <a:pt x="2531153" y="53020"/>
                  </a:lnTo>
                  <a:lnTo>
                    <a:pt x="2485959" y="43107"/>
                  </a:lnTo>
                  <a:lnTo>
                    <a:pt x="2440400" y="34186"/>
                  </a:lnTo>
                  <a:lnTo>
                    <a:pt x="2394489" y="26271"/>
                  </a:lnTo>
                  <a:lnTo>
                    <a:pt x="2348239" y="19372"/>
                  </a:lnTo>
                  <a:lnTo>
                    <a:pt x="2301660" y="13502"/>
                  </a:lnTo>
                  <a:lnTo>
                    <a:pt x="2254764" y="8673"/>
                  </a:lnTo>
                  <a:lnTo>
                    <a:pt x="2207565" y="4896"/>
                  </a:lnTo>
                  <a:lnTo>
                    <a:pt x="2160072" y="2184"/>
                  </a:lnTo>
                  <a:lnTo>
                    <a:pt x="2112299" y="548"/>
                  </a:lnTo>
                  <a:lnTo>
                    <a:pt x="2064258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17235" y="2179319"/>
              <a:ext cx="3519678" cy="351967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53660" y="1807463"/>
              <a:ext cx="4458207" cy="4559808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7467345" y="4861686"/>
            <a:ext cx="54483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vSAN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224142" y="4892801"/>
            <a:ext cx="44259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NSX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229858" y="3515995"/>
            <a:ext cx="432434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ESX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371968" y="3515995"/>
            <a:ext cx="73596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vCenter</a:t>
            </a:r>
            <a:endParaRPr sz="1600">
              <a:latin typeface="Arial MT"/>
              <a:cs typeface="Arial MT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1357883" y="2834639"/>
            <a:ext cx="3343910" cy="2057400"/>
            <a:chOff x="1357883" y="2834639"/>
            <a:chExt cx="3343910" cy="2057400"/>
          </a:xfrm>
        </p:grpSpPr>
        <p:sp>
          <p:nvSpPr>
            <p:cNvPr id="11" name="object 11"/>
            <p:cNvSpPr/>
            <p:nvPr/>
          </p:nvSpPr>
          <p:spPr>
            <a:xfrm>
              <a:off x="3157727" y="3599688"/>
              <a:ext cx="1390015" cy="528955"/>
            </a:xfrm>
            <a:custGeom>
              <a:avLst/>
              <a:gdLst/>
              <a:ahLst/>
              <a:cxnLst/>
              <a:rect l="l" t="t" r="r" b="b"/>
              <a:pathLst>
                <a:path w="1390014" h="528954">
                  <a:moveTo>
                    <a:pt x="1125474" y="0"/>
                  </a:moveTo>
                  <a:lnTo>
                    <a:pt x="0" y="0"/>
                  </a:lnTo>
                  <a:lnTo>
                    <a:pt x="0" y="528828"/>
                  </a:lnTo>
                  <a:lnTo>
                    <a:pt x="1125474" y="528828"/>
                  </a:lnTo>
                  <a:lnTo>
                    <a:pt x="1389888" y="264414"/>
                  </a:lnTo>
                  <a:lnTo>
                    <a:pt x="1125474" y="0"/>
                  </a:lnTo>
                  <a:close/>
                </a:path>
              </a:pathLst>
            </a:custGeom>
            <a:solidFill>
              <a:srgbClr val="0094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357871" y="2834639"/>
              <a:ext cx="2056130" cy="2057400"/>
            </a:xfrm>
            <a:custGeom>
              <a:avLst/>
              <a:gdLst/>
              <a:ahLst/>
              <a:cxnLst/>
              <a:rect l="l" t="t" r="r" b="b"/>
              <a:pathLst>
                <a:path w="2056129" h="2057400">
                  <a:moveTo>
                    <a:pt x="2055876" y="1028700"/>
                  </a:moveTo>
                  <a:lnTo>
                    <a:pt x="2054758" y="980274"/>
                  </a:lnTo>
                  <a:lnTo>
                    <a:pt x="2051443" y="932421"/>
                  </a:lnTo>
                  <a:lnTo>
                    <a:pt x="2045957" y="885190"/>
                  </a:lnTo>
                  <a:lnTo>
                    <a:pt x="2038375" y="838644"/>
                  </a:lnTo>
                  <a:lnTo>
                    <a:pt x="2028736" y="792810"/>
                  </a:lnTo>
                  <a:lnTo>
                    <a:pt x="2017077" y="747763"/>
                  </a:lnTo>
                  <a:lnTo>
                    <a:pt x="2003475" y="703529"/>
                  </a:lnTo>
                  <a:lnTo>
                    <a:pt x="1987956" y="660171"/>
                  </a:lnTo>
                  <a:lnTo>
                    <a:pt x="1970582" y="617740"/>
                  </a:lnTo>
                  <a:lnTo>
                    <a:pt x="1951393" y="576287"/>
                  </a:lnTo>
                  <a:lnTo>
                    <a:pt x="1930450" y="535838"/>
                  </a:lnTo>
                  <a:lnTo>
                    <a:pt x="1907794" y="496468"/>
                  </a:lnTo>
                  <a:lnTo>
                    <a:pt x="1883473" y="458228"/>
                  </a:lnTo>
                  <a:lnTo>
                    <a:pt x="1857540" y="421144"/>
                  </a:lnTo>
                  <a:lnTo>
                    <a:pt x="1830044" y="385279"/>
                  </a:lnTo>
                  <a:lnTo>
                    <a:pt x="1801037" y="350685"/>
                  </a:lnTo>
                  <a:lnTo>
                    <a:pt x="1770570" y="317411"/>
                  </a:lnTo>
                  <a:lnTo>
                    <a:pt x="1738680" y="285496"/>
                  </a:lnTo>
                  <a:lnTo>
                    <a:pt x="1705432" y="255003"/>
                  </a:lnTo>
                  <a:lnTo>
                    <a:pt x="1670862" y="225983"/>
                  </a:lnTo>
                  <a:lnTo>
                    <a:pt x="1635023" y="198462"/>
                  </a:lnTo>
                  <a:lnTo>
                    <a:pt x="1597964" y="172516"/>
                  </a:lnTo>
                  <a:lnTo>
                    <a:pt x="1559750" y="148183"/>
                  </a:lnTo>
                  <a:lnTo>
                    <a:pt x="1520405" y="125514"/>
                  </a:lnTo>
                  <a:lnTo>
                    <a:pt x="1479994" y="104559"/>
                  </a:lnTo>
                  <a:lnTo>
                    <a:pt x="1438567" y="85356"/>
                  </a:lnTo>
                  <a:lnTo>
                    <a:pt x="1396161" y="67970"/>
                  </a:lnTo>
                  <a:lnTo>
                    <a:pt x="1352842" y="52438"/>
                  </a:lnTo>
                  <a:lnTo>
                    <a:pt x="1308646" y="38823"/>
                  </a:lnTo>
                  <a:lnTo>
                    <a:pt x="1263637" y="27178"/>
                  </a:lnTo>
                  <a:lnTo>
                    <a:pt x="1217841" y="17526"/>
                  </a:lnTo>
                  <a:lnTo>
                    <a:pt x="1171333" y="9931"/>
                  </a:lnTo>
                  <a:lnTo>
                    <a:pt x="1124140" y="4457"/>
                  </a:lnTo>
                  <a:lnTo>
                    <a:pt x="1076337" y="1130"/>
                  </a:lnTo>
                  <a:lnTo>
                    <a:pt x="1027938" y="0"/>
                  </a:lnTo>
                  <a:lnTo>
                    <a:pt x="979551" y="1130"/>
                  </a:lnTo>
                  <a:lnTo>
                    <a:pt x="931748" y="4457"/>
                  </a:lnTo>
                  <a:lnTo>
                    <a:pt x="884555" y="9931"/>
                  </a:lnTo>
                  <a:lnTo>
                    <a:pt x="838047" y="17526"/>
                  </a:lnTo>
                  <a:lnTo>
                    <a:pt x="792251" y="27178"/>
                  </a:lnTo>
                  <a:lnTo>
                    <a:pt x="747242" y="38823"/>
                  </a:lnTo>
                  <a:lnTo>
                    <a:pt x="703046" y="52438"/>
                  </a:lnTo>
                  <a:lnTo>
                    <a:pt x="659726" y="67970"/>
                  </a:lnTo>
                  <a:lnTo>
                    <a:pt x="617321" y="85356"/>
                  </a:lnTo>
                  <a:lnTo>
                    <a:pt x="575894" y="104559"/>
                  </a:lnTo>
                  <a:lnTo>
                    <a:pt x="535482" y="125514"/>
                  </a:lnTo>
                  <a:lnTo>
                    <a:pt x="496138" y="148183"/>
                  </a:lnTo>
                  <a:lnTo>
                    <a:pt x="457923" y="172516"/>
                  </a:lnTo>
                  <a:lnTo>
                    <a:pt x="420865" y="198462"/>
                  </a:lnTo>
                  <a:lnTo>
                    <a:pt x="385025" y="225983"/>
                  </a:lnTo>
                  <a:lnTo>
                    <a:pt x="350456" y="255003"/>
                  </a:lnTo>
                  <a:lnTo>
                    <a:pt x="317207" y="285496"/>
                  </a:lnTo>
                  <a:lnTo>
                    <a:pt x="285318" y="317411"/>
                  </a:lnTo>
                  <a:lnTo>
                    <a:pt x="254850" y="350685"/>
                  </a:lnTo>
                  <a:lnTo>
                    <a:pt x="225844" y="385279"/>
                  </a:lnTo>
                  <a:lnTo>
                    <a:pt x="198348" y="421144"/>
                  </a:lnTo>
                  <a:lnTo>
                    <a:pt x="172415" y="458228"/>
                  </a:lnTo>
                  <a:lnTo>
                    <a:pt x="148094" y="496468"/>
                  </a:lnTo>
                  <a:lnTo>
                    <a:pt x="125437" y="535838"/>
                  </a:lnTo>
                  <a:lnTo>
                    <a:pt x="104495" y="576287"/>
                  </a:lnTo>
                  <a:lnTo>
                    <a:pt x="85305" y="617740"/>
                  </a:lnTo>
                  <a:lnTo>
                    <a:pt x="67932" y="660171"/>
                  </a:lnTo>
                  <a:lnTo>
                    <a:pt x="52412" y="703529"/>
                  </a:lnTo>
                  <a:lnTo>
                    <a:pt x="38811" y="747763"/>
                  </a:lnTo>
                  <a:lnTo>
                    <a:pt x="27152" y="792810"/>
                  </a:lnTo>
                  <a:lnTo>
                    <a:pt x="17513" y="838644"/>
                  </a:lnTo>
                  <a:lnTo>
                    <a:pt x="9931" y="885190"/>
                  </a:lnTo>
                  <a:lnTo>
                    <a:pt x="4445" y="932421"/>
                  </a:lnTo>
                  <a:lnTo>
                    <a:pt x="1130" y="980274"/>
                  </a:lnTo>
                  <a:lnTo>
                    <a:pt x="0" y="1028700"/>
                  </a:lnTo>
                  <a:lnTo>
                    <a:pt x="1130" y="1077137"/>
                  </a:lnTo>
                  <a:lnTo>
                    <a:pt x="4445" y="1124991"/>
                  </a:lnTo>
                  <a:lnTo>
                    <a:pt x="9931" y="1172222"/>
                  </a:lnTo>
                  <a:lnTo>
                    <a:pt x="17513" y="1218768"/>
                  </a:lnTo>
                  <a:lnTo>
                    <a:pt x="27152" y="1264602"/>
                  </a:lnTo>
                  <a:lnTo>
                    <a:pt x="38811" y="1309649"/>
                  </a:lnTo>
                  <a:lnTo>
                    <a:pt x="52412" y="1353883"/>
                  </a:lnTo>
                  <a:lnTo>
                    <a:pt x="67932" y="1397228"/>
                  </a:lnTo>
                  <a:lnTo>
                    <a:pt x="85305" y="1439672"/>
                  </a:lnTo>
                  <a:lnTo>
                    <a:pt x="104495" y="1481124"/>
                  </a:lnTo>
                  <a:lnTo>
                    <a:pt x="125437" y="1521574"/>
                  </a:lnTo>
                  <a:lnTo>
                    <a:pt x="148094" y="1560944"/>
                  </a:lnTo>
                  <a:lnTo>
                    <a:pt x="172415" y="1599184"/>
                  </a:lnTo>
                  <a:lnTo>
                    <a:pt x="198348" y="1636268"/>
                  </a:lnTo>
                  <a:lnTo>
                    <a:pt x="225844" y="1672132"/>
                  </a:lnTo>
                  <a:lnTo>
                    <a:pt x="254850" y="1706727"/>
                  </a:lnTo>
                  <a:lnTo>
                    <a:pt x="285318" y="1740001"/>
                  </a:lnTo>
                  <a:lnTo>
                    <a:pt x="317207" y="1771916"/>
                  </a:lnTo>
                  <a:lnTo>
                    <a:pt x="350456" y="1802409"/>
                  </a:lnTo>
                  <a:lnTo>
                    <a:pt x="385025" y="1831428"/>
                  </a:lnTo>
                  <a:lnTo>
                    <a:pt x="420865" y="1858949"/>
                  </a:lnTo>
                  <a:lnTo>
                    <a:pt x="457923" y="1884895"/>
                  </a:lnTo>
                  <a:lnTo>
                    <a:pt x="496138" y="1909229"/>
                  </a:lnTo>
                  <a:lnTo>
                    <a:pt x="535482" y="1931898"/>
                  </a:lnTo>
                  <a:lnTo>
                    <a:pt x="575894" y="1952853"/>
                  </a:lnTo>
                  <a:lnTo>
                    <a:pt x="617321" y="1972056"/>
                  </a:lnTo>
                  <a:lnTo>
                    <a:pt x="659726" y="1989442"/>
                  </a:lnTo>
                  <a:lnTo>
                    <a:pt x="703046" y="2004974"/>
                  </a:lnTo>
                  <a:lnTo>
                    <a:pt x="747242" y="2018588"/>
                  </a:lnTo>
                  <a:lnTo>
                    <a:pt x="792251" y="2030234"/>
                  </a:lnTo>
                  <a:lnTo>
                    <a:pt x="838047" y="2039886"/>
                  </a:lnTo>
                  <a:lnTo>
                    <a:pt x="884555" y="2047481"/>
                  </a:lnTo>
                  <a:lnTo>
                    <a:pt x="931748" y="2052955"/>
                  </a:lnTo>
                  <a:lnTo>
                    <a:pt x="979551" y="2056282"/>
                  </a:lnTo>
                  <a:lnTo>
                    <a:pt x="1027938" y="2057400"/>
                  </a:lnTo>
                  <a:lnTo>
                    <a:pt x="1076337" y="2056282"/>
                  </a:lnTo>
                  <a:lnTo>
                    <a:pt x="1124140" y="2052955"/>
                  </a:lnTo>
                  <a:lnTo>
                    <a:pt x="1171333" y="2047481"/>
                  </a:lnTo>
                  <a:lnTo>
                    <a:pt x="1217841" y="2039886"/>
                  </a:lnTo>
                  <a:lnTo>
                    <a:pt x="1263637" y="2030234"/>
                  </a:lnTo>
                  <a:lnTo>
                    <a:pt x="1308646" y="2018588"/>
                  </a:lnTo>
                  <a:lnTo>
                    <a:pt x="1352842" y="2004974"/>
                  </a:lnTo>
                  <a:lnTo>
                    <a:pt x="1396161" y="1989442"/>
                  </a:lnTo>
                  <a:lnTo>
                    <a:pt x="1438567" y="1972056"/>
                  </a:lnTo>
                  <a:lnTo>
                    <a:pt x="1479994" y="1952853"/>
                  </a:lnTo>
                  <a:lnTo>
                    <a:pt x="1520405" y="1931898"/>
                  </a:lnTo>
                  <a:lnTo>
                    <a:pt x="1559750" y="1909229"/>
                  </a:lnTo>
                  <a:lnTo>
                    <a:pt x="1597964" y="1884895"/>
                  </a:lnTo>
                  <a:lnTo>
                    <a:pt x="1635023" y="1858949"/>
                  </a:lnTo>
                  <a:lnTo>
                    <a:pt x="1670862" y="1831428"/>
                  </a:lnTo>
                  <a:lnTo>
                    <a:pt x="1705432" y="1802409"/>
                  </a:lnTo>
                  <a:lnTo>
                    <a:pt x="1738680" y="1771916"/>
                  </a:lnTo>
                  <a:lnTo>
                    <a:pt x="1770570" y="1740001"/>
                  </a:lnTo>
                  <a:lnTo>
                    <a:pt x="1801037" y="1706727"/>
                  </a:lnTo>
                  <a:lnTo>
                    <a:pt x="1830044" y="1672132"/>
                  </a:lnTo>
                  <a:lnTo>
                    <a:pt x="1857540" y="1636268"/>
                  </a:lnTo>
                  <a:lnTo>
                    <a:pt x="1883473" y="1599184"/>
                  </a:lnTo>
                  <a:lnTo>
                    <a:pt x="1907794" y="1560944"/>
                  </a:lnTo>
                  <a:lnTo>
                    <a:pt x="1930450" y="1521574"/>
                  </a:lnTo>
                  <a:lnTo>
                    <a:pt x="1951393" y="1481124"/>
                  </a:lnTo>
                  <a:lnTo>
                    <a:pt x="1970582" y="1439672"/>
                  </a:lnTo>
                  <a:lnTo>
                    <a:pt x="1987956" y="1397228"/>
                  </a:lnTo>
                  <a:lnTo>
                    <a:pt x="2003475" y="1353883"/>
                  </a:lnTo>
                  <a:lnTo>
                    <a:pt x="2017077" y="1309649"/>
                  </a:lnTo>
                  <a:lnTo>
                    <a:pt x="2028736" y="1264602"/>
                  </a:lnTo>
                  <a:lnTo>
                    <a:pt x="2038375" y="1218768"/>
                  </a:lnTo>
                  <a:lnTo>
                    <a:pt x="2045957" y="1172222"/>
                  </a:lnTo>
                  <a:lnTo>
                    <a:pt x="2051443" y="1124991"/>
                  </a:lnTo>
                  <a:lnTo>
                    <a:pt x="2054758" y="1077137"/>
                  </a:lnTo>
                  <a:lnTo>
                    <a:pt x="2055876" y="10287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408169" y="3591305"/>
              <a:ext cx="280670" cy="546100"/>
            </a:xfrm>
            <a:custGeom>
              <a:avLst/>
              <a:gdLst/>
              <a:ahLst/>
              <a:cxnLst/>
              <a:rect l="l" t="t" r="r" b="b"/>
              <a:pathLst>
                <a:path w="280670" h="546100">
                  <a:moveTo>
                    <a:pt x="0" y="0"/>
                  </a:moveTo>
                  <a:lnTo>
                    <a:pt x="280416" y="272796"/>
                  </a:lnTo>
                  <a:lnTo>
                    <a:pt x="0" y="545592"/>
                  </a:lnTo>
                </a:path>
              </a:pathLst>
            </a:custGeom>
            <a:ln w="25907">
              <a:solidFill>
                <a:srgbClr val="00699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0660" y="3025139"/>
              <a:ext cx="1828038" cy="1828038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1472183" y="2950463"/>
              <a:ext cx="1827530" cy="1827530"/>
            </a:xfrm>
            <a:custGeom>
              <a:avLst/>
              <a:gdLst/>
              <a:ahLst/>
              <a:cxnLst/>
              <a:rect l="l" t="t" r="r" b="b"/>
              <a:pathLst>
                <a:path w="1827529" h="1827529">
                  <a:moveTo>
                    <a:pt x="913638" y="0"/>
                  </a:moveTo>
                  <a:lnTo>
                    <a:pt x="865117" y="1266"/>
                  </a:lnTo>
                  <a:lnTo>
                    <a:pt x="817255" y="5023"/>
                  </a:lnTo>
                  <a:lnTo>
                    <a:pt x="770117" y="11208"/>
                  </a:lnTo>
                  <a:lnTo>
                    <a:pt x="723764" y="19758"/>
                  </a:lnTo>
                  <a:lnTo>
                    <a:pt x="678259" y="30609"/>
                  </a:lnTo>
                  <a:lnTo>
                    <a:pt x="633667" y="43698"/>
                  </a:lnTo>
                  <a:lnTo>
                    <a:pt x="590050" y="58962"/>
                  </a:lnTo>
                  <a:lnTo>
                    <a:pt x="547472" y="76339"/>
                  </a:lnTo>
                  <a:lnTo>
                    <a:pt x="505995" y="95764"/>
                  </a:lnTo>
                  <a:lnTo>
                    <a:pt x="465682" y="117174"/>
                  </a:lnTo>
                  <a:lnTo>
                    <a:pt x="426598" y="140508"/>
                  </a:lnTo>
                  <a:lnTo>
                    <a:pt x="388804" y="165700"/>
                  </a:lnTo>
                  <a:lnTo>
                    <a:pt x="352365" y="192689"/>
                  </a:lnTo>
                  <a:lnTo>
                    <a:pt x="317342" y="221411"/>
                  </a:lnTo>
                  <a:lnTo>
                    <a:pt x="283800" y="251802"/>
                  </a:lnTo>
                  <a:lnTo>
                    <a:pt x="251802" y="283800"/>
                  </a:lnTo>
                  <a:lnTo>
                    <a:pt x="221411" y="317342"/>
                  </a:lnTo>
                  <a:lnTo>
                    <a:pt x="192689" y="352365"/>
                  </a:lnTo>
                  <a:lnTo>
                    <a:pt x="165700" y="388804"/>
                  </a:lnTo>
                  <a:lnTo>
                    <a:pt x="140508" y="426598"/>
                  </a:lnTo>
                  <a:lnTo>
                    <a:pt x="117174" y="465682"/>
                  </a:lnTo>
                  <a:lnTo>
                    <a:pt x="95764" y="505995"/>
                  </a:lnTo>
                  <a:lnTo>
                    <a:pt x="76339" y="547472"/>
                  </a:lnTo>
                  <a:lnTo>
                    <a:pt x="58962" y="590050"/>
                  </a:lnTo>
                  <a:lnTo>
                    <a:pt x="43698" y="633667"/>
                  </a:lnTo>
                  <a:lnTo>
                    <a:pt x="30609" y="678259"/>
                  </a:lnTo>
                  <a:lnTo>
                    <a:pt x="19758" y="723764"/>
                  </a:lnTo>
                  <a:lnTo>
                    <a:pt x="11208" y="770117"/>
                  </a:lnTo>
                  <a:lnTo>
                    <a:pt x="5023" y="817255"/>
                  </a:lnTo>
                  <a:lnTo>
                    <a:pt x="1266" y="865117"/>
                  </a:lnTo>
                  <a:lnTo>
                    <a:pt x="0" y="913638"/>
                  </a:lnTo>
                  <a:lnTo>
                    <a:pt x="1266" y="962158"/>
                  </a:lnTo>
                  <a:lnTo>
                    <a:pt x="5023" y="1010020"/>
                  </a:lnTo>
                  <a:lnTo>
                    <a:pt x="11208" y="1057158"/>
                  </a:lnTo>
                  <a:lnTo>
                    <a:pt x="19758" y="1103511"/>
                  </a:lnTo>
                  <a:lnTo>
                    <a:pt x="30609" y="1149016"/>
                  </a:lnTo>
                  <a:lnTo>
                    <a:pt x="43698" y="1193608"/>
                  </a:lnTo>
                  <a:lnTo>
                    <a:pt x="58962" y="1237225"/>
                  </a:lnTo>
                  <a:lnTo>
                    <a:pt x="76339" y="1279803"/>
                  </a:lnTo>
                  <a:lnTo>
                    <a:pt x="95764" y="1321280"/>
                  </a:lnTo>
                  <a:lnTo>
                    <a:pt x="117174" y="1361593"/>
                  </a:lnTo>
                  <a:lnTo>
                    <a:pt x="140508" y="1400677"/>
                  </a:lnTo>
                  <a:lnTo>
                    <a:pt x="165700" y="1438471"/>
                  </a:lnTo>
                  <a:lnTo>
                    <a:pt x="192689" y="1474910"/>
                  </a:lnTo>
                  <a:lnTo>
                    <a:pt x="221411" y="1509933"/>
                  </a:lnTo>
                  <a:lnTo>
                    <a:pt x="251802" y="1543475"/>
                  </a:lnTo>
                  <a:lnTo>
                    <a:pt x="283800" y="1575473"/>
                  </a:lnTo>
                  <a:lnTo>
                    <a:pt x="317342" y="1605864"/>
                  </a:lnTo>
                  <a:lnTo>
                    <a:pt x="352365" y="1634586"/>
                  </a:lnTo>
                  <a:lnTo>
                    <a:pt x="388804" y="1661575"/>
                  </a:lnTo>
                  <a:lnTo>
                    <a:pt x="426598" y="1686767"/>
                  </a:lnTo>
                  <a:lnTo>
                    <a:pt x="465682" y="1710101"/>
                  </a:lnTo>
                  <a:lnTo>
                    <a:pt x="505995" y="1731511"/>
                  </a:lnTo>
                  <a:lnTo>
                    <a:pt x="547472" y="1750936"/>
                  </a:lnTo>
                  <a:lnTo>
                    <a:pt x="590050" y="1768313"/>
                  </a:lnTo>
                  <a:lnTo>
                    <a:pt x="633667" y="1783577"/>
                  </a:lnTo>
                  <a:lnTo>
                    <a:pt x="678259" y="1796666"/>
                  </a:lnTo>
                  <a:lnTo>
                    <a:pt x="723764" y="1807517"/>
                  </a:lnTo>
                  <a:lnTo>
                    <a:pt x="770117" y="1816067"/>
                  </a:lnTo>
                  <a:lnTo>
                    <a:pt x="817255" y="1822252"/>
                  </a:lnTo>
                  <a:lnTo>
                    <a:pt x="865117" y="1826009"/>
                  </a:lnTo>
                  <a:lnTo>
                    <a:pt x="913638" y="1827276"/>
                  </a:lnTo>
                  <a:lnTo>
                    <a:pt x="962158" y="1826009"/>
                  </a:lnTo>
                  <a:lnTo>
                    <a:pt x="1010020" y="1822252"/>
                  </a:lnTo>
                  <a:lnTo>
                    <a:pt x="1057158" y="1816067"/>
                  </a:lnTo>
                  <a:lnTo>
                    <a:pt x="1103511" y="1807517"/>
                  </a:lnTo>
                  <a:lnTo>
                    <a:pt x="1149016" y="1796666"/>
                  </a:lnTo>
                  <a:lnTo>
                    <a:pt x="1193608" y="1783577"/>
                  </a:lnTo>
                  <a:lnTo>
                    <a:pt x="1237225" y="1768313"/>
                  </a:lnTo>
                  <a:lnTo>
                    <a:pt x="1279803" y="1750936"/>
                  </a:lnTo>
                  <a:lnTo>
                    <a:pt x="1321280" y="1731511"/>
                  </a:lnTo>
                  <a:lnTo>
                    <a:pt x="1361593" y="1710101"/>
                  </a:lnTo>
                  <a:lnTo>
                    <a:pt x="1400677" y="1686767"/>
                  </a:lnTo>
                  <a:lnTo>
                    <a:pt x="1438471" y="1661575"/>
                  </a:lnTo>
                  <a:lnTo>
                    <a:pt x="1474910" y="1634586"/>
                  </a:lnTo>
                  <a:lnTo>
                    <a:pt x="1509933" y="1605864"/>
                  </a:lnTo>
                  <a:lnTo>
                    <a:pt x="1543475" y="1575473"/>
                  </a:lnTo>
                  <a:lnTo>
                    <a:pt x="1575473" y="1543475"/>
                  </a:lnTo>
                  <a:lnTo>
                    <a:pt x="1605864" y="1509933"/>
                  </a:lnTo>
                  <a:lnTo>
                    <a:pt x="1634586" y="1474910"/>
                  </a:lnTo>
                  <a:lnTo>
                    <a:pt x="1661575" y="1438471"/>
                  </a:lnTo>
                  <a:lnTo>
                    <a:pt x="1686767" y="1400677"/>
                  </a:lnTo>
                  <a:lnTo>
                    <a:pt x="1710101" y="1361593"/>
                  </a:lnTo>
                  <a:lnTo>
                    <a:pt x="1731511" y="1321280"/>
                  </a:lnTo>
                  <a:lnTo>
                    <a:pt x="1750936" y="1279803"/>
                  </a:lnTo>
                  <a:lnTo>
                    <a:pt x="1768313" y="1237225"/>
                  </a:lnTo>
                  <a:lnTo>
                    <a:pt x="1783577" y="1193608"/>
                  </a:lnTo>
                  <a:lnTo>
                    <a:pt x="1796666" y="1149016"/>
                  </a:lnTo>
                  <a:lnTo>
                    <a:pt x="1807517" y="1103511"/>
                  </a:lnTo>
                  <a:lnTo>
                    <a:pt x="1816067" y="1057158"/>
                  </a:lnTo>
                  <a:lnTo>
                    <a:pt x="1822252" y="1010020"/>
                  </a:lnTo>
                  <a:lnTo>
                    <a:pt x="1826009" y="962158"/>
                  </a:lnTo>
                  <a:lnTo>
                    <a:pt x="1827276" y="913638"/>
                  </a:lnTo>
                  <a:lnTo>
                    <a:pt x="1826009" y="865117"/>
                  </a:lnTo>
                  <a:lnTo>
                    <a:pt x="1822252" y="817255"/>
                  </a:lnTo>
                  <a:lnTo>
                    <a:pt x="1816067" y="770117"/>
                  </a:lnTo>
                  <a:lnTo>
                    <a:pt x="1807517" y="723764"/>
                  </a:lnTo>
                  <a:lnTo>
                    <a:pt x="1796666" y="678259"/>
                  </a:lnTo>
                  <a:lnTo>
                    <a:pt x="1783577" y="633667"/>
                  </a:lnTo>
                  <a:lnTo>
                    <a:pt x="1768313" y="590050"/>
                  </a:lnTo>
                  <a:lnTo>
                    <a:pt x="1750936" y="547472"/>
                  </a:lnTo>
                  <a:lnTo>
                    <a:pt x="1731511" y="505995"/>
                  </a:lnTo>
                  <a:lnTo>
                    <a:pt x="1710101" y="465682"/>
                  </a:lnTo>
                  <a:lnTo>
                    <a:pt x="1686767" y="426598"/>
                  </a:lnTo>
                  <a:lnTo>
                    <a:pt x="1661575" y="388804"/>
                  </a:lnTo>
                  <a:lnTo>
                    <a:pt x="1634586" y="352365"/>
                  </a:lnTo>
                  <a:lnTo>
                    <a:pt x="1605864" y="317342"/>
                  </a:lnTo>
                  <a:lnTo>
                    <a:pt x="1575473" y="283800"/>
                  </a:lnTo>
                  <a:lnTo>
                    <a:pt x="1543475" y="251802"/>
                  </a:lnTo>
                  <a:lnTo>
                    <a:pt x="1509933" y="221411"/>
                  </a:lnTo>
                  <a:lnTo>
                    <a:pt x="1474910" y="192689"/>
                  </a:lnTo>
                  <a:lnTo>
                    <a:pt x="1438471" y="165700"/>
                  </a:lnTo>
                  <a:lnTo>
                    <a:pt x="1400677" y="140508"/>
                  </a:lnTo>
                  <a:lnTo>
                    <a:pt x="1361593" y="117174"/>
                  </a:lnTo>
                  <a:lnTo>
                    <a:pt x="1321280" y="95764"/>
                  </a:lnTo>
                  <a:lnTo>
                    <a:pt x="1279803" y="76339"/>
                  </a:lnTo>
                  <a:lnTo>
                    <a:pt x="1237225" y="58962"/>
                  </a:lnTo>
                  <a:lnTo>
                    <a:pt x="1193608" y="43698"/>
                  </a:lnTo>
                  <a:lnTo>
                    <a:pt x="1149016" y="30609"/>
                  </a:lnTo>
                  <a:lnTo>
                    <a:pt x="1103511" y="19758"/>
                  </a:lnTo>
                  <a:lnTo>
                    <a:pt x="1057158" y="11208"/>
                  </a:lnTo>
                  <a:lnTo>
                    <a:pt x="1010020" y="5023"/>
                  </a:lnTo>
                  <a:lnTo>
                    <a:pt x="962158" y="1266"/>
                  </a:lnTo>
                  <a:lnTo>
                    <a:pt x="913638" y="0"/>
                  </a:lnTo>
                  <a:close/>
                </a:path>
              </a:pathLst>
            </a:custGeom>
            <a:solidFill>
              <a:srgbClr val="953B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069579" y="3267468"/>
              <a:ext cx="632460" cy="1117600"/>
            </a:xfrm>
            <a:custGeom>
              <a:avLst/>
              <a:gdLst/>
              <a:ahLst/>
              <a:cxnLst/>
              <a:rect l="l" t="t" r="r" b="b"/>
              <a:pathLst>
                <a:path w="632460" h="1117600">
                  <a:moveTo>
                    <a:pt x="541032" y="227457"/>
                  </a:moveTo>
                  <a:lnTo>
                    <a:pt x="536524" y="181762"/>
                  </a:lnTo>
                  <a:lnTo>
                    <a:pt x="523557" y="139141"/>
                  </a:lnTo>
                  <a:lnTo>
                    <a:pt x="510552" y="114706"/>
                  </a:lnTo>
                  <a:lnTo>
                    <a:pt x="510552" y="227457"/>
                  </a:lnTo>
                  <a:lnTo>
                    <a:pt x="505371" y="271589"/>
                  </a:lnTo>
                  <a:lnTo>
                    <a:pt x="490626" y="312204"/>
                  </a:lnTo>
                  <a:lnTo>
                    <a:pt x="467550" y="348107"/>
                  </a:lnTo>
                  <a:lnTo>
                    <a:pt x="437324" y="378091"/>
                  </a:lnTo>
                  <a:lnTo>
                    <a:pt x="401167" y="401002"/>
                  </a:lnTo>
                  <a:lnTo>
                    <a:pt x="360273" y="415607"/>
                  </a:lnTo>
                  <a:lnTo>
                    <a:pt x="315861" y="420751"/>
                  </a:lnTo>
                  <a:lnTo>
                    <a:pt x="271233" y="415607"/>
                  </a:lnTo>
                  <a:lnTo>
                    <a:pt x="229793" y="401002"/>
                  </a:lnTo>
                  <a:lnTo>
                    <a:pt x="192887" y="378091"/>
                  </a:lnTo>
                  <a:lnTo>
                    <a:pt x="161848" y="348107"/>
                  </a:lnTo>
                  <a:lnTo>
                    <a:pt x="138023" y="312204"/>
                  </a:lnTo>
                  <a:lnTo>
                    <a:pt x="122745" y="271589"/>
                  </a:lnTo>
                  <a:lnTo>
                    <a:pt x="117360" y="227457"/>
                  </a:lnTo>
                  <a:lnTo>
                    <a:pt x="122745" y="181902"/>
                  </a:lnTo>
                  <a:lnTo>
                    <a:pt x="138023" y="140271"/>
                  </a:lnTo>
                  <a:lnTo>
                    <a:pt x="161848" y="103695"/>
                  </a:lnTo>
                  <a:lnTo>
                    <a:pt x="192887" y="73291"/>
                  </a:lnTo>
                  <a:lnTo>
                    <a:pt x="229793" y="50177"/>
                  </a:lnTo>
                  <a:lnTo>
                    <a:pt x="271233" y="35496"/>
                  </a:lnTo>
                  <a:lnTo>
                    <a:pt x="315861" y="30353"/>
                  </a:lnTo>
                  <a:lnTo>
                    <a:pt x="360273" y="35496"/>
                  </a:lnTo>
                  <a:lnTo>
                    <a:pt x="401167" y="50177"/>
                  </a:lnTo>
                  <a:lnTo>
                    <a:pt x="437324" y="73291"/>
                  </a:lnTo>
                  <a:lnTo>
                    <a:pt x="467550" y="103695"/>
                  </a:lnTo>
                  <a:lnTo>
                    <a:pt x="490626" y="140271"/>
                  </a:lnTo>
                  <a:lnTo>
                    <a:pt x="505371" y="181902"/>
                  </a:lnTo>
                  <a:lnTo>
                    <a:pt x="510552" y="227457"/>
                  </a:lnTo>
                  <a:lnTo>
                    <a:pt x="510552" y="114706"/>
                  </a:lnTo>
                  <a:lnTo>
                    <a:pt x="502996" y="100507"/>
                  </a:lnTo>
                  <a:lnTo>
                    <a:pt x="475691" y="66814"/>
                  </a:lnTo>
                  <a:lnTo>
                    <a:pt x="442468" y="38976"/>
                  </a:lnTo>
                  <a:lnTo>
                    <a:pt x="426758" y="30353"/>
                  </a:lnTo>
                  <a:lnTo>
                    <a:pt x="404190" y="17945"/>
                  </a:lnTo>
                  <a:lnTo>
                    <a:pt x="361696" y="4635"/>
                  </a:lnTo>
                  <a:lnTo>
                    <a:pt x="315861" y="0"/>
                  </a:lnTo>
                  <a:lnTo>
                    <a:pt x="269849" y="4635"/>
                  </a:lnTo>
                  <a:lnTo>
                    <a:pt x="226923" y="17945"/>
                  </a:lnTo>
                  <a:lnTo>
                    <a:pt x="188036" y="38976"/>
                  </a:lnTo>
                  <a:lnTo>
                    <a:pt x="154127" y="66814"/>
                  </a:lnTo>
                  <a:lnTo>
                    <a:pt x="126111" y="100507"/>
                  </a:lnTo>
                  <a:lnTo>
                    <a:pt x="104940" y="139141"/>
                  </a:lnTo>
                  <a:lnTo>
                    <a:pt x="91541" y="181762"/>
                  </a:lnTo>
                  <a:lnTo>
                    <a:pt x="86880" y="227457"/>
                  </a:lnTo>
                  <a:lnTo>
                    <a:pt x="91541" y="271881"/>
                  </a:lnTo>
                  <a:lnTo>
                    <a:pt x="104940" y="313563"/>
                  </a:lnTo>
                  <a:lnTo>
                    <a:pt x="126111" y="351510"/>
                  </a:lnTo>
                  <a:lnTo>
                    <a:pt x="154127" y="384759"/>
                  </a:lnTo>
                  <a:lnTo>
                    <a:pt x="188036" y="412318"/>
                  </a:lnTo>
                  <a:lnTo>
                    <a:pt x="226923" y="433209"/>
                  </a:lnTo>
                  <a:lnTo>
                    <a:pt x="269849" y="446468"/>
                  </a:lnTo>
                  <a:lnTo>
                    <a:pt x="315861" y="451104"/>
                  </a:lnTo>
                  <a:lnTo>
                    <a:pt x="361696" y="446468"/>
                  </a:lnTo>
                  <a:lnTo>
                    <a:pt x="404190" y="433209"/>
                  </a:lnTo>
                  <a:lnTo>
                    <a:pt x="442468" y="412318"/>
                  </a:lnTo>
                  <a:lnTo>
                    <a:pt x="475691" y="384759"/>
                  </a:lnTo>
                  <a:lnTo>
                    <a:pt x="502996" y="351510"/>
                  </a:lnTo>
                  <a:lnTo>
                    <a:pt x="523557" y="313563"/>
                  </a:lnTo>
                  <a:lnTo>
                    <a:pt x="536524" y="271881"/>
                  </a:lnTo>
                  <a:lnTo>
                    <a:pt x="541032" y="227457"/>
                  </a:lnTo>
                  <a:close/>
                </a:path>
                <a:path w="632460" h="1117600">
                  <a:moveTo>
                    <a:pt x="632460" y="605650"/>
                  </a:moveTo>
                  <a:lnTo>
                    <a:pt x="602361" y="575856"/>
                  </a:lnTo>
                  <a:lnTo>
                    <a:pt x="602361" y="616826"/>
                  </a:lnTo>
                  <a:lnTo>
                    <a:pt x="602361" y="1086853"/>
                  </a:lnTo>
                  <a:lnTo>
                    <a:pt x="30099" y="1086853"/>
                  </a:lnTo>
                  <a:lnTo>
                    <a:pt x="30099" y="616826"/>
                  </a:lnTo>
                  <a:lnTo>
                    <a:pt x="141097" y="507225"/>
                  </a:lnTo>
                  <a:lnTo>
                    <a:pt x="220345" y="507225"/>
                  </a:lnTo>
                  <a:lnTo>
                    <a:pt x="293243" y="583425"/>
                  </a:lnTo>
                  <a:lnTo>
                    <a:pt x="204470" y="673976"/>
                  </a:lnTo>
                  <a:lnTo>
                    <a:pt x="315468" y="783577"/>
                  </a:lnTo>
                  <a:lnTo>
                    <a:pt x="357225" y="742302"/>
                  </a:lnTo>
                  <a:lnTo>
                    <a:pt x="426339" y="673976"/>
                  </a:lnTo>
                  <a:lnTo>
                    <a:pt x="383540" y="629500"/>
                  </a:lnTo>
                  <a:lnTo>
                    <a:pt x="383540" y="673976"/>
                  </a:lnTo>
                  <a:lnTo>
                    <a:pt x="315468" y="742302"/>
                  </a:lnTo>
                  <a:lnTo>
                    <a:pt x="247269" y="673976"/>
                  </a:lnTo>
                  <a:lnTo>
                    <a:pt x="315468" y="605650"/>
                  </a:lnTo>
                  <a:lnTo>
                    <a:pt x="383540" y="673976"/>
                  </a:lnTo>
                  <a:lnTo>
                    <a:pt x="383540" y="629500"/>
                  </a:lnTo>
                  <a:lnTo>
                    <a:pt x="360603" y="605650"/>
                  </a:lnTo>
                  <a:lnTo>
                    <a:pt x="339217" y="583425"/>
                  </a:lnTo>
                  <a:lnTo>
                    <a:pt x="361581" y="559549"/>
                  </a:lnTo>
                  <a:lnTo>
                    <a:pt x="410591" y="507225"/>
                  </a:lnTo>
                  <a:lnTo>
                    <a:pt x="491363" y="507225"/>
                  </a:lnTo>
                  <a:lnTo>
                    <a:pt x="602361" y="616826"/>
                  </a:lnTo>
                  <a:lnTo>
                    <a:pt x="602361" y="575856"/>
                  </a:lnTo>
                  <a:lnTo>
                    <a:pt x="533069" y="507225"/>
                  </a:lnTo>
                  <a:lnTo>
                    <a:pt x="502539" y="476999"/>
                  </a:lnTo>
                  <a:lnTo>
                    <a:pt x="399415" y="476999"/>
                  </a:lnTo>
                  <a:lnTo>
                    <a:pt x="315468" y="559549"/>
                  </a:lnTo>
                  <a:lnTo>
                    <a:pt x="262178" y="507225"/>
                  </a:lnTo>
                  <a:lnTo>
                    <a:pt x="231394" y="476999"/>
                  </a:lnTo>
                  <a:lnTo>
                    <a:pt x="128397" y="476999"/>
                  </a:lnTo>
                  <a:lnTo>
                    <a:pt x="0" y="605650"/>
                  </a:lnTo>
                  <a:lnTo>
                    <a:pt x="0" y="1117079"/>
                  </a:lnTo>
                  <a:lnTo>
                    <a:pt x="632460" y="1117079"/>
                  </a:lnTo>
                  <a:lnTo>
                    <a:pt x="632460" y="1086853"/>
                  </a:lnTo>
                  <a:lnTo>
                    <a:pt x="632460" y="60565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1473835" y="4943094"/>
            <a:ext cx="182054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5" dirty="0">
                <a:solidFill>
                  <a:srgbClr val="6CB33E"/>
                </a:solidFill>
                <a:latin typeface="Arial MT"/>
                <a:cs typeface="Arial MT"/>
              </a:rPr>
              <a:t>SDDC</a:t>
            </a:r>
            <a:r>
              <a:rPr sz="2000" spc="-100" dirty="0">
                <a:solidFill>
                  <a:srgbClr val="6CB33E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6CB33E"/>
                </a:solidFill>
                <a:latin typeface="Arial MT"/>
                <a:cs typeface="Arial MT"/>
              </a:rPr>
              <a:t>Manager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9699752" y="4692777"/>
            <a:ext cx="13817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006990"/>
                </a:solidFill>
                <a:latin typeface="Arial MT"/>
                <a:cs typeface="Arial MT"/>
              </a:rPr>
              <a:t>Configuration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9294368" y="1927351"/>
            <a:ext cx="1457960" cy="546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050"/>
              </a:lnSpc>
              <a:spcBef>
                <a:spcPts val="100"/>
              </a:spcBef>
            </a:pPr>
            <a:r>
              <a:rPr sz="1800" spc="-5" dirty="0">
                <a:solidFill>
                  <a:srgbClr val="6CB33E"/>
                </a:solidFill>
                <a:latin typeface="Arial MT"/>
                <a:cs typeface="Arial MT"/>
              </a:rPr>
              <a:t>Patching</a:t>
            </a:r>
            <a:endParaRPr sz="1800">
              <a:latin typeface="Arial MT"/>
              <a:cs typeface="Arial MT"/>
            </a:endParaRPr>
          </a:p>
          <a:p>
            <a:pPr marL="12700">
              <a:lnSpc>
                <a:spcPts val="2050"/>
              </a:lnSpc>
            </a:pPr>
            <a:r>
              <a:rPr sz="1800" spc="-5" dirty="0">
                <a:solidFill>
                  <a:srgbClr val="6CB33E"/>
                </a:solidFill>
                <a:latin typeface="Arial MT"/>
                <a:cs typeface="Arial MT"/>
              </a:rPr>
              <a:t>and</a:t>
            </a:r>
            <a:r>
              <a:rPr sz="1800" spc="-70" dirty="0">
                <a:solidFill>
                  <a:srgbClr val="6CB33E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6CB33E"/>
                </a:solidFill>
                <a:latin typeface="Arial MT"/>
                <a:cs typeface="Arial MT"/>
              </a:rPr>
              <a:t>Upgrades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8799068" y="5812332"/>
            <a:ext cx="12382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003547"/>
                </a:solidFill>
                <a:latin typeface="Arial MT"/>
                <a:cs typeface="Arial MT"/>
              </a:rPr>
              <a:t>Deployment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9885933" y="3239261"/>
            <a:ext cx="1346835" cy="546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050"/>
              </a:lnSpc>
              <a:spcBef>
                <a:spcPts val="100"/>
              </a:spcBef>
            </a:pPr>
            <a:r>
              <a:rPr sz="1800" spc="-5" dirty="0">
                <a:solidFill>
                  <a:srgbClr val="0094D2"/>
                </a:solidFill>
                <a:latin typeface="Arial MT"/>
                <a:cs typeface="Arial MT"/>
              </a:rPr>
              <a:t>Policy</a:t>
            </a:r>
            <a:r>
              <a:rPr sz="1800" spc="-55" dirty="0">
                <a:solidFill>
                  <a:srgbClr val="0094D2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94D2"/>
                </a:solidFill>
                <a:latin typeface="Arial MT"/>
                <a:cs typeface="Arial MT"/>
              </a:rPr>
              <a:t>Based</a:t>
            </a:r>
            <a:endParaRPr sz="1800">
              <a:latin typeface="Arial MT"/>
              <a:cs typeface="Arial MT"/>
            </a:endParaRPr>
          </a:p>
          <a:p>
            <a:pPr marL="12700">
              <a:lnSpc>
                <a:spcPts val="2050"/>
              </a:lnSpc>
            </a:pPr>
            <a:r>
              <a:rPr sz="1800" spc="-5" dirty="0">
                <a:solidFill>
                  <a:srgbClr val="0094D2"/>
                </a:solidFill>
                <a:latin typeface="Arial MT"/>
                <a:cs typeface="Arial MT"/>
              </a:rPr>
              <a:t>Provisioning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8749283" y="3006801"/>
            <a:ext cx="1144905" cy="1322705"/>
            <a:chOff x="8749283" y="3006801"/>
            <a:chExt cx="1144905" cy="1322705"/>
          </a:xfrm>
        </p:grpSpPr>
        <p:sp>
          <p:nvSpPr>
            <p:cNvPr id="23" name="object 23"/>
            <p:cNvSpPr/>
            <p:nvPr/>
          </p:nvSpPr>
          <p:spPr>
            <a:xfrm>
              <a:off x="8911335" y="3896994"/>
              <a:ext cx="155575" cy="432434"/>
            </a:xfrm>
            <a:custGeom>
              <a:avLst/>
              <a:gdLst/>
              <a:ahLst/>
              <a:cxnLst/>
              <a:rect l="l" t="t" r="r" b="b"/>
              <a:pathLst>
                <a:path w="155575" h="432435">
                  <a:moveTo>
                    <a:pt x="58262" y="374396"/>
                  </a:moveTo>
                  <a:lnTo>
                    <a:pt x="32511" y="374396"/>
                  </a:lnTo>
                  <a:lnTo>
                    <a:pt x="21589" y="427355"/>
                  </a:lnTo>
                  <a:lnTo>
                    <a:pt x="46481" y="432435"/>
                  </a:lnTo>
                  <a:lnTo>
                    <a:pt x="57403" y="379349"/>
                  </a:lnTo>
                  <a:lnTo>
                    <a:pt x="58262" y="374396"/>
                  </a:lnTo>
                  <a:close/>
                </a:path>
                <a:path w="155575" h="432435">
                  <a:moveTo>
                    <a:pt x="85716" y="161544"/>
                  </a:moveTo>
                  <a:lnTo>
                    <a:pt x="60324" y="161544"/>
                  </a:lnTo>
                  <a:lnTo>
                    <a:pt x="55498" y="215392"/>
                  </a:lnTo>
                  <a:lnTo>
                    <a:pt x="49402" y="268859"/>
                  </a:lnTo>
                  <a:lnTo>
                    <a:pt x="41655" y="321945"/>
                  </a:lnTo>
                  <a:lnTo>
                    <a:pt x="32384" y="374777"/>
                  </a:lnTo>
                  <a:lnTo>
                    <a:pt x="32511" y="374396"/>
                  </a:lnTo>
                  <a:lnTo>
                    <a:pt x="58262" y="374396"/>
                  </a:lnTo>
                  <a:lnTo>
                    <a:pt x="66674" y="325882"/>
                  </a:lnTo>
                  <a:lnTo>
                    <a:pt x="74548" y="271907"/>
                  </a:lnTo>
                  <a:lnTo>
                    <a:pt x="80771" y="217805"/>
                  </a:lnTo>
                  <a:lnTo>
                    <a:pt x="85597" y="163576"/>
                  </a:lnTo>
                  <a:lnTo>
                    <a:pt x="85716" y="161544"/>
                  </a:lnTo>
                  <a:close/>
                </a:path>
                <a:path w="155575" h="432435">
                  <a:moveTo>
                    <a:pt x="41655" y="321691"/>
                  </a:moveTo>
                  <a:lnTo>
                    <a:pt x="41611" y="321945"/>
                  </a:lnTo>
                  <a:lnTo>
                    <a:pt x="41655" y="321691"/>
                  </a:lnTo>
                  <a:close/>
                </a:path>
                <a:path w="155575" h="432435">
                  <a:moveTo>
                    <a:pt x="49402" y="268478"/>
                  </a:moveTo>
                  <a:lnTo>
                    <a:pt x="49347" y="268859"/>
                  </a:lnTo>
                  <a:lnTo>
                    <a:pt x="49402" y="268478"/>
                  </a:lnTo>
                  <a:close/>
                </a:path>
                <a:path w="155575" h="432435">
                  <a:moveTo>
                    <a:pt x="55498" y="215138"/>
                  </a:moveTo>
                  <a:lnTo>
                    <a:pt x="55470" y="215392"/>
                  </a:lnTo>
                  <a:lnTo>
                    <a:pt x="55498" y="215138"/>
                  </a:lnTo>
                  <a:close/>
                </a:path>
                <a:path w="155575" h="432435">
                  <a:moveTo>
                    <a:pt x="77868" y="39738"/>
                  </a:moveTo>
                  <a:lnTo>
                    <a:pt x="65117" y="54982"/>
                  </a:lnTo>
                  <a:lnTo>
                    <a:pt x="63372" y="108204"/>
                  </a:lnTo>
                  <a:lnTo>
                    <a:pt x="63223" y="110490"/>
                  </a:lnTo>
                  <a:lnTo>
                    <a:pt x="60197" y="161925"/>
                  </a:lnTo>
                  <a:lnTo>
                    <a:pt x="60324" y="161544"/>
                  </a:lnTo>
                  <a:lnTo>
                    <a:pt x="85716" y="161544"/>
                  </a:lnTo>
                  <a:lnTo>
                    <a:pt x="88698" y="110490"/>
                  </a:lnTo>
                  <a:lnTo>
                    <a:pt x="88811" y="107950"/>
                  </a:lnTo>
                  <a:lnTo>
                    <a:pt x="90416" y="54852"/>
                  </a:lnTo>
                  <a:lnTo>
                    <a:pt x="77868" y="39738"/>
                  </a:lnTo>
                  <a:close/>
                </a:path>
                <a:path w="155575" h="432435">
                  <a:moveTo>
                    <a:pt x="94318" y="19812"/>
                  </a:moveTo>
                  <a:lnTo>
                    <a:pt x="65150" y="19812"/>
                  </a:lnTo>
                  <a:lnTo>
                    <a:pt x="90550" y="19939"/>
                  </a:lnTo>
                  <a:lnTo>
                    <a:pt x="90524" y="54982"/>
                  </a:lnTo>
                  <a:lnTo>
                    <a:pt x="131444" y="104267"/>
                  </a:lnTo>
                  <a:lnTo>
                    <a:pt x="135889" y="109728"/>
                  </a:lnTo>
                  <a:lnTo>
                    <a:pt x="143890" y="110490"/>
                  </a:lnTo>
                  <a:lnTo>
                    <a:pt x="154685" y="101473"/>
                  </a:lnTo>
                  <a:lnTo>
                    <a:pt x="155447" y="93472"/>
                  </a:lnTo>
                  <a:lnTo>
                    <a:pt x="151002" y="88011"/>
                  </a:lnTo>
                  <a:lnTo>
                    <a:pt x="94318" y="19812"/>
                  </a:lnTo>
                  <a:close/>
                </a:path>
                <a:path w="155575" h="432435">
                  <a:moveTo>
                    <a:pt x="77850" y="0"/>
                  </a:moveTo>
                  <a:lnTo>
                    <a:pt x="4444" y="87757"/>
                  </a:lnTo>
                  <a:lnTo>
                    <a:pt x="0" y="93218"/>
                  </a:lnTo>
                  <a:lnTo>
                    <a:pt x="634" y="101219"/>
                  </a:lnTo>
                  <a:lnTo>
                    <a:pt x="6095" y="105664"/>
                  </a:lnTo>
                  <a:lnTo>
                    <a:pt x="11429" y="110236"/>
                  </a:lnTo>
                  <a:lnTo>
                    <a:pt x="19430" y="109474"/>
                  </a:lnTo>
                  <a:lnTo>
                    <a:pt x="24002" y="104140"/>
                  </a:lnTo>
                  <a:lnTo>
                    <a:pt x="65117" y="54982"/>
                  </a:lnTo>
                  <a:lnTo>
                    <a:pt x="65023" y="54356"/>
                  </a:lnTo>
                  <a:lnTo>
                    <a:pt x="65150" y="19812"/>
                  </a:lnTo>
                  <a:lnTo>
                    <a:pt x="94318" y="19812"/>
                  </a:lnTo>
                  <a:lnTo>
                    <a:pt x="77850" y="0"/>
                  </a:lnTo>
                  <a:close/>
                </a:path>
                <a:path w="155575" h="432435">
                  <a:moveTo>
                    <a:pt x="63372" y="107950"/>
                  </a:moveTo>
                  <a:lnTo>
                    <a:pt x="63358" y="108204"/>
                  </a:lnTo>
                  <a:lnTo>
                    <a:pt x="63372" y="107950"/>
                  </a:lnTo>
                  <a:close/>
                </a:path>
                <a:path w="155575" h="432435">
                  <a:moveTo>
                    <a:pt x="65960" y="53975"/>
                  </a:moveTo>
                  <a:lnTo>
                    <a:pt x="65150" y="53975"/>
                  </a:lnTo>
                  <a:lnTo>
                    <a:pt x="65117" y="54982"/>
                  </a:lnTo>
                  <a:lnTo>
                    <a:pt x="65960" y="53975"/>
                  </a:lnTo>
                  <a:close/>
                </a:path>
                <a:path w="155575" h="432435">
                  <a:moveTo>
                    <a:pt x="90521" y="27940"/>
                  </a:moveTo>
                  <a:lnTo>
                    <a:pt x="68071" y="27940"/>
                  </a:lnTo>
                  <a:lnTo>
                    <a:pt x="87629" y="28067"/>
                  </a:lnTo>
                  <a:lnTo>
                    <a:pt x="77868" y="39738"/>
                  </a:lnTo>
                  <a:lnTo>
                    <a:pt x="90416" y="54852"/>
                  </a:lnTo>
                  <a:lnTo>
                    <a:pt x="90521" y="27940"/>
                  </a:lnTo>
                  <a:close/>
                </a:path>
                <a:path w="155575" h="432435">
                  <a:moveTo>
                    <a:pt x="65150" y="19812"/>
                  </a:moveTo>
                  <a:lnTo>
                    <a:pt x="65023" y="54356"/>
                  </a:lnTo>
                  <a:lnTo>
                    <a:pt x="65150" y="53975"/>
                  </a:lnTo>
                  <a:lnTo>
                    <a:pt x="65960" y="53975"/>
                  </a:lnTo>
                  <a:lnTo>
                    <a:pt x="77868" y="39738"/>
                  </a:lnTo>
                  <a:lnTo>
                    <a:pt x="68071" y="27940"/>
                  </a:lnTo>
                  <a:lnTo>
                    <a:pt x="90521" y="27940"/>
                  </a:lnTo>
                  <a:lnTo>
                    <a:pt x="90550" y="19939"/>
                  </a:lnTo>
                  <a:lnTo>
                    <a:pt x="65150" y="19812"/>
                  </a:lnTo>
                  <a:close/>
                </a:path>
                <a:path w="155575" h="432435">
                  <a:moveTo>
                    <a:pt x="65150" y="53975"/>
                  </a:moveTo>
                  <a:lnTo>
                    <a:pt x="65023" y="54356"/>
                  </a:lnTo>
                  <a:lnTo>
                    <a:pt x="65150" y="53975"/>
                  </a:lnTo>
                  <a:close/>
                </a:path>
                <a:path w="155575" h="432435">
                  <a:moveTo>
                    <a:pt x="68071" y="27940"/>
                  </a:moveTo>
                  <a:lnTo>
                    <a:pt x="77868" y="39738"/>
                  </a:lnTo>
                  <a:lnTo>
                    <a:pt x="87629" y="28067"/>
                  </a:lnTo>
                  <a:lnTo>
                    <a:pt x="68071" y="27940"/>
                  </a:lnTo>
                  <a:close/>
                </a:path>
              </a:pathLst>
            </a:custGeom>
            <a:solidFill>
              <a:srgbClr val="00496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8898635" y="3070859"/>
              <a:ext cx="905510" cy="906780"/>
            </a:xfrm>
            <a:custGeom>
              <a:avLst/>
              <a:gdLst/>
              <a:ahLst/>
              <a:cxnLst/>
              <a:rect l="l" t="t" r="r" b="b"/>
              <a:pathLst>
                <a:path w="905509" h="906779">
                  <a:moveTo>
                    <a:pt x="452628" y="0"/>
                  </a:moveTo>
                  <a:lnTo>
                    <a:pt x="403316" y="2659"/>
                  </a:lnTo>
                  <a:lnTo>
                    <a:pt x="355541" y="10455"/>
                  </a:lnTo>
                  <a:lnTo>
                    <a:pt x="309579" y="23109"/>
                  </a:lnTo>
                  <a:lnTo>
                    <a:pt x="265705" y="40347"/>
                  </a:lnTo>
                  <a:lnTo>
                    <a:pt x="224197" y="61891"/>
                  </a:lnTo>
                  <a:lnTo>
                    <a:pt x="185330" y="87465"/>
                  </a:lnTo>
                  <a:lnTo>
                    <a:pt x="149381" y="116793"/>
                  </a:lnTo>
                  <a:lnTo>
                    <a:pt x="116627" y="149598"/>
                  </a:lnTo>
                  <a:lnTo>
                    <a:pt x="87343" y="185604"/>
                  </a:lnTo>
                  <a:lnTo>
                    <a:pt x="61806" y="224535"/>
                  </a:lnTo>
                  <a:lnTo>
                    <a:pt x="40293" y="266115"/>
                  </a:lnTo>
                  <a:lnTo>
                    <a:pt x="23079" y="310066"/>
                  </a:lnTo>
                  <a:lnTo>
                    <a:pt x="10441" y="356114"/>
                  </a:lnTo>
                  <a:lnTo>
                    <a:pt x="2656" y="403980"/>
                  </a:lnTo>
                  <a:lnTo>
                    <a:pt x="0" y="453389"/>
                  </a:lnTo>
                  <a:lnTo>
                    <a:pt x="2656" y="502799"/>
                  </a:lnTo>
                  <a:lnTo>
                    <a:pt x="10441" y="550665"/>
                  </a:lnTo>
                  <a:lnTo>
                    <a:pt x="23079" y="596713"/>
                  </a:lnTo>
                  <a:lnTo>
                    <a:pt x="40293" y="640664"/>
                  </a:lnTo>
                  <a:lnTo>
                    <a:pt x="61806" y="682243"/>
                  </a:lnTo>
                  <a:lnTo>
                    <a:pt x="87343" y="721175"/>
                  </a:lnTo>
                  <a:lnTo>
                    <a:pt x="116627" y="757181"/>
                  </a:lnTo>
                  <a:lnTo>
                    <a:pt x="149381" y="789986"/>
                  </a:lnTo>
                  <a:lnTo>
                    <a:pt x="185330" y="819314"/>
                  </a:lnTo>
                  <a:lnTo>
                    <a:pt x="224197" y="844888"/>
                  </a:lnTo>
                  <a:lnTo>
                    <a:pt x="265705" y="866432"/>
                  </a:lnTo>
                  <a:lnTo>
                    <a:pt x="309579" y="883670"/>
                  </a:lnTo>
                  <a:lnTo>
                    <a:pt x="355541" y="896324"/>
                  </a:lnTo>
                  <a:lnTo>
                    <a:pt x="403316" y="904120"/>
                  </a:lnTo>
                  <a:lnTo>
                    <a:pt x="452628" y="906779"/>
                  </a:lnTo>
                  <a:lnTo>
                    <a:pt x="501939" y="904120"/>
                  </a:lnTo>
                  <a:lnTo>
                    <a:pt x="549714" y="896324"/>
                  </a:lnTo>
                  <a:lnTo>
                    <a:pt x="595676" y="883670"/>
                  </a:lnTo>
                  <a:lnTo>
                    <a:pt x="639550" y="866432"/>
                  </a:lnTo>
                  <a:lnTo>
                    <a:pt x="681058" y="844888"/>
                  </a:lnTo>
                  <a:lnTo>
                    <a:pt x="719925" y="819314"/>
                  </a:lnTo>
                  <a:lnTo>
                    <a:pt x="755874" y="789986"/>
                  </a:lnTo>
                  <a:lnTo>
                    <a:pt x="788628" y="757181"/>
                  </a:lnTo>
                  <a:lnTo>
                    <a:pt x="817912" y="721175"/>
                  </a:lnTo>
                  <a:lnTo>
                    <a:pt x="843449" y="682243"/>
                  </a:lnTo>
                  <a:lnTo>
                    <a:pt x="864962" y="640664"/>
                  </a:lnTo>
                  <a:lnTo>
                    <a:pt x="882176" y="596713"/>
                  </a:lnTo>
                  <a:lnTo>
                    <a:pt x="894814" y="550665"/>
                  </a:lnTo>
                  <a:lnTo>
                    <a:pt x="902599" y="502799"/>
                  </a:lnTo>
                  <a:lnTo>
                    <a:pt x="905256" y="453389"/>
                  </a:lnTo>
                  <a:lnTo>
                    <a:pt x="902599" y="403980"/>
                  </a:lnTo>
                  <a:lnTo>
                    <a:pt x="894814" y="356114"/>
                  </a:lnTo>
                  <a:lnTo>
                    <a:pt x="882176" y="310066"/>
                  </a:lnTo>
                  <a:lnTo>
                    <a:pt x="864962" y="266115"/>
                  </a:lnTo>
                  <a:lnTo>
                    <a:pt x="843449" y="224535"/>
                  </a:lnTo>
                  <a:lnTo>
                    <a:pt x="817912" y="185604"/>
                  </a:lnTo>
                  <a:lnTo>
                    <a:pt x="788628" y="149598"/>
                  </a:lnTo>
                  <a:lnTo>
                    <a:pt x="755874" y="116793"/>
                  </a:lnTo>
                  <a:lnTo>
                    <a:pt x="719925" y="87465"/>
                  </a:lnTo>
                  <a:lnTo>
                    <a:pt x="681058" y="61891"/>
                  </a:lnTo>
                  <a:lnTo>
                    <a:pt x="639550" y="40347"/>
                  </a:lnTo>
                  <a:lnTo>
                    <a:pt x="595676" y="23109"/>
                  </a:lnTo>
                  <a:lnTo>
                    <a:pt x="549714" y="10455"/>
                  </a:lnTo>
                  <a:lnTo>
                    <a:pt x="501939" y="2659"/>
                  </a:lnTo>
                  <a:lnTo>
                    <a:pt x="45262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749283" y="3006801"/>
              <a:ext cx="1144447" cy="1144447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8941307" y="3134867"/>
              <a:ext cx="774700" cy="774700"/>
            </a:xfrm>
            <a:custGeom>
              <a:avLst/>
              <a:gdLst/>
              <a:ahLst/>
              <a:cxnLst/>
              <a:rect l="l" t="t" r="r" b="b"/>
              <a:pathLst>
                <a:path w="774700" h="774700">
                  <a:moveTo>
                    <a:pt x="387096" y="0"/>
                  </a:moveTo>
                  <a:lnTo>
                    <a:pt x="338548" y="3016"/>
                  </a:lnTo>
                  <a:lnTo>
                    <a:pt x="291798" y="11825"/>
                  </a:lnTo>
                  <a:lnTo>
                    <a:pt x="247207" y="26061"/>
                  </a:lnTo>
                  <a:lnTo>
                    <a:pt x="205140" y="45363"/>
                  </a:lnTo>
                  <a:lnTo>
                    <a:pt x="165959" y="69367"/>
                  </a:lnTo>
                  <a:lnTo>
                    <a:pt x="130028" y="97710"/>
                  </a:lnTo>
                  <a:lnTo>
                    <a:pt x="97710" y="130028"/>
                  </a:lnTo>
                  <a:lnTo>
                    <a:pt x="69367" y="165959"/>
                  </a:lnTo>
                  <a:lnTo>
                    <a:pt x="45363" y="205140"/>
                  </a:lnTo>
                  <a:lnTo>
                    <a:pt x="26061" y="247207"/>
                  </a:lnTo>
                  <a:lnTo>
                    <a:pt x="11825" y="291798"/>
                  </a:lnTo>
                  <a:lnTo>
                    <a:pt x="3016" y="338548"/>
                  </a:lnTo>
                  <a:lnTo>
                    <a:pt x="0" y="387096"/>
                  </a:lnTo>
                  <a:lnTo>
                    <a:pt x="3016" y="435643"/>
                  </a:lnTo>
                  <a:lnTo>
                    <a:pt x="11825" y="482393"/>
                  </a:lnTo>
                  <a:lnTo>
                    <a:pt x="26061" y="526984"/>
                  </a:lnTo>
                  <a:lnTo>
                    <a:pt x="45363" y="569051"/>
                  </a:lnTo>
                  <a:lnTo>
                    <a:pt x="69367" y="608232"/>
                  </a:lnTo>
                  <a:lnTo>
                    <a:pt x="97710" y="644163"/>
                  </a:lnTo>
                  <a:lnTo>
                    <a:pt x="130028" y="676481"/>
                  </a:lnTo>
                  <a:lnTo>
                    <a:pt x="165959" y="704824"/>
                  </a:lnTo>
                  <a:lnTo>
                    <a:pt x="205140" y="728828"/>
                  </a:lnTo>
                  <a:lnTo>
                    <a:pt x="247207" y="748130"/>
                  </a:lnTo>
                  <a:lnTo>
                    <a:pt x="291798" y="762366"/>
                  </a:lnTo>
                  <a:lnTo>
                    <a:pt x="338548" y="771175"/>
                  </a:lnTo>
                  <a:lnTo>
                    <a:pt x="387096" y="774192"/>
                  </a:lnTo>
                  <a:lnTo>
                    <a:pt x="435643" y="771175"/>
                  </a:lnTo>
                  <a:lnTo>
                    <a:pt x="482393" y="762366"/>
                  </a:lnTo>
                  <a:lnTo>
                    <a:pt x="526984" y="748130"/>
                  </a:lnTo>
                  <a:lnTo>
                    <a:pt x="569051" y="728828"/>
                  </a:lnTo>
                  <a:lnTo>
                    <a:pt x="608232" y="704824"/>
                  </a:lnTo>
                  <a:lnTo>
                    <a:pt x="644163" y="676481"/>
                  </a:lnTo>
                  <a:lnTo>
                    <a:pt x="676481" y="644163"/>
                  </a:lnTo>
                  <a:lnTo>
                    <a:pt x="704824" y="608232"/>
                  </a:lnTo>
                  <a:lnTo>
                    <a:pt x="728828" y="569051"/>
                  </a:lnTo>
                  <a:lnTo>
                    <a:pt x="748130" y="526984"/>
                  </a:lnTo>
                  <a:lnTo>
                    <a:pt x="762366" y="482393"/>
                  </a:lnTo>
                  <a:lnTo>
                    <a:pt x="771175" y="435643"/>
                  </a:lnTo>
                  <a:lnTo>
                    <a:pt x="774192" y="387096"/>
                  </a:lnTo>
                  <a:lnTo>
                    <a:pt x="771175" y="338548"/>
                  </a:lnTo>
                  <a:lnTo>
                    <a:pt x="762366" y="291798"/>
                  </a:lnTo>
                  <a:lnTo>
                    <a:pt x="748130" y="247207"/>
                  </a:lnTo>
                  <a:lnTo>
                    <a:pt x="728828" y="205140"/>
                  </a:lnTo>
                  <a:lnTo>
                    <a:pt x="704824" y="165959"/>
                  </a:lnTo>
                  <a:lnTo>
                    <a:pt x="676481" y="130028"/>
                  </a:lnTo>
                  <a:lnTo>
                    <a:pt x="644163" y="97710"/>
                  </a:lnTo>
                  <a:lnTo>
                    <a:pt x="608232" y="69367"/>
                  </a:lnTo>
                  <a:lnTo>
                    <a:pt x="569051" y="45363"/>
                  </a:lnTo>
                  <a:lnTo>
                    <a:pt x="526984" y="26061"/>
                  </a:lnTo>
                  <a:lnTo>
                    <a:pt x="482393" y="11825"/>
                  </a:lnTo>
                  <a:lnTo>
                    <a:pt x="435643" y="3016"/>
                  </a:lnTo>
                  <a:lnTo>
                    <a:pt x="387096" y="0"/>
                  </a:lnTo>
                  <a:close/>
                </a:path>
              </a:pathLst>
            </a:custGeom>
            <a:solidFill>
              <a:srgbClr val="0094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9165323" y="3284219"/>
              <a:ext cx="347980" cy="445134"/>
            </a:xfrm>
            <a:custGeom>
              <a:avLst/>
              <a:gdLst/>
              <a:ahLst/>
              <a:cxnLst/>
              <a:rect l="l" t="t" r="r" b="b"/>
              <a:pathLst>
                <a:path w="347979" h="445135">
                  <a:moveTo>
                    <a:pt x="163080" y="70104"/>
                  </a:moveTo>
                  <a:lnTo>
                    <a:pt x="51828" y="70104"/>
                  </a:lnTo>
                  <a:lnTo>
                    <a:pt x="51828" y="82296"/>
                  </a:lnTo>
                  <a:lnTo>
                    <a:pt x="163080" y="82296"/>
                  </a:lnTo>
                  <a:lnTo>
                    <a:pt x="163080" y="70104"/>
                  </a:lnTo>
                  <a:close/>
                </a:path>
                <a:path w="347979" h="445135">
                  <a:moveTo>
                    <a:pt x="347472" y="144907"/>
                  </a:moveTo>
                  <a:lnTo>
                    <a:pt x="343395" y="140843"/>
                  </a:lnTo>
                  <a:lnTo>
                    <a:pt x="335407" y="132892"/>
                  </a:lnTo>
                  <a:lnTo>
                    <a:pt x="335407" y="152908"/>
                  </a:lnTo>
                  <a:lnTo>
                    <a:pt x="335407" y="432435"/>
                  </a:lnTo>
                  <a:lnTo>
                    <a:pt x="12573" y="432435"/>
                  </a:lnTo>
                  <a:lnTo>
                    <a:pt x="12573" y="12573"/>
                  </a:lnTo>
                  <a:lnTo>
                    <a:pt x="192913" y="12573"/>
                  </a:lnTo>
                  <a:lnTo>
                    <a:pt x="192913" y="152908"/>
                  </a:lnTo>
                  <a:lnTo>
                    <a:pt x="335407" y="152908"/>
                  </a:lnTo>
                  <a:lnTo>
                    <a:pt x="335407" y="132892"/>
                  </a:lnTo>
                  <a:lnTo>
                    <a:pt x="325755" y="123266"/>
                  </a:lnTo>
                  <a:lnTo>
                    <a:pt x="325755" y="140843"/>
                  </a:lnTo>
                  <a:lnTo>
                    <a:pt x="205486" y="140843"/>
                  </a:lnTo>
                  <a:lnTo>
                    <a:pt x="205486" y="20574"/>
                  </a:lnTo>
                  <a:lnTo>
                    <a:pt x="325755" y="140843"/>
                  </a:lnTo>
                  <a:lnTo>
                    <a:pt x="325755" y="123266"/>
                  </a:lnTo>
                  <a:lnTo>
                    <a:pt x="222707" y="20574"/>
                  </a:lnTo>
                  <a:lnTo>
                    <a:pt x="214668" y="12573"/>
                  </a:lnTo>
                  <a:lnTo>
                    <a:pt x="203835" y="1778"/>
                  </a:lnTo>
                  <a:lnTo>
                    <a:pt x="202692" y="0"/>
                  </a:lnTo>
                  <a:lnTo>
                    <a:pt x="0" y="0"/>
                  </a:lnTo>
                  <a:lnTo>
                    <a:pt x="0" y="445008"/>
                  </a:lnTo>
                  <a:lnTo>
                    <a:pt x="347472" y="445008"/>
                  </a:lnTo>
                  <a:lnTo>
                    <a:pt x="347472" y="432435"/>
                  </a:lnTo>
                  <a:lnTo>
                    <a:pt x="347472" y="14490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218676" y="3538727"/>
              <a:ext cx="240791" cy="153923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9217152" y="3404615"/>
              <a:ext cx="242570" cy="113030"/>
            </a:xfrm>
            <a:custGeom>
              <a:avLst/>
              <a:gdLst/>
              <a:ahLst/>
              <a:cxnLst/>
              <a:rect l="l" t="t" r="r" b="b"/>
              <a:pathLst>
                <a:path w="242570" h="113029">
                  <a:moveTo>
                    <a:pt x="111252" y="0"/>
                  </a:moveTo>
                  <a:lnTo>
                    <a:pt x="0" y="0"/>
                  </a:lnTo>
                  <a:lnTo>
                    <a:pt x="0" y="12192"/>
                  </a:lnTo>
                  <a:lnTo>
                    <a:pt x="111252" y="12192"/>
                  </a:lnTo>
                  <a:lnTo>
                    <a:pt x="111252" y="0"/>
                  </a:lnTo>
                  <a:close/>
                </a:path>
                <a:path w="242570" h="113029">
                  <a:moveTo>
                    <a:pt x="242316" y="100584"/>
                  </a:moveTo>
                  <a:lnTo>
                    <a:pt x="0" y="100584"/>
                  </a:lnTo>
                  <a:lnTo>
                    <a:pt x="0" y="112776"/>
                  </a:lnTo>
                  <a:lnTo>
                    <a:pt x="242316" y="112776"/>
                  </a:lnTo>
                  <a:lnTo>
                    <a:pt x="242316" y="100584"/>
                  </a:lnTo>
                  <a:close/>
                </a:path>
                <a:path w="242570" h="113029">
                  <a:moveTo>
                    <a:pt x="242316" y="50304"/>
                  </a:moveTo>
                  <a:lnTo>
                    <a:pt x="0" y="50304"/>
                  </a:lnTo>
                  <a:lnTo>
                    <a:pt x="0" y="62496"/>
                  </a:lnTo>
                  <a:lnTo>
                    <a:pt x="242316" y="62496"/>
                  </a:lnTo>
                  <a:lnTo>
                    <a:pt x="242316" y="5030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>
            <a:spLocks noGrp="1"/>
          </p:cNvSpPr>
          <p:nvPr>
            <p:ph type="title"/>
          </p:nvPr>
        </p:nvSpPr>
        <p:spPr>
          <a:xfrm>
            <a:off x="596900" y="613255"/>
            <a:ext cx="7560309" cy="859790"/>
          </a:xfrm>
          <a:prstGeom prst="rect">
            <a:avLst/>
          </a:prstGeom>
        </p:spPr>
        <p:txBody>
          <a:bodyPr vert="horz" wrap="square" lIns="0" tIns="933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35"/>
              </a:spcBef>
            </a:pPr>
            <a:r>
              <a:rPr spc="-5" dirty="0"/>
              <a:t>Simple</a:t>
            </a:r>
            <a:r>
              <a:rPr spc="-10" dirty="0"/>
              <a:t> </a:t>
            </a:r>
            <a:r>
              <a:rPr spc="-5" dirty="0"/>
              <a:t>to</a:t>
            </a:r>
            <a:r>
              <a:rPr spc="10" dirty="0"/>
              <a:t> </a:t>
            </a:r>
            <a:r>
              <a:rPr spc="-5" dirty="0"/>
              <a:t>Operate</a:t>
            </a:r>
            <a:r>
              <a:rPr spc="15" dirty="0"/>
              <a:t> </a:t>
            </a:r>
            <a:r>
              <a:rPr spc="-5" dirty="0"/>
              <a:t>with</a:t>
            </a:r>
            <a:r>
              <a:rPr spc="-10" dirty="0"/>
              <a:t> </a:t>
            </a:r>
            <a:r>
              <a:rPr spc="-5" dirty="0"/>
              <a:t>Lifecycle</a:t>
            </a:r>
            <a:r>
              <a:rPr spc="-50" dirty="0"/>
              <a:t> </a:t>
            </a:r>
            <a:r>
              <a:rPr spc="-5" dirty="0"/>
              <a:t>Automation</a:t>
            </a:r>
          </a:p>
          <a:p>
            <a:pPr marL="12700">
              <a:lnSpc>
                <a:spcPct val="100000"/>
              </a:lnSpc>
              <a:spcBef>
                <a:spcPts val="414"/>
              </a:spcBef>
            </a:pPr>
            <a:r>
              <a:rPr sz="1800" b="0" spc="-5" dirty="0">
                <a:solidFill>
                  <a:srgbClr val="706F74"/>
                </a:solidFill>
                <a:latin typeface="Arial MT"/>
                <a:cs typeface="Arial MT"/>
              </a:rPr>
              <a:t>Automated</a:t>
            </a:r>
            <a:r>
              <a:rPr sz="1800" b="0" spc="5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1800" b="0" spc="-5" dirty="0">
                <a:solidFill>
                  <a:srgbClr val="706F74"/>
                </a:solidFill>
                <a:latin typeface="Arial MT"/>
                <a:cs typeface="Arial MT"/>
              </a:rPr>
              <a:t>day</a:t>
            </a:r>
            <a:r>
              <a:rPr sz="1800" b="0" spc="5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1800" b="0" spc="-5" dirty="0">
                <a:solidFill>
                  <a:srgbClr val="706F74"/>
                </a:solidFill>
                <a:latin typeface="Arial MT"/>
                <a:cs typeface="Arial MT"/>
              </a:rPr>
              <a:t>0</a:t>
            </a:r>
            <a:r>
              <a:rPr sz="1800" b="0" spc="5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1800" b="0" dirty="0">
                <a:solidFill>
                  <a:srgbClr val="706F74"/>
                </a:solidFill>
                <a:latin typeface="Arial MT"/>
                <a:cs typeface="Arial MT"/>
              </a:rPr>
              <a:t>to</a:t>
            </a:r>
            <a:r>
              <a:rPr sz="1800" b="0" spc="5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1800" b="0" spc="-5" dirty="0">
                <a:solidFill>
                  <a:srgbClr val="706F74"/>
                </a:solidFill>
                <a:latin typeface="Arial MT"/>
                <a:cs typeface="Arial MT"/>
              </a:rPr>
              <a:t>day</a:t>
            </a:r>
            <a:r>
              <a:rPr sz="1800" b="0" spc="5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1800" b="0" spc="-5" dirty="0">
                <a:solidFill>
                  <a:srgbClr val="706F74"/>
                </a:solidFill>
                <a:latin typeface="Arial MT"/>
                <a:cs typeface="Arial MT"/>
              </a:rPr>
              <a:t>2</a:t>
            </a:r>
            <a:r>
              <a:rPr sz="1800" b="0" spc="5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1800" b="0" spc="-5" dirty="0">
                <a:solidFill>
                  <a:srgbClr val="706F74"/>
                </a:solidFill>
                <a:latin typeface="Arial MT"/>
                <a:cs typeface="Arial MT"/>
              </a:rPr>
              <a:t>operations</a:t>
            </a:r>
            <a:r>
              <a:rPr sz="1800" b="0" spc="25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1800" b="0" dirty="0">
                <a:solidFill>
                  <a:srgbClr val="706F74"/>
                </a:solidFill>
                <a:latin typeface="Arial MT"/>
                <a:cs typeface="Arial MT"/>
              </a:rPr>
              <a:t>of</a:t>
            </a:r>
            <a:r>
              <a:rPr sz="1800" b="0" spc="-10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1800" b="0" dirty="0">
                <a:solidFill>
                  <a:srgbClr val="706F74"/>
                </a:solidFill>
                <a:latin typeface="Arial MT"/>
                <a:cs typeface="Arial MT"/>
              </a:rPr>
              <a:t>the</a:t>
            </a:r>
            <a:r>
              <a:rPr sz="1800" b="0" spc="-5" dirty="0">
                <a:solidFill>
                  <a:srgbClr val="706F74"/>
                </a:solidFill>
                <a:latin typeface="Arial MT"/>
                <a:cs typeface="Arial MT"/>
              </a:rPr>
              <a:t> entire</a:t>
            </a:r>
            <a:r>
              <a:rPr sz="1800" b="0" spc="10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1800" b="0" spc="-5" dirty="0">
                <a:solidFill>
                  <a:srgbClr val="706F74"/>
                </a:solidFill>
                <a:latin typeface="Arial MT"/>
                <a:cs typeface="Arial MT"/>
              </a:rPr>
              <a:t>cloud</a:t>
            </a:r>
            <a:r>
              <a:rPr sz="1800" b="0" spc="10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1800" b="0" spc="-5" dirty="0">
                <a:solidFill>
                  <a:srgbClr val="706F74"/>
                </a:solidFill>
                <a:latin typeface="Arial MT"/>
                <a:cs typeface="Arial MT"/>
              </a:rPr>
              <a:t>infrastructure</a:t>
            </a:r>
            <a:endParaRPr sz="1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96900" y="694690"/>
            <a:ext cx="380365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Architecture</a:t>
            </a:r>
            <a:r>
              <a:rPr spc="10" dirty="0"/>
              <a:t> </a:t>
            </a:r>
            <a:r>
              <a:rPr spc="-5" dirty="0"/>
              <a:t>Overview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1740642" y="6448450"/>
            <a:ext cx="16573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10" dirty="0">
                <a:solidFill>
                  <a:srgbClr val="FFFFFF"/>
                </a:solidFill>
                <a:latin typeface="Arial MT"/>
                <a:cs typeface="Arial MT"/>
              </a:rPr>
              <a:t>15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96900" y="1160221"/>
            <a:ext cx="5130800" cy="42475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706F74"/>
                </a:solidFill>
                <a:latin typeface="Arial MT"/>
                <a:cs typeface="Arial MT"/>
              </a:rPr>
              <a:t>VMware</a:t>
            </a:r>
            <a:r>
              <a:rPr sz="1800" spc="45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706F74"/>
                </a:solidFill>
                <a:latin typeface="Arial MT"/>
                <a:cs typeface="Arial MT"/>
              </a:rPr>
              <a:t>Cloud</a:t>
            </a:r>
            <a:r>
              <a:rPr sz="1800" spc="10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706F74"/>
                </a:solidFill>
                <a:latin typeface="Arial MT"/>
                <a:cs typeface="Arial MT"/>
              </a:rPr>
              <a:t>Foundation</a:t>
            </a:r>
            <a:r>
              <a:rPr sz="1800" spc="-85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706F74"/>
                </a:solidFill>
                <a:latin typeface="Arial MT"/>
                <a:cs typeface="Arial MT"/>
              </a:rPr>
              <a:t>Architecture</a:t>
            </a:r>
            <a:r>
              <a:rPr sz="1800" spc="5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706F74"/>
                </a:solidFill>
                <a:latin typeface="Arial MT"/>
                <a:cs typeface="Arial MT"/>
              </a:rPr>
              <a:t>Deep</a:t>
            </a:r>
            <a:r>
              <a:rPr sz="1800" spc="10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706F74"/>
                </a:solidFill>
                <a:latin typeface="Arial MT"/>
                <a:cs typeface="Arial MT"/>
              </a:rPr>
              <a:t>Dive</a:t>
            </a:r>
            <a:endParaRPr sz="1800">
              <a:latin typeface="Arial MT"/>
              <a:cs typeface="Arial MT"/>
            </a:endParaRPr>
          </a:p>
          <a:p>
            <a:pPr marL="241300" indent="-228600">
              <a:lnSpc>
                <a:spcPct val="100000"/>
              </a:lnSpc>
              <a:spcBef>
                <a:spcPts val="1510"/>
              </a:spcBef>
              <a:buClr>
                <a:srgbClr val="AAA9AC"/>
              </a:buClr>
              <a:buSzPct val="90000"/>
              <a:buChar char="•"/>
              <a:tabLst>
                <a:tab pos="240665" algn="l"/>
                <a:tab pos="241300" algn="l"/>
              </a:tabLst>
            </a:pPr>
            <a:r>
              <a:rPr sz="2000" dirty="0">
                <a:solidFill>
                  <a:srgbClr val="706F74"/>
                </a:solidFill>
                <a:latin typeface="Arial MT"/>
                <a:cs typeface="Arial MT"/>
              </a:rPr>
              <a:t>Modern</a:t>
            </a:r>
            <a:r>
              <a:rPr sz="2000" spc="-50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706F74"/>
                </a:solidFill>
                <a:latin typeface="Arial MT"/>
                <a:cs typeface="Arial MT"/>
              </a:rPr>
              <a:t>cloud</a:t>
            </a:r>
            <a:r>
              <a:rPr sz="2000" spc="-30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706F74"/>
                </a:solidFill>
                <a:latin typeface="Arial MT"/>
                <a:cs typeface="Arial MT"/>
              </a:rPr>
              <a:t>architecture</a:t>
            </a:r>
            <a:endParaRPr sz="2000">
              <a:latin typeface="Arial MT"/>
              <a:cs typeface="Arial MT"/>
            </a:endParaRPr>
          </a:p>
          <a:p>
            <a:pPr marL="241300" indent="-228600">
              <a:lnSpc>
                <a:spcPct val="100000"/>
              </a:lnSpc>
              <a:spcBef>
                <a:spcPts val="960"/>
              </a:spcBef>
              <a:buClr>
                <a:srgbClr val="AAA9AC"/>
              </a:buClr>
              <a:buSzPct val="90000"/>
              <a:buChar char="•"/>
              <a:tabLst>
                <a:tab pos="240665" algn="l"/>
                <a:tab pos="241300" algn="l"/>
              </a:tabLst>
            </a:pPr>
            <a:r>
              <a:rPr sz="2000" dirty="0">
                <a:solidFill>
                  <a:srgbClr val="706F74"/>
                </a:solidFill>
                <a:latin typeface="Arial MT"/>
                <a:cs typeface="Arial MT"/>
              </a:rPr>
              <a:t>Prescriptive</a:t>
            </a:r>
            <a:r>
              <a:rPr sz="2000" spc="-65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706F74"/>
                </a:solidFill>
                <a:latin typeface="Arial MT"/>
                <a:cs typeface="Arial MT"/>
              </a:rPr>
              <a:t>design</a:t>
            </a:r>
            <a:endParaRPr sz="2000">
              <a:latin typeface="Arial MT"/>
              <a:cs typeface="Arial MT"/>
            </a:endParaRPr>
          </a:p>
          <a:p>
            <a:pPr marL="241300" indent="-228600">
              <a:lnSpc>
                <a:spcPct val="100000"/>
              </a:lnSpc>
              <a:spcBef>
                <a:spcPts val="960"/>
              </a:spcBef>
              <a:buClr>
                <a:srgbClr val="AAA9AC"/>
              </a:buClr>
              <a:buSzPct val="90000"/>
              <a:buChar char="•"/>
              <a:tabLst>
                <a:tab pos="240665" algn="l"/>
                <a:tab pos="241300" algn="l"/>
              </a:tabLst>
            </a:pPr>
            <a:r>
              <a:rPr sz="2000" dirty="0">
                <a:solidFill>
                  <a:srgbClr val="706F74"/>
                </a:solidFill>
                <a:latin typeface="Arial MT"/>
                <a:cs typeface="Arial MT"/>
              </a:rPr>
              <a:t>Fully</a:t>
            </a:r>
            <a:r>
              <a:rPr sz="2000" spc="-30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706F74"/>
                </a:solidFill>
                <a:latin typeface="Arial MT"/>
                <a:cs typeface="Arial MT"/>
              </a:rPr>
              <a:t>automated</a:t>
            </a:r>
            <a:r>
              <a:rPr sz="2000" spc="-65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706F74"/>
                </a:solidFill>
                <a:latin typeface="Arial MT"/>
                <a:cs typeface="Arial MT"/>
              </a:rPr>
              <a:t>deployment</a:t>
            </a:r>
            <a:endParaRPr sz="2000">
              <a:latin typeface="Arial MT"/>
              <a:cs typeface="Arial MT"/>
            </a:endParaRPr>
          </a:p>
          <a:p>
            <a:pPr marL="241300" indent="-228600">
              <a:lnSpc>
                <a:spcPct val="100000"/>
              </a:lnSpc>
              <a:spcBef>
                <a:spcPts val="960"/>
              </a:spcBef>
              <a:buClr>
                <a:srgbClr val="AAA9AC"/>
              </a:buClr>
              <a:buSzPct val="90000"/>
              <a:buChar char="•"/>
              <a:tabLst>
                <a:tab pos="240665" algn="l"/>
                <a:tab pos="241300" algn="l"/>
              </a:tabLst>
            </a:pPr>
            <a:r>
              <a:rPr sz="2000" dirty="0">
                <a:solidFill>
                  <a:srgbClr val="706F74"/>
                </a:solidFill>
                <a:latin typeface="Arial MT"/>
                <a:cs typeface="Arial MT"/>
              </a:rPr>
              <a:t>Covers:</a:t>
            </a:r>
            <a:endParaRPr sz="2000">
              <a:latin typeface="Arial MT"/>
              <a:cs typeface="Arial MT"/>
            </a:endParaRPr>
          </a:p>
          <a:p>
            <a:pPr marL="515620" lvl="1" indent="-229235">
              <a:lnSpc>
                <a:spcPct val="100000"/>
              </a:lnSpc>
              <a:spcBef>
                <a:spcPts val="600"/>
              </a:spcBef>
              <a:buClr>
                <a:srgbClr val="AAA9AC"/>
              </a:buClr>
              <a:buSzPct val="88888"/>
              <a:buChar char="–"/>
              <a:tabLst>
                <a:tab pos="515620" algn="l"/>
              </a:tabLst>
            </a:pPr>
            <a:r>
              <a:rPr sz="1800" spc="-5" dirty="0">
                <a:solidFill>
                  <a:srgbClr val="706F74"/>
                </a:solidFill>
                <a:latin typeface="Arial MT"/>
                <a:cs typeface="Arial MT"/>
              </a:rPr>
              <a:t>Compute</a:t>
            </a:r>
            <a:r>
              <a:rPr sz="1800" spc="-20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706F74"/>
                </a:solidFill>
                <a:latin typeface="Arial MT"/>
                <a:cs typeface="Arial MT"/>
              </a:rPr>
              <a:t>(vSphere)</a:t>
            </a:r>
            <a:endParaRPr sz="1800">
              <a:latin typeface="Arial MT"/>
              <a:cs typeface="Arial MT"/>
            </a:endParaRPr>
          </a:p>
          <a:p>
            <a:pPr marL="515620" lvl="1" indent="-229235">
              <a:lnSpc>
                <a:spcPct val="100000"/>
              </a:lnSpc>
              <a:spcBef>
                <a:spcPts val="575"/>
              </a:spcBef>
              <a:buClr>
                <a:srgbClr val="AAA9AC"/>
              </a:buClr>
              <a:buSzPct val="88888"/>
              <a:buChar char="–"/>
              <a:tabLst>
                <a:tab pos="515620" algn="l"/>
              </a:tabLst>
            </a:pPr>
            <a:r>
              <a:rPr sz="1800" spc="-5" dirty="0">
                <a:solidFill>
                  <a:srgbClr val="706F74"/>
                </a:solidFill>
                <a:latin typeface="Arial MT"/>
                <a:cs typeface="Arial MT"/>
              </a:rPr>
              <a:t>Storage</a:t>
            </a:r>
            <a:r>
              <a:rPr sz="1800" spc="-30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06F74"/>
                </a:solidFill>
                <a:latin typeface="Arial MT"/>
                <a:cs typeface="Arial MT"/>
              </a:rPr>
              <a:t>(vSAN)</a:t>
            </a:r>
            <a:endParaRPr sz="1800">
              <a:latin typeface="Arial MT"/>
              <a:cs typeface="Arial MT"/>
            </a:endParaRPr>
          </a:p>
          <a:p>
            <a:pPr marL="515620" lvl="1" indent="-229235">
              <a:lnSpc>
                <a:spcPct val="100000"/>
              </a:lnSpc>
              <a:spcBef>
                <a:spcPts val="590"/>
              </a:spcBef>
              <a:buClr>
                <a:srgbClr val="AAA9AC"/>
              </a:buClr>
              <a:buSzPct val="88888"/>
              <a:buChar char="–"/>
              <a:tabLst>
                <a:tab pos="515620" algn="l"/>
              </a:tabLst>
            </a:pPr>
            <a:r>
              <a:rPr sz="1800" spc="-10" dirty="0">
                <a:solidFill>
                  <a:srgbClr val="706F74"/>
                </a:solidFill>
                <a:latin typeface="Arial MT"/>
                <a:cs typeface="Arial MT"/>
              </a:rPr>
              <a:t>Network</a:t>
            </a:r>
            <a:r>
              <a:rPr sz="1800" spc="5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706F74"/>
                </a:solidFill>
                <a:latin typeface="Arial MT"/>
                <a:cs typeface="Arial MT"/>
              </a:rPr>
              <a:t>(NSX)</a:t>
            </a:r>
            <a:endParaRPr sz="1800">
              <a:latin typeface="Arial MT"/>
              <a:cs typeface="Arial MT"/>
            </a:endParaRPr>
          </a:p>
          <a:p>
            <a:pPr marL="227965" marR="3089910" indent="-227965" algn="r">
              <a:lnSpc>
                <a:spcPct val="100000"/>
              </a:lnSpc>
              <a:spcBef>
                <a:spcPts val="955"/>
              </a:spcBef>
              <a:buClr>
                <a:srgbClr val="AAA9AC"/>
              </a:buClr>
              <a:buSzPct val="90000"/>
              <a:buChar char="•"/>
              <a:tabLst>
                <a:tab pos="227965" algn="l"/>
                <a:tab pos="241300" algn="l"/>
              </a:tabLst>
            </a:pPr>
            <a:r>
              <a:rPr sz="2000" dirty="0">
                <a:solidFill>
                  <a:srgbClr val="706F74"/>
                </a:solidFill>
                <a:latin typeface="Arial MT"/>
                <a:cs typeface="Arial MT"/>
              </a:rPr>
              <a:t>Integration</a:t>
            </a:r>
            <a:r>
              <a:rPr sz="2000" spc="-100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706F74"/>
                </a:solidFill>
                <a:latin typeface="Arial MT"/>
                <a:cs typeface="Arial MT"/>
              </a:rPr>
              <a:t>with:</a:t>
            </a:r>
            <a:endParaRPr sz="2000">
              <a:latin typeface="Arial MT"/>
              <a:cs typeface="Arial MT"/>
            </a:endParaRPr>
          </a:p>
          <a:p>
            <a:pPr marL="228600" marR="3146425" lvl="1" indent="-228600" algn="r">
              <a:lnSpc>
                <a:spcPct val="100000"/>
              </a:lnSpc>
              <a:spcBef>
                <a:spcPts val="595"/>
              </a:spcBef>
              <a:buClr>
                <a:srgbClr val="AAA9AC"/>
              </a:buClr>
              <a:buSzPct val="88888"/>
              <a:buChar char="–"/>
              <a:tabLst>
                <a:tab pos="228600" algn="l"/>
              </a:tabLst>
            </a:pPr>
            <a:r>
              <a:rPr sz="1800" spc="-5" dirty="0">
                <a:solidFill>
                  <a:srgbClr val="706F74"/>
                </a:solidFill>
                <a:latin typeface="Arial MT"/>
                <a:cs typeface="Arial MT"/>
              </a:rPr>
              <a:t>vRealize</a:t>
            </a:r>
            <a:r>
              <a:rPr sz="1800" spc="-30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706F74"/>
                </a:solidFill>
                <a:latin typeface="Arial MT"/>
                <a:cs typeface="Arial MT"/>
              </a:rPr>
              <a:t>Suite</a:t>
            </a:r>
            <a:endParaRPr sz="1800">
              <a:latin typeface="Arial MT"/>
              <a:cs typeface="Arial MT"/>
            </a:endParaRPr>
          </a:p>
          <a:p>
            <a:pPr marL="515620" lvl="1" indent="-229235">
              <a:lnSpc>
                <a:spcPct val="100000"/>
              </a:lnSpc>
              <a:spcBef>
                <a:spcPts val="575"/>
              </a:spcBef>
              <a:buClr>
                <a:srgbClr val="AAA9AC"/>
              </a:buClr>
              <a:buSzPct val="88888"/>
              <a:buChar char="–"/>
              <a:tabLst>
                <a:tab pos="515620" algn="l"/>
              </a:tabLst>
            </a:pPr>
            <a:r>
              <a:rPr sz="1800" spc="-5" dirty="0">
                <a:solidFill>
                  <a:srgbClr val="706F74"/>
                </a:solidFill>
                <a:latin typeface="Arial MT"/>
                <a:cs typeface="Arial MT"/>
              </a:rPr>
              <a:t>Horizon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05400" y="1676399"/>
            <a:ext cx="6251447" cy="416814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96900" y="694690"/>
            <a:ext cx="379412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Software</a:t>
            </a:r>
            <a:r>
              <a:rPr spc="-55" dirty="0"/>
              <a:t> </a:t>
            </a:r>
            <a:r>
              <a:rPr spc="-5" dirty="0"/>
              <a:t>Components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53211" y="1932178"/>
            <a:ext cx="2966720" cy="1766570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675"/>
              </a:spcBef>
              <a:buClr>
                <a:srgbClr val="AAA9AC"/>
              </a:buClr>
              <a:buSzPct val="88888"/>
              <a:buChar char="–"/>
              <a:tabLst>
                <a:tab pos="241300" algn="l"/>
              </a:tabLst>
            </a:pPr>
            <a:r>
              <a:rPr sz="1800" spc="-5" dirty="0">
                <a:solidFill>
                  <a:srgbClr val="706F74"/>
                </a:solidFill>
                <a:latin typeface="Arial MT"/>
                <a:cs typeface="Arial MT"/>
              </a:rPr>
              <a:t>SDDC</a:t>
            </a:r>
            <a:r>
              <a:rPr sz="1800" spc="-30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706F74"/>
                </a:solidFill>
                <a:latin typeface="Arial MT"/>
                <a:cs typeface="Arial MT"/>
              </a:rPr>
              <a:t>Manager</a:t>
            </a:r>
            <a:endParaRPr sz="1800">
              <a:latin typeface="Arial MT"/>
              <a:cs typeface="Arial MT"/>
            </a:endParaRPr>
          </a:p>
          <a:p>
            <a:pPr marL="241300" indent="-228600">
              <a:lnSpc>
                <a:spcPct val="100000"/>
              </a:lnSpc>
              <a:spcBef>
                <a:spcPts val="575"/>
              </a:spcBef>
              <a:buClr>
                <a:srgbClr val="AAA9AC"/>
              </a:buClr>
              <a:buSzPct val="88888"/>
              <a:buChar char="–"/>
              <a:tabLst>
                <a:tab pos="241300" algn="l"/>
              </a:tabLst>
            </a:pPr>
            <a:r>
              <a:rPr sz="1800" spc="-5" dirty="0">
                <a:solidFill>
                  <a:srgbClr val="706F74"/>
                </a:solidFill>
                <a:latin typeface="Arial MT"/>
                <a:cs typeface="Arial MT"/>
              </a:rPr>
              <a:t>vSphere</a:t>
            </a:r>
            <a:r>
              <a:rPr sz="1800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706F74"/>
                </a:solidFill>
                <a:latin typeface="Arial MT"/>
                <a:cs typeface="Arial MT"/>
              </a:rPr>
              <a:t>(PSC</a:t>
            </a:r>
            <a:r>
              <a:rPr sz="1400" spc="-20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706F74"/>
                </a:solidFill>
                <a:latin typeface="Arial MT"/>
                <a:cs typeface="Arial MT"/>
              </a:rPr>
              <a:t>/</a:t>
            </a:r>
            <a:r>
              <a:rPr sz="1400" spc="-10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706F74"/>
                </a:solidFill>
                <a:latin typeface="Arial MT"/>
                <a:cs typeface="Arial MT"/>
              </a:rPr>
              <a:t>vCenter</a:t>
            </a:r>
            <a:r>
              <a:rPr sz="1400" spc="-20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706F74"/>
                </a:solidFill>
                <a:latin typeface="Arial MT"/>
                <a:cs typeface="Arial MT"/>
              </a:rPr>
              <a:t>/</a:t>
            </a:r>
            <a:r>
              <a:rPr sz="1400" spc="-20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706F74"/>
                </a:solidFill>
                <a:latin typeface="Arial MT"/>
                <a:cs typeface="Arial MT"/>
              </a:rPr>
              <a:t>ESXi)</a:t>
            </a:r>
            <a:endParaRPr sz="1400">
              <a:latin typeface="Arial MT"/>
              <a:cs typeface="Arial MT"/>
            </a:endParaRPr>
          </a:p>
          <a:p>
            <a:pPr marL="241300" indent="-228600">
              <a:lnSpc>
                <a:spcPct val="100000"/>
              </a:lnSpc>
              <a:spcBef>
                <a:spcPts val="590"/>
              </a:spcBef>
              <a:buClr>
                <a:srgbClr val="AAA9AC"/>
              </a:buClr>
              <a:buSzPct val="88888"/>
              <a:buChar char="–"/>
              <a:tabLst>
                <a:tab pos="241300" algn="l"/>
              </a:tabLst>
            </a:pPr>
            <a:r>
              <a:rPr sz="1800" dirty="0">
                <a:solidFill>
                  <a:srgbClr val="706F74"/>
                </a:solidFill>
                <a:latin typeface="Arial MT"/>
                <a:cs typeface="Arial MT"/>
              </a:rPr>
              <a:t>vSAN</a:t>
            </a:r>
            <a:endParaRPr sz="1800">
              <a:latin typeface="Arial MT"/>
              <a:cs typeface="Arial MT"/>
            </a:endParaRPr>
          </a:p>
          <a:p>
            <a:pPr marL="241300" indent="-228600">
              <a:lnSpc>
                <a:spcPct val="100000"/>
              </a:lnSpc>
              <a:spcBef>
                <a:spcPts val="590"/>
              </a:spcBef>
              <a:buClr>
                <a:srgbClr val="AAA9AC"/>
              </a:buClr>
              <a:buSzPct val="88888"/>
              <a:buChar char="–"/>
              <a:tabLst>
                <a:tab pos="241300" algn="l"/>
              </a:tabLst>
            </a:pPr>
            <a:r>
              <a:rPr sz="1800" dirty="0">
                <a:solidFill>
                  <a:srgbClr val="706F74"/>
                </a:solidFill>
                <a:latin typeface="Arial MT"/>
                <a:cs typeface="Arial MT"/>
              </a:rPr>
              <a:t>NSX</a:t>
            </a:r>
            <a:endParaRPr sz="1800">
              <a:latin typeface="Arial MT"/>
              <a:cs typeface="Arial MT"/>
            </a:endParaRPr>
          </a:p>
          <a:p>
            <a:pPr marL="241300" indent="-228600">
              <a:lnSpc>
                <a:spcPct val="100000"/>
              </a:lnSpc>
              <a:spcBef>
                <a:spcPts val="575"/>
              </a:spcBef>
              <a:buClr>
                <a:srgbClr val="AAA9AC"/>
              </a:buClr>
              <a:buSzPct val="88888"/>
              <a:buChar char="–"/>
              <a:tabLst>
                <a:tab pos="241300" algn="l"/>
              </a:tabLst>
            </a:pPr>
            <a:r>
              <a:rPr sz="1800" spc="-5" dirty="0">
                <a:solidFill>
                  <a:srgbClr val="706F74"/>
                </a:solidFill>
                <a:latin typeface="Arial MT"/>
                <a:cs typeface="Arial MT"/>
              </a:rPr>
              <a:t>vRealize Log</a:t>
            </a:r>
            <a:r>
              <a:rPr sz="1800" spc="-20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706F74"/>
                </a:solidFill>
                <a:latin typeface="Arial MT"/>
                <a:cs typeface="Arial MT"/>
              </a:rPr>
              <a:t>Insight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96900" y="1160221"/>
            <a:ext cx="5130800" cy="7950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706F74"/>
                </a:solidFill>
                <a:latin typeface="Arial MT"/>
                <a:cs typeface="Arial MT"/>
              </a:rPr>
              <a:t>VMware</a:t>
            </a:r>
            <a:r>
              <a:rPr sz="1800" spc="45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706F74"/>
                </a:solidFill>
                <a:latin typeface="Arial MT"/>
                <a:cs typeface="Arial MT"/>
              </a:rPr>
              <a:t>Cloud</a:t>
            </a:r>
            <a:r>
              <a:rPr sz="1800" spc="10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706F74"/>
                </a:solidFill>
                <a:latin typeface="Arial MT"/>
                <a:cs typeface="Arial MT"/>
              </a:rPr>
              <a:t>Foundation</a:t>
            </a:r>
            <a:r>
              <a:rPr sz="1800" spc="-85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706F74"/>
                </a:solidFill>
                <a:latin typeface="Arial MT"/>
                <a:cs typeface="Arial MT"/>
              </a:rPr>
              <a:t>Architecture</a:t>
            </a:r>
            <a:r>
              <a:rPr sz="1800" spc="5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706F74"/>
                </a:solidFill>
                <a:latin typeface="Arial MT"/>
                <a:cs typeface="Arial MT"/>
              </a:rPr>
              <a:t>Deep</a:t>
            </a:r>
            <a:r>
              <a:rPr sz="1800" spc="10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706F74"/>
                </a:solidFill>
                <a:latin typeface="Arial MT"/>
                <a:cs typeface="Arial MT"/>
              </a:rPr>
              <a:t>Dive</a:t>
            </a:r>
            <a:endParaRPr sz="1800">
              <a:latin typeface="Arial MT"/>
              <a:cs typeface="Arial MT"/>
            </a:endParaRPr>
          </a:p>
          <a:p>
            <a:pPr marL="323215" indent="-229235">
              <a:lnSpc>
                <a:spcPct val="100000"/>
              </a:lnSpc>
              <a:spcBef>
                <a:spcPts val="1495"/>
              </a:spcBef>
              <a:buClr>
                <a:srgbClr val="AAA9AC"/>
              </a:buClr>
              <a:buSzPct val="90000"/>
              <a:buChar char="•"/>
              <a:tabLst>
                <a:tab pos="323215" algn="l"/>
                <a:tab pos="323850" algn="l"/>
              </a:tabLst>
            </a:pPr>
            <a:r>
              <a:rPr sz="2000" dirty="0">
                <a:solidFill>
                  <a:srgbClr val="706F74"/>
                </a:solidFill>
                <a:latin typeface="Arial MT"/>
                <a:cs typeface="Arial MT"/>
              </a:rPr>
              <a:t>Core</a:t>
            </a:r>
            <a:r>
              <a:rPr sz="2000" spc="-55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706F74"/>
                </a:solidFill>
                <a:latin typeface="Arial MT"/>
                <a:cs typeface="Arial MT"/>
              </a:rPr>
              <a:t>components: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78891" y="4135304"/>
            <a:ext cx="2728595" cy="1115060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70"/>
              </a:spcBef>
              <a:buClr>
                <a:srgbClr val="AAA9AC"/>
              </a:buClr>
              <a:buSzPct val="90000"/>
              <a:buChar char="•"/>
              <a:tabLst>
                <a:tab pos="240665" algn="l"/>
                <a:tab pos="241300" algn="l"/>
              </a:tabLst>
            </a:pPr>
            <a:r>
              <a:rPr sz="2000" dirty="0">
                <a:solidFill>
                  <a:srgbClr val="706F74"/>
                </a:solidFill>
                <a:latin typeface="Arial MT"/>
                <a:cs typeface="Arial MT"/>
              </a:rPr>
              <a:t>Optional</a:t>
            </a:r>
            <a:r>
              <a:rPr sz="2000" spc="-75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706F74"/>
                </a:solidFill>
                <a:latin typeface="Arial MT"/>
                <a:cs typeface="Arial MT"/>
              </a:rPr>
              <a:t>components:</a:t>
            </a:r>
            <a:endParaRPr sz="2000">
              <a:latin typeface="Arial MT"/>
              <a:cs typeface="Arial MT"/>
            </a:endParaRPr>
          </a:p>
          <a:p>
            <a:pPr marL="515620" lvl="1" indent="-229235">
              <a:lnSpc>
                <a:spcPct val="100000"/>
              </a:lnSpc>
              <a:spcBef>
                <a:spcPts val="600"/>
              </a:spcBef>
              <a:buClr>
                <a:srgbClr val="AAA9AC"/>
              </a:buClr>
              <a:buSzPct val="88888"/>
              <a:buChar char="–"/>
              <a:tabLst>
                <a:tab pos="515620" algn="l"/>
              </a:tabLst>
            </a:pPr>
            <a:r>
              <a:rPr sz="1800" spc="-5" dirty="0">
                <a:solidFill>
                  <a:srgbClr val="706F74"/>
                </a:solidFill>
                <a:latin typeface="Arial MT"/>
                <a:cs typeface="Arial MT"/>
              </a:rPr>
              <a:t>vRealize</a:t>
            </a:r>
            <a:r>
              <a:rPr sz="1800" spc="-20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706F74"/>
                </a:solidFill>
                <a:latin typeface="Arial MT"/>
                <a:cs typeface="Arial MT"/>
              </a:rPr>
              <a:t>Suite</a:t>
            </a:r>
            <a:endParaRPr sz="1800">
              <a:latin typeface="Arial MT"/>
              <a:cs typeface="Arial MT"/>
            </a:endParaRPr>
          </a:p>
          <a:p>
            <a:pPr marL="515620" lvl="1" indent="-229235">
              <a:lnSpc>
                <a:spcPct val="100000"/>
              </a:lnSpc>
              <a:spcBef>
                <a:spcPts val="585"/>
              </a:spcBef>
              <a:buClr>
                <a:srgbClr val="AAA9AC"/>
              </a:buClr>
              <a:buSzPct val="88888"/>
              <a:buChar char="–"/>
              <a:tabLst>
                <a:tab pos="515620" algn="l"/>
              </a:tabLst>
            </a:pPr>
            <a:r>
              <a:rPr sz="1800" spc="-5" dirty="0">
                <a:solidFill>
                  <a:srgbClr val="706F74"/>
                </a:solidFill>
                <a:latin typeface="Arial MT"/>
                <a:cs typeface="Arial MT"/>
              </a:rPr>
              <a:t>Horizon</a:t>
            </a:r>
            <a:r>
              <a:rPr sz="1800" spc="-30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706F74"/>
                </a:solidFill>
                <a:latin typeface="Arial MT"/>
                <a:cs typeface="Arial MT"/>
              </a:rPr>
              <a:t>Suite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091176" y="6448450"/>
            <a:ext cx="681545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6661150" algn="l"/>
              </a:tabLst>
            </a:pPr>
            <a:r>
              <a:rPr sz="1000" u="dash" spc="-5" dirty="0">
                <a:solidFill>
                  <a:srgbClr val="FFFFFF"/>
                </a:solidFill>
                <a:uFill>
                  <a:solidFill>
                    <a:srgbClr val="0094D2"/>
                  </a:solidFill>
                </a:uFill>
                <a:latin typeface="Arial MT"/>
                <a:cs typeface="Arial MT"/>
              </a:rPr>
              <a:t> 	</a:t>
            </a:r>
            <a:r>
              <a:rPr sz="1000" spc="-10" dirty="0">
                <a:solidFill>
                  <a:srgbClr val="FFFFFF"/>
                </a:solidFill>
                <a:latin typeface="Arial MT"/>
                <a:cs typeface="Arial MT"/>
              </a:rPr>
              <a:t>16</a:t>
            </a:r>
            <a:endParaRPr sz="1000">
              <a:latin typeface="Arial MT"/>
              <a:cs typeface="Arial MT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0088880" y="2185416"/>
            <a:ext cx="676910" cy="139065"/>
            <a:chOff x="10088880" y="2185416"/>
            <a:chExt cx="676910" cy="139065"/>
          </a:xfrm>
        </p:grpSpPr>
        <p:sp>
          <p:nvSpPr>
            <p:cNvPr id="8" name="object 8"/>
            <p:cNvSpPr/>
            <p:nvPr/>
          </p:nvSpPr>
          <p:spPr>
            <a:xfrm>
              <a:off x="10088880" y="2188984"/>
              <a:ext cx="105410" cy="132080"/>
            </a:xfrm>
            <a:custGeom>
              <a:avLst/>
              <a:gdLst/>
              <a:ahLst/>
              <a:cxnLst/>
              <a:rect l="l" t="t" r="r" b="b"/>
              <a:pathLst>
                <a:path w="105409" h="132080">
                  <a:moveTo>
                    <a:pt x="105156" y="0"/>
                  </a:moveTo>
                  <a:lnTo>
                    <a:pt x="83185" y="0"/>
                  </a:lnTo>
                  <a:lnTo>
                    <a:pt x="83185" y="54610"/>
                  </a:lnTo>
                  <a:lnTo>
                    <a:pt x="23368" y="54610"/>
                  </a:lnTo>
                  <a:lnTo>
                    <a:pt x="23368" y="0"/>
                  </a:lnTo>
                  <a:lnTo>
                    <a:pt x="0" y="0"/>
                  </a:lnTo>
                  <a:lnTo>
                    <a:pt x="0" y="54610"/>
                  </a:lnTo>
                  <a:lnTo>
                    <a:pt x="0" y="76200"/>
                  </a:lnTo>
                  <a:lnTo>
                    <a:pt x="0" y="132080"/>
                  </a:lnTo>
                  <a:lnTo>
                    <a:pt x="23368" y="132080"/>
                  </a:lnTo>
                  <a:lnTo>
                    <a:pt x="23368" y="76200"/>
                  </a:lnTo>
                  <a:lnTo>
                    <a:pt x="83185" y="76200"/>
                  </a:lnTo>
                  <a:lnTo>
                    <a:pt x="83185" y="132080"/>
                  </a:lnTo>
                  <a:lnTo>
                    <a:pt x="105156" y="132080"/>
                  </a:lnTo>
                  <a:lnTo>
                    <a:pt x="105156" y="76200"/>
                  </a:lnTo>
                  <a:lnTo>
                    <a:pt x="105156" y="54610"/>
                  </a:lnTo>
                  <a:lnTo>
                    <a:pt x="105156" y="0"/>
                  </a:lnTo>
                  <a:close/>
                </a:path>
              </a:pathLst>
            </a:custGeom>
            <a:solidFill>
              <a:srgbClr val="57585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216895" y="2220468"/>
              <a:ext cx="102107" cy="103632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340340" y="2185416"/>
              <a:ext cx="94488" cy="135636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456164" y="2220468"/>
              <a:ext cx="201168" cy="103632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678668" y="2220468"/>
              <a:ext cx="86868" cy="100584"/>
            </a:xfrm>
            <a:prstGeom prst="rect">
              <a:avLst/>
            </a:prstGeom>
          </p:spPr>
        </p:pic>
      </p:grpSp>
      <p:grpSp>
        <p:nvGrpSpPr>
          <p:cNvPr id="13" name="object 13"/>
          <p:cNvGrpSpPr/>
          <p:nvPr/>
        </p:nvGrpSpPr>
        <p:grpSpPr>
          <a:xfrm>
            <a:off x="10834116" y="2185416"/>
            <a:ext cx="440690" cy="139065"/>
            <a:chOff x="10834116" y="2185416"/>
            <a:chExt cx="440690" cy="139065"/>
          </a:xfrm>
        </p:grpSpPr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834116" y="2188464"/>
              <a:ext cx="207263" cy="135636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064240" y="2185416"/>
              <a:ext cx="210312" cy="138683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9791700" y="2545079"/>
            <a:ext cx="1774189" cy="419100"/>
          </a:xfrm>
          <a:prstGeom prst="rect">
            <a:avLst/>
          </a:prstGeom>
          <a:solidFill>
            <a:srgbClr val="6CB33E"/>
          </a:solidFill>
        </p:spPr>
        <p:txBody>
          <a:bodyPr vert="horz" wrap="square" lIns="0" tIns="107950" rIns="0" bIns="0" rtlCol="0">
            <a:spAutoFit/>
          </a:bodyPr>
          <a:lstStyle/>
          <a:p>
            <a:pPr marL="452120">
              <a:lnSpc>
                <a:spcPct val="100000"/>
              </a:lnSpc>
              <a:spcBef>
                <a:spcPts val="85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App</a:t>
            </a:r>
            <a:r>
              <a:rPr sz="12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Volumes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9791700" y="3176016"/>
            <a:ext cx="1774189" cy="421005"/>
          </a:xfrm>
          <a:prstGeom prst="rect">
            <a:avLst/>
          </a:prstGeom>
          <a:solidFill>
            <a:srgbClr val="6CB33E"/>
          </a:solidFill>
        </p:spPr>
        <p:txBody>
          <a:bodyPr vert="horz" wrap="square" lIns="0" tIns="107950" rIns="0" bIns="0" rtlCol="0">
            <a:spAutoFit/>
          </a:bodyPr>
          <a:lstStyle/>
          <a:p>
            <a:pPr marL="434340">
              <a:lnSpc>
                <a:spcPct val="100000"/>
              </a:lnSpc>
              <a:spcBef>
                <a:spcPts val="850"/>
              </a:spcBef>
            </a:pP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Horizon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View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1788140" y="3793235"/>
            <a:ext cx="35560" cy="35560"/>
          </a:xfrm>
          <a:custGeom>
            <a:avLst/>
            <a:gdLst/>
            <a:ahLst/>
            <a:cxnLst/>
            <a:rect l="l" t="t" r="r" b="b"/>
            <a:pathLst>
              <a:path w="35559" h="35560">
                <a:moveTo>
                  <a:pt x="35051" y="0"/>
                </a:moveTo>
                <a:lnTo>
                  <a:pt x="35051" y="35052"/>
                </a:lnTo>
                <a:lnTo>
                  <a:pt x="0" y="35052"/>
                </a:lnTo>
              </a:path>
            </a:pathLst>
          </a:custGeom>
          <a:ln w="12192">
            <a:solidFill>
              <a:srgbClr val="0094D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9" name="object 19"/>
          <p:cNvGrpSpPr/>
          <p:nvPr/>
        </p:nvGrpSpPr>
        <p:grpSpPr>
          <a:xfrm>
            <a:off x="9529571" y="3787140"/>
            <a:ext cx="2192020" cy="47625"/>
            <a:chOff x="9529571" y="3787140"/>
            <a:chExt cx="2192020" cy="47625"/>
          </a:xfrm>
        </p:grpSpPr>
        <p:sp>
          <p:nvSpPr>
            <p:cNvPr id="20" name="object 20"/>
            <p:cNvSpPr/>
            <p:nvPr/>
          </p:nvSpPr>
          <p:spPr>
            <a:xfrm>
              <a:off x="9605772" y="3828288"/>
              <a:ext cx="2115820" cy="0"/>
            </a:xfrm>
            <a:custGeom>
              <a:avLst/>
              <a:gdLst/>
              <a:ahLst/>
              <a:cxnLst/>
              <a:rect l="l" t="t" r="r" b="b"/>
              <a:pathLst>
                <a:path w="2115820">
                  <a:moveTo>
                    <a:pt x="0" y="0"/>
                  </a:moveTo>
                  <a:lnTo>
                    <a:pt x="2115311" y="0"/>
                  </a:lnTo>
                </a:path>
              </a:pathLst>
            </a:custGeom>
            <a:ln w="12191">
              <a:solidFill>
                <a:srgbClr val="0094D2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9535667" y="3793236"/>
              <a:ext cx="33655" cy="35560"/>
            </a:xfrm>
            <a:custGeom>
              <a:avLst/>
              <a:gdLst/>
              <a:ahLst/>
              <a:cxnLst/>
              <a:rect l="l" t="t" r="r" b="b"/>
              <a:pathLst>
                <a:path w="33654" h="35560">
                  <a:moveTo>
                    <a:pt x="33527" y="35052"/>
                  </a:moveTo>
                  <a:lnTo>
                    <a:pt x="0" y="35052"/>
                  </a:lnTo>
                  <a:lnTo>
                    <a:pt x="0" y="0"/>
                  </a:lnTo>
                </a:path>
              </a:pathLst>
            </a:custGeom>
            <a:ln w="12192">
              <a:solidFill>
                <a:srgbClr val="0094D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/>
          <p:nvPr/>
        </p:nvSpPr>
        <p:spPr>
          <a:xfrm>
            <a:off x="9535668" y="3651503"/>
            <a:ext cx="0" cy="71755"/>
          </a:xfrm>
          <a:custGeom>
            <a:avLst/>
            <a:gdLst/>
            <a:ahLst/>
            <a:cxnLst/>
            <a:rect l="l" t="t" r="r" b="b"/>
            <a:pathLst>
              <a:path h="71754">
                <a:moveTo>
                  <a:pt x="0" y="71627"/>
                </a:moveTo>
                <a:lnTo>
                  <a:pt x="0" y="0"/>
                </a:lnTo>
              </a:path>
            </a:pathLst>
          </a:custGeom>
          <a:ln w="12192">
            <a:solidFill>
              <a:srgbClr val="0094D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535668" y="3511295"/>
            <a:ext cx="0" cy="70485"/>
          </a:xfrm>
          <a:custGeom>
            <a:avLst/>
            <a:gdLst/>
            <a:ahLst/>
            <a:cxnLst/>
            <a:rect l="l" t="t" r="r" b="b"/>
            <a:pathLst>
              <a:path h="70485">
                <a:moveTo>
                  <a:pt x="0" y="70103"/>
                </a:moveTo>
                <a:lnTo>
                  <a:pt x="0" y="0"/>
                </a:lnTo>
              </a:path>
            </a:pathLst>
          </a:custGeom>
          <a:ln w="12192">
            <a:solidFill>
              <a:srgbClr val="0094D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9535668" y="3371088"/>
            <a:ext cx="0" cy="68580"/>
          </a:xfrm>
          <a:custGeom>
            <a:avLst/>
            <a:gdLst/>
            <a:ahLst/>
            <a:cxnLst/>
            <a:rect l="l" t="t" r="r" b="b"/>
            <a:pathLst>
              <a:path h="68579">
                <a:moveTo>
                  <a:pt x="0" y="68579"/>
                </a:moveTo>
                <a:lnTo>
                  <a:pt x="0" y="0"/>
                </a:lnTo>
              </a:path>
            </a:pathLst>
          </a:custGeom>
          <a:ln w="12192">
            <a:solidFill>
              <a:srgbClr val="0094D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9535668" y="3229355"/>
            <a:ext cx="0" cy="70485"/>
          </a:xfrm>
          <a:custGeom>
            <a:avLst/>
            <a:gdLst/>
            <a:ahLst/>
            <a:cxnLst/>
            <a:rect l="l" t="t" r="r" b="b"/>
            <a:pathLst>
              <a:path h="70485">
                <a:moveTo>
                  <a:pt x="0" y="70103"/>
                </a:moveTo>
                <a:lnTo>
                  <a:pt x="0" y="0"/>
                </a:lnTo>
              </a:path>
            </a:pathLst>
          </a:custGeom>
          <a:ln w="12192">
            <a:solidFill>
              <a:srgbClr val="0094D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9535668" y="3087624"/>
            <a:ext cx="0" cy="71755"/>
          </a:xfrm>
          <a:custGeom>
            <a:avLst/>
            <a:gdLst/>
            <a:ahLst/>
            <a:cxnLst/>
            <a:rect l="l" t="t" r="r" b="b"/>
            <a:pathLst>
              <a:path h="71755">
                <a:moveTo>
                  <a:pt x="0" y="71627"/>
                </a:moveTo>
                <a:lnTo>
                  <a:pt x="0" y="0"/>
                </a:lnTo>
              </a:path>
            </a:pathLst>
          </a:custGeom>
          <a:ln w="12192">
            <a:solidFill>
              <a:srgbClr val="0094D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9535668" y="2945892"/>
            <a:ext cx="0" cy="71755"/>
          </a:xfrm>
          <a:custGeom>
            <a:avLst/>
            <a:gdLst/>
            <a:ahLst/>
            <a:cxnLst/>
            <a:rect l="l" t="t" r="r" b="b"/>
            <a:pathLst>
              <a:path h="71755">
                <a:moveTo>
                  <a:pt x="0" y="71627"/>
                </a:moveTo>
                <a:lnTo>
                  <a:pt x="0" y="0"/>
                </a:lnTo>
              </a:path>
            </a:pathLst>
          </a:custGeom>
          <a:ln w="12192">
            <a:solidFill>
              <a:srgbClr val="0094D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9535668" y="2805683"/>
            <a:ext cx="0" cy="70485"/>
          </a:xfrm>
          <a:custGeom>
            <a:avLst/>
            <a:gdLst/>
            <a:ahLst/>
            <a:cxnLst/>
            <a:rect l="l" t="t" r="r" b="b"/>
            <a:pathLst>
              <a:path h="70485">
                <a:moveTo>
                  <a:pt x="0" y="70103"/>
                </a:moveTo>
                <a:lnTo>
                  <a:pt x="0" y="0"/>
                </a:lnTo>
              </a:path>
            </a:pathLst>
          </a:custGeom>
          <a:ln w="12192">
            <a:solidFill>
              <a:srgbClr val="0094D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9535668" y="2663951"/>
            <a:ext cx="0" cy="70485"/>
          </a:xfrm>
          <a:custGeom>
            <a:avLst/>
            <a:gdLst/>
            <a:ahLst/>
            <a:cxnLst/>
            <a:rect l="l" t="t" r="r" b="b"/>
            <a:pathLst>
              <a:path h="70485">
                <a:moveTo>
                  <a:pt x="0" y="70103"/>
                </a:moveTo>
                <a:lnTo>
                  <a:pt x="0" y="0"/>
                </a:lnTo>
              </a:path>
            </a:pathLst>
          </a:custGeom>
          <a:ln w="12192">
            <a:solidFill>
              <a:srgbClr val="0094D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9535668" y="2523743"/>
            <a:ext cx="0" cy="70485"/>
          </a:xfrm>
          <a:custGeom>
            <a:avLst/>
            <a:gdLst/>
            <a:ahLst/>
            <a:cxnLst/>
            <a:rect l="l" t="t" r="r" b="b"/>
            <a:pathLst>
              <a:path h="70485">
                <a:moveTo>
                  <a:pt x="0" y="70103"/>
                </a:moveTo>
                <a:lnTo>
                  <a:pt x="0" y="0"/>
                </a:lnTo>
              </a:path>
            </a:pathLst>
          </a:custGeom>
          <a:ln w="12192">
            <a:solidFill>
              <a:srgbClr val="0094D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9535668" y="2382012"/>
            <a:ext cx="0" cy="71755"/>
          </a:xfrm>
          <a:custGeom>
            <a:avLst/>
            <a:gdLst/>
            <a:ahLst/>
            <a:cxnLst/>
            <a:rect l="l" t="t" r="r" b="b"/>
            <a:pathLst>
              <a:path h="71755">
                <a:moveTo>
                  <a:pt x="0" y="71627"/>
                </a:moveTo>
                <a:lnTo>
                  <a:pt x="0" y="0"/>
                </a:lnTo>
              </a:path>
            </a:pathLst>
          </a:custGeom>
          <a:ln w="12192">
            <a:solidFill>
              <a:srgbClr val="0094D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9535668" y="2241804"/>
            <a:ext cx="0" cy="70485"/>
          </a:xfrm>
          <a:custGeom>
            <a:avLst/>
            <a:gdLst/>
            <a:ahLst/>
            <a:cxnLst/>
            <a:rect l="l" t="t" r="r" b="b"/>
            <a:pathLst>
              <a:path h="70485">
                <a:moveTo>
                  <a:pt x="0" y="70103"/>
                </a:moveTo>
                <a:lnTo>
                  <a:pt x="0" y="0"/>
                </a:lnTo>
              </a:path>
            </a:pathLst>
          </a:custGeom>
          <a:ln w="12192">
            <a:solidFill>
              <a:srgbClr val="0094D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9535668" y="2100072"/>
            <a:ext cx="0" cy="70485"/>
          </a:xfrm>
          <a:custGeom>
            <a:avLst/>
            <a:gdLst/>
            <a:ahLst/>
            <a:cxnLst/>
            <a:rect l="l" t="t" r="r" b="b"/>
            <a:pathLst>
              <a:path h="70485">
                <a:moveTo>
                  <a:pt x="0" y="70103"/>
                </a:moveTo>
                <a:lnTo>
                  <a:pt x="0" y="0"/>
                </a:lnTo>
              </a:path>
            </a:pathLst>
          </a:custGeom>
          <a:ln w="12192">
            <a:solidFill>
              <a:srgbClr val="0094D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9535668" y="1990344"/>
            <a:ext cx="33655" cy="35560"/>
          </a:xfrm>
          <a:custGeom>
            <a:avLst/>
            <a:gdLst/>
            <a:ahLst/>
            <a:cxnLst/>
            <a:rect l="l" t="t" r="r" b="b"/>
            <a:pathLst>
              <a:path w="33654" h="35560">
                <a:moveTo>
                  <a:pt x="0" y="35051"/>
                </a:moveTo>
                <a:lnTo>
                  <a:pt x="0" y="0"/>
                </a:lnTo>
                <a:lnTo>
                  <a:pt x="33528" y="0"/>
                </a:lnTo>
              </a:path>
            </a:pathLst>
          </a:custGeom>
          <a:ln w="12192">
            <a:solidFill>
              <a:srgbClr val="0094D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5" name="object 35"/>
          <p:cNvGrpSpPr/>
          <p:nvPr/>
        </p:nvGrpSpPr>
        <p:grpSpPr>
          <a:xfrm>
            <a:off x="9636252" y="1984248"/>
            <a:ext cx="2193290" cy="47625"/>
            <a:chOff x="9636252" y="1984248"/>
            <a:chExt cx="2193290" cy="47625"/>
          </a:xfrm>
        </p:grpSpPr>
        <p:sp>
          <p:nvSpPr>
            <p:cNvPr id="36" name="object 36"/>
            <p:cNvSpPr/>
            <p:nvPr/>
          </p:nvSpPr>
          <p:spPr>
            <a:xfrm>
              <a:off x="9636252" y="1990344"/>
              <a:ext cx="2115820" cy="0"/>
            </a:xfrm>
            <a:custGeom>
              <a:avLst/>
              <a:gdLst/>
              <a:ahLst/>
              <a:cxnLst/>
              <a:rect l="l" t="t" r="r" b="b"/>
              <a:pathLst>
                <a:path w="2115820">
                  <a:moveTo>
                    <a:pt x="0" y="0"/>
                  </a:moveTo>
                  <a:lnTo>
                    <a:pt x="2115311" y="0"/>
                  </a:lnTo>
                </a:path>
              </a:pathLst>
            </a:custGeom>
            <a:ln w="12192">
              <a:solidFill>
                <a:srgbClr val="0094D2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1788140" y="1990344"/>
              <a:ext cx="35560" cy="35560"/>
            </a:xfrm>
            <a:custGeom>
              <a:avLst/>
              <a:gdLst/>
              <a:ahLst/>
              <a:cxnLst/>
              <a:rect l="l" t="t" r="r" b="b"/>
              <a:pathLst>
                <a:path w="35559" h="35560">
                  <a:moveTo>
                    <a:pt x="0" y="0"/>
                  </a:moveTo>
                  <a:lnTo>
                    <a:pt x="35052" y="0"/>
                  </a:lnTo>
                  <a:lnTo>
                    <a:pt x="35052" y="35052"/>
                  </a:lnTo>
                </a:path>
              </a:pathLst>
            </a:custGeom>
            <a:ln w="12192">
              <a:solidFill>
                <a:srgbClr val="0094D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/>
          <p:cNvSpPr/>
          <p:nvPr/>
        </p:nvSpPr>
        <p:spPr>
          <a:xfrm>
            <a:off x="11823192" y="2097023"/>
            <a:ext cx="0" cy="70485"/>
          </a:xfrm>
          <a:custGeom>
            <a:avLst/>
            <a:gdLst/>
            <a:ahLst/>
            <a:cxnLst/>
            <a:rect l="l" t="t" r="r" b="b"/>
            <a:pathLst>
              <a:path h="70485">
                <a:moveTo>
                  <a:pt x="0" y="0"/>
                </a:moveTo>
                <a:lnTo>
                  <a:pt x="0" y="70104"/>
                </a:lnTo>
              </a:path>
            </a:pathLst>
          </a:custGeom>
          <a:ln w="12192">
            <a:solidFill>
              <a:srgbClr val="0094D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1823192" y="2238755"/>
            <a:ext cx="0" cy="70485"/>
          </a:xfrm>
          <a:custGeom>
            <a:avLst/>
            <a:gdLst/>
            <a:ahLst/>
            <a:cxnLst/>
            <a:rect l="l" t="t" r="r" b="b"/>
            <a:pathLst>
              <a:path h="70485">
                <a:moveTo>
                  <a:pt x="0" y="0"/>
                </a:moveTo>
                <a:lnTo>
                  <a:pt x="0" y="70104"/>
                </a:lnTo>
              </a:path>
            </a:pathLst>
          </a:custGeom>
          <a:ln w="12192">
            <a:solidFill>
              <a:srgbClr val="0094D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1823192" y="2378964"/>
            <a:ext cx="0" cy="71755"/>
          </a:xfrm>
          <a:custGeom>
            <a:avLst/>
            <a:gdLst/>
            <a:ahLst/>
            <a:cxnLst/>
            <a:rect l="l" t="t" r="r" b="b"/>
            <a:pathLst>
              <a:path h="71755">
                <a:moveTo>
                  <a:pt x="0" y="0"/>
                </a:moveTo>
                <a:lnTo>
                  <a:pt x="0" y="71628"/>
                </a:lnTo>
              </a:path>
            </a:pathLst>
          </a:custGeom>
          <a:ln w="12192">
            <a:solidFill>
              <a:srgbClr val="0094D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1823192" y="2520696"/>
            <a:ext cx="0" cy="71755"/>
          </a:xfrm>
          <a:custGeom>
            <a:avLst/>
            <a:gdLst/>
            <a:ahLst/>
            <a:cxnLst/>
            <a:rect l="l" t="t" r="r" b="b"/>
            <a:pathLst>
              <a:path h="71755">
                <a:moveTo>
                  <a:pt x="0" y="0"/>
                </a:moveTo>
                <a:lnTo>
                  <a:pt x="0" y="71628"/>
                </a:lnTo>
              </a:path>
            </a:pathLst>
          </a:custGeom>
          <a:ln w="12192">
            <a:solidFill>
              <a:srgbClr val="0094D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1823192" y="2660903"/>
            <a:ext cx="0" cy="70485"/>
          </a:xfrm>
          <a:custGeom>
            <a:avLst/>
            <a:gdLst/>
            <a:ahLst/>
            <a:cxnLst/>
            <a:rect l="l" t="t" r="r" b="b"/>
            <a:pathLst>
              <a:path h="70485">
                <a:moveTo>
                  <a:pt x="0" y="0"/>
                </a:moveTo>
                <a:lnTo>
                  <a:pt x="0" y="70104"/>
                </a:lnTo>
              </a:path>
            </a:pathLst>
          </a:custGeom>
          <a:ln w="12192">
            <a:solidFill>
              <a:srgbClr val="0094D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1823192" y="2802635"/>
            <a:ext cx="0" cy="70485"/>
          </a:xfrm>
          <a:custGeom>
            <a:avLst/>
            <a:gdLst/>
            <a:ahLst/>
            <a:cxnLst/>
            <a:rect l="l" t="t" r="r" b="b"/>
            <a:pathLst>
              <a:path h="70485">
                <a:moveTo>
                  <a:pt x="0" y="0"/>
                </a:moveTo>
                <a:lnTo>
                  <a:pt x="0" y="70104"/>
                </a:lnTo>
              </a:path>
            </a:pathLst>
          </a:custGeom>
          <a:ln w="12192">
            <a:solidFill>
              <a:srgbClr val="0094D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1823192" y="2942844"/>
            <a:ext cx="0" cy="71755"/>
          </a:xfrm>
          <a:custGeom>
            <a:avLst/>
            <a:gdLst/>
            <a:ahLst/>
            <a:cxnLst/>
            <a:rect l="l" t="t" r="r" b="b"/>
            <a:pathLst>
              <a:path h="71755">
                <a:moveTo>
                  <a:pt x="0" y="0"/>
                </a:moveTo>
                <a:lnTo>
                  <a:pt x="0" y="71628"/>
                </a:lnTo>
              </a:path>
            </a:pathLst>
          </a:custGeom>
          <a:ln w="12192">
            <a:solidFill>
              <a:srgbClr val="0094D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1823192" y="3084576"/>
            <a:ext cx="0" cy="71755"/>
          </a:xfrm>
          <a:custGeom>
            <a:avLst/>
            <a:gdLst/>
            <a:ahLst/>
            <a:cxnLst/>
            <a:rect l="l" t="t" r="r" b="b"/>
            <a:pathLst>
              <a:path h="71755">
                <a:moveTo>
                  <a:pt x="0" y="0"/>
                </a:moveTo>
                <a:lnTo>
                  <a:pt x="0" y="71628"/>
                </a:lnTo>
              </a:path>
            </a:pathLst>
          </a:custGeom>
          <a:ln w="12192">
            <a:solidFill>
              <a:srgbClr val="0094D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1823192" y="3226308"/>
            <a:ext cx="0" cy="70485"/>
          </a:xfrm>
          <a:custGeom>
            <a:avLst/>
            <a:gdLst/>
            <a:ahLst/>
            <a:cxnLst/>
            <a:rect l="l" t="t" r="r" b="b"/>
            <a:pathLst>
              <a:path h="70485">
                <a:moveTo>
                  <a:pt x="0" y="0"/>
                </a:moveTo>
                <a:lnTo>
                  <a:pt x="0" y="70104"/>
                </a:lnTo>
              </a:path>
            </a:pathLst>
          </a:custGeom>
          <a:ln w="12192">
            <a:solidFill>
              <a:srgbClr val="0094D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1823192" y="3368040"/>
            <a:ext cx="0" cy="68580"/>
          </a:xfrm>
          <a:custGeom>
            <a:avLst/>
            <a:gdLst/>
            <a:ahLst/>
            <a:cxnLst/>
            <a:rect l="l" t="t" r="r" b="b"/>
            <a:pathLst>
              <a:path h="68579">
                <a:moveTo>
                  <a:pt x="0" y="0"/>
                </a:moveTo>
                <a:lnTo>
                  <a:pt x="0" y="68580"/>
                </a:lnTo>
              </a:path>
            </a:pathLst>
          </a:custGeom>
          <a:ln w="12192">
            <a:solidFill>
              <a:srgbClr val="0094D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1823192" y="3508247"/>
            <a:ext cx="0" cy="70485"/>
          </a:xfrm>
          <a:custGeom>
            <a:avLst/>
            <a:gdLst/>
            <a:ahLst/>
            <a:cxnLst/>
            <a:rect l="l" t="t" r="r" b="b"/>
            <a:pathLst>
              <a:path h="70485">
                <a:moveTo>
                  <a:pt x="0" y="0"/>
                </a:moveTo>
                <a:lnTo>
                  <a:pt x="0" y="70104"/>
                </a:lnTo>
              </a:path>
            </a:pathLst>
          </a:custGeom>
          <a:ln w="12192">
            <a:solidFill>
              <a:srgbClr val="0094D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1823192" y="3648455"/>
            <a:ext cx="0" cy="71755"/>
          </a:xfrm>
          <a:custGeom>
            <a:avLst/>
            <a:gdLst/>
            <a:ahLst/>
            <a:cxnLst/>
            <a:rect l="l" t="t" r="r" b="b"/>
            <a:pathLst>
              <a:path h="71754">
                <a:moveTo>
                  <a:pt x="0" y="0"/>
                </a:moveTo>
                <a:lnTo>
                  <a:pt x="0" y="71627"/>
                </a:lnTo>
              </a:path>
            </a:pathLst>
          </a:custGeom>
          <a:ln w="12192">
            <a:solidFill>
              <a:srgbClr val="0094D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0" name="object 50"/>
          <p:cNvGrpSpPr/>
          <p:nvPr/>
        </p:nvGrpSpPr>
        <p:grpSpPr>
          <a:xfrm>
            <a:off x="6563867" y="2182367"/>
            <a:ext cx="744220" cy="142240"/>
            <a:chOff x="6563867" y="2182367"/>
            <a:chExt cx="744220" cy="142240"/>
          </a:xfrm>
        </p:grpSpPr>
        <p:pic>
          <p:nvPicPr>
            <p:cNvPr id="51" name="object 5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563867" y="2188463"/>
              <a:ext cx="432815" cy="135635"/>
            </a:xfrm>
            <a:prstGeom prst="rect">
              <a:avLst/>
            </a:prstGeom>
          </p:spPr>
        </p:pic>
        <p:sp>
          <p:nvSpPr>
            <p:cNvPr id="52" name="object 52"/>
            <p:cNvSpPr/>
            <p:nvPr/>
          </p:nvSpPr>
          <p:spPr>
            <a:xfrm>
              <a:off x="7021068" y="2182367"/>
              <a:ext cx="74930" cy="139065"/>
            </a:xfrm>
            <a:custGeom>
              <a:avLst/>
              <a:gdLst/>
              <a:ahLst/>
              <a:cxnLst/>
              <a:rect l="l" t="t" r="r" b="b"/>
              <a:pathLst>
                <a:path w="74929" h="139064">
                  <a:moveTo>
                    <a:pt x="24384" y="0"/>
                  </a:moveTo>
                  <a:lnTo>
                    <a:pt x="0" y="0"/>
                  </a:lnTo>
                  <a:lnTo>
                    <a:pt x="0" y="138684"/>
                  </a:lnTo>
                  <a:lnTo>
                    <a:pt x="24384" y="138684"/>
                  </a:lnTo>
                  <a:lnTo>
                    <a:pt x="24384" y="0"/>
                  </a:lnTo>
                  <a:close/>
                </a:path>
                <a:path w="74929" h="139064">
                  <a:moveTo>
                    <a:pt x="74663" y="38112"/>
                  </a:moveTo>
                  <a:lnTo>
                    <a:pt x="51803" y="38112"/>
                  </a:lnTo>
                  <a:lnTo>
                    <a:pt x="51803" y="138696"/>
                  </a:lnTo>
                  <a:lnTo>
                    <a:pt x="74663" y="138696"/>
                  </a:lnTo>
                  <a:lnTo>
                    <a:pt x="74663" y="38112"/>
                  </a:lnTo>
                  <a:close/>
                </a:path>
                <a:path w="74929" h="139064">
                  <a:moveTo>
                    <a:pt x="74663" y="3060"/>
                  </a:moveTo>
                  <a:lnTo>
                    <a:pt x="48755" y="3060"/>
                  </a:lnTo>
                  <a:lnTo>
                    <a:pt x="48755" y="22872"/>
                  </a:lnTo>
                  <a:lnTo>
                    <a:pt x="74663" y="22872"/>
                  </a:lnTo>
                  <a:lnTo>
                    <a:pt x="74663" y="3060"/>
                  </a:lnTo>
                  <a:close/>
                </a:path>
              </a:pathLst>
            </a:custGeom>
            <a:solidFill>
              <a:srgbClr val="57585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3" name="object 5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115556" y="2220467"/>
              <a:ext cx="192023" cy="103632"/>
            </a:xfrm>
            <a:prstGeom prst="rect">
              <a:avLst/>
            </a:prstGeom>
          </p:spPr>
        </p:pic>
      </p:grpSp>
      <p:grpSp>
        <p:nvGrpSpPr>
          <p:cNvPr id="54" name="object 54"/>
          <p:cNvGrpSpPr/>
          <p:nvPr/>
        </p:nvGrpSpPr>
        <p:grpSpPr>
          <a:xfrm>
            <a:off x="7374635" y="2185416"/>
            <a:ext cx="440690" cy="139065"/>
            <a:chOff x="7374635" y="2185416"/>
            <a:chExt cx="440690" cy="139065"/>
          </a:xfrm>
        </p:grpSpPr>
        <p:pic>
          <p:nvPicPr>
            <p:cNvPr id="55" name="object 5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374635" y="2188463"/>
              <a:ext cx="99060" cy="135636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493508" y="2220467"/>
              <a:ext cx="85343" cy="103632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603235" y="2185416"/>
              <a:ext cx="211836" cy="138683"/>
            </a:xfrm>
            <a:prstGeom prst="rect">
              <a:avLst/>
            </a:prstGeom>
          </p:spPr>
        </p:pic>
      </p:grpSp>
      <p:sp>
        <p:nvSpPr>
          <p:cNvPr id="58" name="object 58"/>
          <p:cNvSpPr txBox="1"/>
          <p:nvPr/>
        </p:nvSpPr>
        <p:spPr>
          <a:xfrm>
            <a:off x="7313676" y="2545079"/>
            <a:ext cx="1937385" cy="419100"/>
          </a:xfrm>
          <a:prstGeom prst="rect">
            <a:avLst/>
          </a:prstGeom>
          <a:solidFill>
            <a:srgbClr val="6CB33E"/>
          </a:solidFill>
        </p:spPr>
        <p:txBody>
          <a:bodyPr vert="horz" wrap="square" lIns="0" tIns="107950" rIns="0" bIns="0" rtlCol="0">
            <a:spAutoFit/>
          </a:bodyPr>
          <a:lstStyle/>
          <a:p>
            <a:pPr marL="240665">
              <a:lnSpc>
                <a:spcPct val="100000"/>
              </a:lnSpc>
              <a:spcBef>
                <a:spcPts val="850"/>
              </a:spcBef>
            </a:pP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vRealize</a:t>
            </a:r>
            <a:r>
              <a:rPr sz="12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Automation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7313676" y="3176016"/>
            <a:ext cx="1937385" cy="421005"/>
          </a:xfrm>
          <a:prstGeom prst="rect">
            <a:avLst/>
          </a:prstGeom>
          <a:solidFill>
            <a:srgbClr val="6CB33E"/>
          </a:solidFill>
        </p:spPr>
        <p:txBody>
          <a:bodyPr vert="horz" wrap="square" lIns="0" tIns="107950" rIns="0" bIns="0" rtlCol="0">
            <a:spAutoFit/>
          </a:bodyPr>
          <a:lstStyle/>
          <a:p>
            <a:pPr marL="351155">
              <a:lnSpc>
                <a:spcPct val="100000"/>
              </a:lnSpc>
              <a:spcBef>
                <a:spcPts val="850"/>
              </a:spcBef>
            </a:pP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vRealize</a:t>
            </a:r>
            <a:r>
              <a:rPr sz="12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Business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5113020" y="2545079"/>
            <a:ext cx="1940560" cy="419100"/>
          </a:xfrm>
          <a:prstGeom prst="rect">
            <a:avLst/>
          </a:prstGeom>
          <a:solidFill>
            <a:srgbClr val="6CB33E"/>
          </a:solidFill>
        </p:spPr>
        <p:txBody>
          <a:bodyPr vert="horz" wrap="square" lIns="0" tIns="107950" rIns="0" bIns="0" rtlCol="0">
            <a:spAutoFit/>
          </a:bodyPr>
          <a:lstStyle/>
          <a:p>
            <a:pPr marL="268605">
              <a:lnSpc>
                <a:spcPct val="100000"/>
              </a:lnSpc>
              <a:spcBef>
                <a:spcPts val="850"/>
              </a:spcBef>
            </a:pP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vRealize</a:t>
            </a:r>
            <a:r>
              <a:rPr sz="12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Operations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5113020" y="3176016"/>
            <a:ext cx="1940560" cy="421005"/>
          </a:xfrm>
          <a:prstGeom prst="rect">
            <a:avLst/>
          </a:prstGeom>
          <a:solidFill>
            <a:srgbClr val="6CB33E"/>
          </a:solidFill>
        </p:spPr>
        <p:txBody>
          <a:bodyPr vert="horz" wrap="square" lIns="0" tIns="107950" rIns="0" bIns="0" rtlCol="0">
            <a:spAutoFit/>
          </a:bodyPr>
          <a:lstStyle/>
          <a:p>
            <a:pPr marL="262890">
              <a:lnSpc>
                <a:spcPct val="100000"/>
              </a:lnSpc>
              <a:spcBef>
                <a:spcPts val="850"/>
              </a:spcBef>
            </a:pP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vRealize</a:t>
            </a:r>
            <a:r>
              <a:rPr sz="12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Log</a:t>
            </a:r>
            <a:r>
              <a:rPr sz="12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Insight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9368028" y="3793235"/>
            <a:ext cx="33655" cy="35560"/>
          </a:xfrm>
          <a:custGeom>
            <a:avLst/>
            <a:gdLst/>
            <a:ahLst/>
            <a:cxnLst/>
            <a:rect l="l" t="t" r="r" b="b"/>
            <a:pathLst>
              <a:path w="33654" h="35560">
                <a:moveTo>
                  <a:pt x="33527" y="0"/>
                </a:moveTo>
                <a:lnTo>
                  <a:pt x="33527" y="35052"/>
                </a:lnTo>
                <a:lnTo>
                  <a:pt x="0" y="35052"/>
                </a:lnTo>
              </a:path>
            </a:pathLst>
          </a:custGeom>
          <a:ln w="12192">
            <a:solidFill>
              <a:srgbClr val="0094D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5134355" y="3828288"/>
            <a:ext cx="4160520" cy="0"/>
          </a:xfrm>
          <a:custGeom>
            <a:avLst/>
            <a:gdLst/>
            <a:ahLst/>
            <a:cxnLst/>
            <a:rect l="l" t="t" r="r" b="b"/>
            <a:pathLst>
              <a:path w="4160520">
                <a:moveTo>
                  <a:pt x="0" y="0"/>
                </a:moveTo>
                <a:lnTo>
                  <a:pt x="4160520" y="0"/>
                </a:lnTo>
              </a:path>
            </a:pathLst>
          </a:custGeom>
          <a:ln w="12191">
            <a:solidFill>
              <a:srgbClr val="0094D2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4" name="object 64"/>
          <p:cNvGrpSpPr/>
          <p:nvPr/>
        </p:nvGrpSpPr>
        <p:grpSpPr>
          <a:xfrm>
            <a:off x="4977384" y="3787140"/>
            <a:ext cx="88900" cy="47625"/>
            <a:chOff x="4977384" y="3787140"/>
            <a:chExt cx="88900" cy="47625"/>
          </a:xfrm>
        </p:grpSpPr>
        <p:sp>
          <p:nvSpPr>
            <p:cNvPr id="65" name="object 65"/>
            <p:cNvSpPr/>
            <p:nvPr/>
          </p:nvSpPr>
          <p:spPr>
            <a:xfrm>
              <a:off x="5052060" y="3828288"/>
              <a:ext cx="13970" cy="0"/>
            </a:xfrm>
            <a:custGeom>
              <a:avLst/>
              <a:gdLst/>
              <a:ahLst/>
              <a:cxnLst/>
              <a:rect l="l" t="t" r="r" b="b"/>
              <a:pathLst>
                <a:path w="13970">
                  <a:moveTo>
                    <a:pt x="13715" y="0"/>
                  </a:moveTo>
                  <a:lnTo>
                    <a:pt x="0" y="0"/>
                  </a:lnTo>
                </a:path>
              </a:pathLst>
            </a:custGeom>
            <a:ln w="12192">
              <a:solidFill>
                <a:srgbClr val="0094D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4983480" y="3793236"/>
              <a:ext cx="35560" cy="35560"/>
            </a:xfrm>
            <a:custGeom>
              <a:avLst/>
              <a:gdLst/>
              <a:ahLst/>
              <a:cxnLst/>
              <a:rect l="l" t="t" r="r" b="b"/>
              <a:pathLst>
                <a:path w="35560" h="35560">
                  <a:moveTo>
                    <a:pt x="35051" y="35052"/>
                  </a:moveTo>
                  <a:lnTo>
                    <a:pt x="0" y="35052"/>
                  </a:lnTo>
                  <a:lnTo>
                    <a:pt x="0" y="0"/>
                  </a:lnTo>
                </a:path>
              </a:pathLst>
            </a:custGeom>
            <a:ln w="12192">
              <a:solidFill>
                <a:srgbClr val="0094D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7" name="object 67"/>
          <p:cNvSpPr/>
          <p:nvPr/>
        </p:nvSpPr>
        <p:spPr>
          <a:xfrm>
            <a:off x="4983479" y="3651503"/>
            <a:ext cx="0" cy="71755"/>
          </a:xfrm>
          <a:custGeom>
            <a:avLst/>
            <a:gdLst/>
            <a:ahLst/>
            <a:cxnLst/>
            <a:rect l="l" t="t" r="r" b="b"/>
            <a:pathLst>
              <a:path h="71754">
                <a:moveTo>
                  <a:pt x="0" y="71627"/>
                </a:moveTo>
                <a:lnTo>
                  <a:pt x="0" y="0"/>
                </a:lnTo>
              </a:path>
            </a:pathLst>
          </a:custGeom>
          <a:ln w="12192">
            <a:solidFill>
              <a:srgbClr val="0094D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4983479" y="3511295"/>
            <a:ext cx="0" cy="70485"/>
          </a:xfrm>
          <a:custGeom>
            <a:avLst/>
            <a:gdLst/>
            <a:ahLst/>
            <a:cxnLst/>
            <a:rect l="l" t="t" r="r" b="b"/>
            <a:pathLst>
              <a:path h="70485">
                <a:moveTo>
                  <a:pt x="0" y="70103"/>
                </a:moveTo>
                <a:lnTo>
                  <a:pt x="0" y="0"/>
                </a:lnTo>
              </a:path>
            </a:pathLst>
          </a:custGeom>
          <a:ln w="12192">
            <a:solidFill>
              <a:srgbClr val="0094D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4983479" y="3371088"/>
            <a:ext cx="0" cy="68580"/>
          </a:xfrm>
          <a:custGeom>
            <a:avLst/>
            <a:gdLst/>
            <a:ahLst/>
            <a:cxnLst/>
            <a:rect l="l" t="t" r="r" b="b"/>
            <a:pathLst>
              <a:path h="68579">
                <a:moveTo>
                  <a:pt x="0" y="68579"/>
                </a:moveTo>
                <a:lnTo>
                  <a:pt x="0" y="0"/>
                </a:lnTo>
              </a:path>
            </a:pathLst>
          </a:custGeom>
          <a:ln w="12192">
            <a:solidFill>
              <a:srgbClr val="0094D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4983479" y="3229355"/>
            <a:ext cx="0" cy="70485"/>
          </a:xfrm>
          <a:custGeom>
            <a:avLst/>
            <a:gdLst/>
            <a:ahLst/>
            <a:cxnLst/>
            <a:rect l="l" t="t" r="r" b="b"/>
            <a:pathLst>
              <a:path h="70485">
                <a:moveTo>
                  <a:pt x="0" y="70103"/>
                </a:moveTo>
                <a:lnTo>
                  <a:pt x="0" y="0"/>
                </a:lnTo>
              </a:path>
            </a:pathLst>
          </a:custGeom>
          <a:ln w="12192">
            <a:solidFill>
              <a:srgbClr val="0094D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4983479" y="3087624"/>
            <a:ext cx="0" cy="71755"/>
          </a:xfrm>
          <a:custGeom>
            <a:avLst/>
            <a:gdLst/>
            <a:ahLst/>
            <a:cxnLst/>
            <a:rect l="l" t="t" r="r" b="b"/>
            <a:pathLst>
              <a:path h="71755">
                <a:moveTo>
                  <a:pt x="0" y="71627"/>
                </a:moveTo>
                <a:lnTo>
                  <a:pt x="0" y="0"/>
                </a:lnTo>
              </a:path>
            </a:pathLst>
          </a:custGeom>
          <a:ln w="12192">
            <a:solidFill>
              <a:srgbClr val="0094D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4983479" y="2945892"/>
            <a:ext cx="0" cy="71755"/>
          </a:xfrm>
          <a:custGeom>
            <a:avLst/>
            <a:gdLst/>
            <a:ahLst/>
            <a:cxnLst/>
            <a:rect l="l" t="t" r="r" b="b"/>
            <a:pathLst>
              <a:path h="71755">
                <a:moveTo>
                  <a:pt x="0" y="71627"/>
                </a:moveTo>
                <a:lnTo>
                  <a:pt x="0" y="0"/>
                </a:lnTo>
              </a:path>
            </a:pathLst>
          </a:custGeom>
          <a:ln w="12192">
            <a:solidFill>
              <a:srgbClr val="0094D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4983479" y="2805683"/>
            <a:ext cx="0" cy="70485"/>
          </a:xfrm>
          <a:custGeom>
            <a:avLst/>
            <a:gdLst/>
            <a:ahLst/>
            <a:cxnLst/>
            <a:rect l="l" t="t" r="r" b="b"/>
            <a:pathLst>
              <a:path h="70485">
                <a:moveTo>
                  <a:pt x="0" y="70103"/>
                </a:moveTo>
                <a:lnTo>
                  <a:pt x="0" y="0"/>
                </a:lnTo>
              </a:path>
            </a:pathLst>
          </a:custGeom>
          <a:ln w="12192">
            <a:solidFill>
              <a:srgbClr val="0094D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4983479" y="2663951"/>
            <a:ext cx="0" cy="70485"/>
          </a:xfrm>
          <a:custGeom>
            <a:avLst/>
            <a:gdLst/>
            <a:ahLst/>
            <a:cxnLst/>
            <a:rect l="l" t="t" r="r" b="b"/>
            <a:pathLst>
              <a:path h="70485">
                <a:moveTo>
                  <a:pt x="0" y="70103"/>
                </a:moveTo>
                <a:lnTo>
                  <a:pt x="0" y="0"/>
                </a:lnTo>
              </a:path>
            </a:pathLst>
          </a:custGeom>
          <a:ln w="12192">
            <a:solidFill>
              <a:srgbClr val="0094D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4983479" y="2523743"/>
            <a:ext cx="0" cy="70485"/>
          </a:xfrm>
          <a:custGeom>
            <a:avLst/>
            <a:gdLst/>
            <a:ahLst/>
            <a:cxnLst/>
            <a:rect l="l" t="t" r="r" b="b"/>
            <a:pathLst>
              <a:path h="70485">
                <a:moveTo>
                  <a:pt x="0" y="70103"/>
                </a:moveTo>
                <a:lnTo>
                  <a:pt x="0" y="0"/>
                </a:lnTo>
              </a:path>
            </a:pathLst>
          </a:custGeom>
          <a:ln w="12192">
            <a:solidFill>
              <a:srgbClr val="0094D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4983479" y="2382012"/>
            <a:ext cx="0" cy="71755"/>
          </a:xfrm>
          <a:custGeom>
            <a:avLst/>
            <a:gdLst/>
            <a:ahLst/>
            <a:cxnLst/>
            <a:rect l="l" t="t" r="r" b="b"/>
            <a:pathLst>
              <a:path h="71755">
                <a:moveTo>
                  <a:pt x="0" y="71627"/>
                </a:moveTo>
                <a:lnTo>
                  <a:pt x="0" y="0"/>
                </a:lnTo>
              </a:path>
            </a:pathLst>
          </a:custGeom>
          <a:ln w="12192">
            <a:solidFill>
              <a:srgbClr val="0094D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4983479" y="2241804"/>
            <a:ext cx="0" cy="70485"/>
          </a:xfrm>
          <a:custGeom>
            <a:avLst/>
            <a:gdLst/>
            <a:ahLst/>
            <a:cxnLst/>
            <a:rect l="l" t="t" r="r" b="b"/>
            <a:pathLst>
              <a:path h="70485">
                <a:moveTo>
                  <a:pt x="0" y="70103"/>
                </a:moveTo>
                <a:lnTo>
                  <a:pt x="0" y="0"/>
                </a:lnTo>
              </a:path>
            </a:pathLst>
          </a:custGeom>
          <a:ln w="12192">
            <a:solidFill>
              <a:srgbClr val="0094D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4983479" y="2100072"/>
            <a:ext cx="0" cy="70485"/>
          </a:xfrm>
          <a:custGeom>
            <a:avLst/>
            <a:gdLst/>
            <a:ahLst/>
            <a:cxnLst/>
            <a:rect l="l" t="t" r="r" b="b"/>
            <a:pathLst>
              <a:path h="70485">
                <a:moveTo>
                  <a:pt x="0" y="70103"/>
                </a:moveTo>
                <a:lnTo>
                  <a:pt x="0" y="0"/>
                </a:lnTo>
              </a:path>
            </a:pathLst>
          </a:custGeom>
          <a:ln w="12192">
            <a:solidFill>
              <a:srgbClr val="0094D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4983479" y="1990344"/>
            <a:ext cx="35560" cy="35560"/>
          </a:xfrm>
          <a:custGeom>
            <a:avLst/>
            <a:gdLst/>
            <a:ahLst/>
            <a:cxnLst/>
            <a:rect l="l" t="t" r="r" b="b"/>
            <a:pathLst>
              <a:path w="35560" h="35560">
                <a:moveTo>
                  <a:pt x="0" y="35051"/>
                </a:moveTo>
                <a:lnTo>
                  <a:pt x="0" y="0"/>
                </a:lnTo>
                <a:lnTo>
                  <a:pt x="35052" y="0"/>
                </a:lnTo>
              </a:path>
            </a:pathLst>
          </a:custGeom>
          <a:ln w="12192">
            <a:solidFill>
              <a:srgbClr val="0094D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5085588" y="1990344"/>
            <a:ext cx="4162425" cy="0"/>
          </a:xfrm>
          <a:custGeom>
            <a:avLst/>
            <a:gdLst/>
            <a:ahLst/>
            <a:cxnLst/>
            <a:rect l="l" t="t" r="r" b="b"/>
            <a:pathLst>
              <a:path w="4162425">
                <a:moveTo>
                  <a:pt x="0" y="0"/>
                </a:moveTo>
                <a:lnTo>
                  <a:pt x="4162043" y="0"/>
                </a:lnTo>
              </a:path>
            </a:pathLst>
          </a:custGeom>
          <a:ln w="12192">
            <a:solidFill>
              <a:srgbClr val="0094D2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1" name="object 81"/>
          <p:cNvGrpSpPr/>
          <p:nvPr/>
        </p:nvGrpSpPr>
        <p:grpSpPr>
          <a:xfrm>
            <a:off x="9316211" y="1984248"/>
            <a:ext cx="91440" cy="47625"/>
            <a:chOff x="9316211" y="1984248"/>
            <a:chExt cx="91440" cy="47625"/>
          </a:xfrm>
        </p:grpSpPr>
        <p:sp>
          <p:nvSpPr>
            <p:cNvPr id="82" name="object 82"/>
            <p:cNvSpPr/>
            <p:nvPr/>
          </p:nvSpPr>
          <p:spPr>
            <a:xfrm>
              <a:off x="9316211" y="1990344"/>
              <a:ext cx="17145" cy="0"/>
            </a:xfrm>
            <a:custGeom>
              <a:avLst/>
              <a:gdLst/>
              <a:ahLst/>
              <a:cxnLst/>
              <a:rect l="l" t="t" r="r" b="b"/>
              <a:pathLst>
                <a:path w="17145">
                  <a:moveTo>
                    <a:pt x="0" y="0"/>
                  </a:moveTo>
                  <a:lnTo>
                    <a:pt x="16764" y="0"/>
                  </a:lnTo>
                </a:path>
              </a:pathLst>
            </a:custGeom>
            <a:ln w="12192">
              <a:solidFill>
                <a:srgbClr val="0094D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9368028" y="1990344"/>
              <a:ext cx="33655" cy="35560"/>
            </a:xfrm>
            <a:custGeom>
              <a:avLst/>
              <a:gdLst/>
              <a:ahLst/>
              <a:cxnLst/>
              <a:rect l="l" t="t" r="r" b="b"/>
              <a:pathLst>
                <a:path w="33654" h="35560">
                  <a:moveTo>
                    <a:pt x="0" y="0"/>
                  </a:moveTo>
                  <a:lnTo>
                    <a:pt x="33528" y="0"/>
                  </a:lnTo>
                  <a:lnTo>
                    <a:pt x="33528" y="35052"/>
                  </a:lnTo>
                </a:path>
              </a:pathLst>
            </a:custGeom>
            <a:ln w="12192">
              <a:solidFill>
                <a:srgbClr val="0094D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4" name="object 84"/>
          <p:cNvSpPr/>
          <p:nvPr/>
        </p:nvSpPr>
        <p:spPr>
          <a:xfrm>
            <a:off x="9401556" y="2097023"/>
            <a:ext cx="0" cy="70485"/>
          </a:xfrm>
          <a:custGeom>
            <a:avLst/>
            <a:gdLst/>
            <a:ahLst/>
            <a:cxnLst/>
            <a:rect l="l" t="t" r="r" b="b"/>
            <a:pathLst>
              <a:path h="70485">
                <a:moveTo>
                  <a:pt x="0" y="0"/>
                </a:moveTo>
                <a:lnTo>
                  <a:pt x="0" y="70104"/>
                </a:lnTo>
              </a:path>
            </a:pathLst>
          </a:custGeom>
          <a:ln w="12192">
            <a:solidFill>
              <a:srgbClr val="0094D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9401556" y="2238755"/>
            <a:ext cx="0" cy="70485"/>
          </a:xfrm>
          <a:custGeom>
            <a:avLst/>
            <a:gdLst/>
            <a:ahLst/>
            <a:cxnLst/>
            <a:rect l="l" t="t" r="r" b="b"/>
            <a:pathLst>
              <a:path h="70485">
                <a:moveTo>
                  <a:pt x="0" y="0"/>
                </a:moveTo>
                <a:lnTo>
                  <a:pt x="0" y="70104"/>
                </a:lnTo>
              </a:path>
            </a:pathLst>
          </a:custGeom>
          <a:ln w="12192">
            <a:solidFill>
              <a:srgbClr val="0094D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9401556" y="2378964"/>
            <a:ext cx="0" cy="71755"/>
          </a:xfrm>
          <a:custGeom>
            <a:avLst/>
            <a:gdLst/>
            <a:ahLst/>
            <a:cxnLst/>
            <a:rect l="l" t="t" r="r" b="b"/>
            <a:pathLst>
              <a:path h="71755">
                <a:moveTo>
                  <a:pt x="0" y="0"/>
                </a:moveTo>
                <a:lnTo>
                  <a:pt x="0" y="71628"/>
                </a:lnTo>
              </a:path>
            </a:pathLst>
          </a:custGeom>
          <a:ln w="12192">
            <a:solidFill>
              <a:srgbClr val="0094D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9401556" y="2520696"/>
            <a:ext cx="0" cy="71755"/>
          </a:xfrm>
          <a:custGeom>
            <a:avLst/>
            <a:gdLst/>
            <a:ahLst/>
            <a:cxnLst/>
            <a:rect l="l" t="t" r="r" b="b"/>
            <a:pathLst>
              <a:path h="71755">
                <a:moveTo>
                  <a:pt x="0" y="0"/>
                </a:moveTo>
                <a:lnTo>
                  <a:pt x="0" y="71628"/>
                </a:lnTo>
              </a:path>
            </a:pathLst>
          </a:custGeom>
          <a:ln w="12192">
            <a:solidFill>
              <a:srgbClr val="0094D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9401556" y="2660903"/>
            <a:ext cx="0" cy="70485"/>
          </a:xfrm>
          <a:custGeom>
            <a:avLst/>
            <a:gdLst/>
            <a:ahLst/>
            <a:cxnLst/>
            <a:rect l="l" t="t" r="r" b="b"/>
            <a:pathLst>
              <a:path h="70485">
                <a:moveTo>
                  <a:pt x="0" y="0"/>
                </a:moveTo>
                <a:lnTo>
                  <a:pt x="0" y="70104"/>
                </a:lnTo>
              </a:path>
            </a:pathLst>
          </a:custGeom>
          <a:ln w="12192">
            <a:solidFill>
              <a:srgbClr val="0094D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9401556" y="2802635"/>
            <a:ext cx="0" cy="70485"/>
          </a:xfrm>
          <a:custGeom>
            <a:avLst/>
            <a:gdLst/>
            <a:ahLst/>
            <a:cxnLst/>
            <a:rect l="l" t="t" r="r" b="b"/>
            <a:pathLst>
              <a:path h="70485">
                <a:moveTo>
                  <a:pt x="0" y="0"/>
                </a:moveTo>
                <a:lnTo>
                  <a:pt x="0" y="70104"/>
                </a:lnTo>
              </a:path>
            </a:pathLst>
          </a:custGeom>
          <a:ln w="12192">
            <a:solidFill>
              <a:srgbClr val="0094D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9401556" y="2942844"/>
            <a:ext cx="0" cy="71755"/>
          </a:xfrm>
          <a:custGeom>
            <a:avLst/>
            <a:gdLst/>
            <a:ahLst/>
            <a:cxnLst/>
            <a:rect l="l" t="t" r="r" b="b"/>
            <a:pathLst>
              <a:path h="71755">
                <a:moveTo>
                  <a:pt x="0" y="0"/>
                </a:moveTo>
                <a:lnTo>
                  <a:pt x="0" y="71628"/>
                </a:lnTo>
              </a:path>
            </a:pathLst>
          </a:custGeom>
          <a:ln w="12192">
            <a:solidFill>
              <a:srgbClr val="0094D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9401556" y="3084576"/>
            <a:ext cx="0" cy="71755"/>
          </a:xfrm>
          <a:custGeom>
            <a:avLst/>
            <a:gdLst/>
            <a:ahLst/>
            <a:cxnLst/>
            <a:rect l="l" t="t" r="r" b="b"/>
            <a:pathLst>
              <a:path h="71755">
                <a:moveTo>
                  <a:pt x="0" y="0"/>
                </a:moveTo>
                <a:lnTo>
                  <a:pt x="0" y="71628"/>
                </a:lnTo>
              </a:path>
            </a:pathLst>
          </a:custGeom>
          <a:ln w="12192">
            <a:solidFill>
              <a:srgbClr val="0094D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9401556" y="3226308"/>
            <a:ext cx="0" cy="70485"/>
          </a:xfrm>
          <a:custGeom>
            <a:avLst/>
            <a:gdLst/>
            <a:ahLst/>
            <a:cxnLst/>
            <a:rect l="l" t="t" r="r" b="b"/>
            <a:pathLst>
              <a:path h="70485">
                <a:moveTo>
                  <a:pt x="0" y="0"/>
                </a:moveTo>
                <a:lnTo>
                  <a:pt x="0" y="70104"/>
                </a:lnTo>
              </a:path>
            </a:pathLst>
          </a:custGeom>
          <a:ln w="12192">
            <a:solidFill>
              <a:srgbClr val="0094D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9401556" y="3368040"/>
            <a:ext cx="0" cy="68580"/>
          </a:xfrm>
          <a:custGeom>
            <a:avLst/>
            <a:gdLst/>
            <a:ahLst/>
            <a:cxnLst/>
            <a:rect l="l" t="t" r="r" b="b"/>
            <a:pathLst>
              <a:path h="68579">
                <a:moveTo>
                  <a:pt x="0" y="0"/>
                </a:moveTo>
                <a:lnTo>
                  <a:pt x="0" y="68580"/>
                </a:lnTo>
              </a:path>
            </a:pathLst>
          </a:custGeom>
          <a:ln w="12192">
            <a:solidFill>
              <a:srgbClr val="0094D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9401556" y="3508247"/>
            <a:ext cx="0" cy="70485"/>
          </a:xfrm>
          <a:custGeom>
            <a:avLst/>
            <a:gdLst/>
            <a:ahLst/>
            <a:cxnLst/>
            <a:rect l="l" t="t" r="r" b="b"/>
            <a:pathLst>
              <a:path h="70485">
                <a:moveTo>
                  <a:pt x="0" y="0"/>
                </a:moveTo>
                <a:lnTo>
                  <a:pt x="0" y="70104"/>
                </a:lnTo>
              </a:path>
            </a:pathLst>
          </a:custGeom>
          <a:ln w="12192">
            <a:solidFill>
              <a:srgbClr val="0094D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9401556" y="3648455"/>
            <a:ext cx="0" cy="71755"/>
          </a:xfrm>
          <a:custGeom>
            <a:avLst/>
            <a:gdLst/>
            <a:ahLst/>
            <a:cxnLst/>
            <a:rect l="l" t="t" r="r" b="b"/>
            <a:pathLst>
              <a:path h="71754">
                <a:moveTo>
                  <a:pt x="0" y="0"/>
                </a:moveTo>
                <a:lnTo>
                  <a:pt x="0" y="71627"/>
                </a:lnTo>
              </a:path>
            </a:pathLst>
          </a:custGeom>
          <a:ln w="12192">
            <a:solidFill>
              <a:srgbClr val="0094D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7156704" y="1574291"/>
            <a:ext cx="660400" cy="147955"/>
          </a:xfrm>
          <a:custGeom>
            <a:avLst/>
            <a:gdLst/>
            <a:ahLst/>
            <a:cxnLst/>
            <a:rect l="l" t="t" r="r" b="b"/>
            <a:pathLst>
              <a:path w="660400" h="147955">
                <a:moveTo>
                  <a:pt x="117348" y="50292"/>
                </a:moveTo>
                <a:lnTo>
                  <a:pt x="111379" y="41148"/>
                </a:lnTo>
                <a:lnTo>
                  <a:pt x="108458" y="28956"/>
                </a:lnTo>
                <a:lnTo>
                  <a:pt x="103124" y="24384"/>
                </a:lnTo>
                <a:lnTo>
                  <a:pt x="99568" y="21336"/>
                </a:lnTo>
                <a:lnTo>
                  <a:pt x="96520" y="19278"/>
                </a:lnTo>
                <a:lnTo>
                  <a:pt x="96520" y="62484"/>
                </a:lnTo>
                <a:lnTo>
                  <a:pt x="96520" y="65532"/>
                </a:lnTo>
                <a:lnTo>
                  <a:pt x="93599" y="79248"/>
                </a:lnTo>
                <a:lnTo>
                  <a:pt x="86106" y="91440"/>
                </a:lnTo>
                <a:lnTo>
                  <a:pt x="74295" y="100584"/>
                </a:lnTo>
                <a:lnTo>
                  <a:pt x="59436" y="103632"/>
                </a:lnTo>
                <a:lnTo>
                  <a:pt x="43053" y="100584"/>
                </a:lnTo>
                <a:lnTo>
                  <a:pt x="31242" y="91440"/>
                </a:lnTo>
                <a:lnTo>
                  <a:pt x="22225" y="79248"/>
                </a:lnTo>
                <a:lnTo>
                  <a:pt x="19304" y="62484"/>
                </a:lnTo>
                <a:lnTo>
                  <a:pt x="22225" y="47244"/>
                </a:lnTo>
                <a:lnTo>
                  <a:pt x="31242" y="35052"/>
                </a:lnTo>
                <a:lnTo>
                  <a:pt x="43053" y="25908"/>
                </a:lnTo>
                <a:lnTo>
                  <a:pt x="56388" y="24384"/>
                </a:lnTo>
                <a:lnTo>
                  <a:pt x="74295" y="25908"/>
                </a:lnTo>
                <a:lnTo>
                  <a:pt x="86106" y="35052"/>
                </a:lnTo>
                <a:lnTo>
                  <a:pt x="93599" y="47244"/>
                </a:lnTo>
                <a:lnTo>
                  <a:pt x="96520" y="62484"/>
                </a:lnTo>
                <a:lnTo>
                  <a:pt x="96520" y="19278"/>
                </a:lnTo>
                <a:lnTo>
                  <a:pt x="90551" y="15240"/>
                </a:lnTo>
                <a:lnTo>
                  <a:pt x="83185" y="9144"/>
                </a:lnTo>
                <a:lnTo>
                  <a:pt x="59436" y="3048"/>
                </a:lnTo>
                <a:lnTo>
                  <a:pt x="16383" y="21336"/>
                </a:lnTo>
                <a:lnTo>
                  <a:pt x="4445" y="41148"/>
                </a:lnTo>
                <a:lnTo>
                  <a:pt x="0" y="50292"/>
                </a:lnTo>
                <a:lnTo>
                  <a:pt x="0" y="76200"/>
                </a:lnTo>
                <a:lnTo>
                  <a:pt x="4445" y="85344"/>
                </a:lnTo>
                <a:lnTo>
                  <a:pt x="7366" y="97536"/>
                </a:lnTo>
                <a:lnTo>
                  <a:pt x="16383" y="106680"/>
                </a:lnTo>
                <a:lnTo>
                  <a:pt x="25273" y="112776"/>
                </a:lnTo>
                <a:lnTo>
                  <a:pt x="34163" y="117348"/>
                </a:lnTo>
                <a:lnTo>
                  <a:pt x="46101" y="120396"/>
                </a:lnTo>
                <a:lnTo>
                  <a:pt x="56388" y="123444"/>
                </a:lnTo>
                <a:lnTo>
                  <a:pt x="99568" y="106680"/>
                </a:lnTo>
                <a:lnTo>
                  <a:pt x="102527" y="103632"/>
                </a:lnTo>
                <a:lnTo>
                  <a:pt x="108458" y="97536"/>
                </a:lnTo>
                <a:lnTo>
                  <a:pt x="111379" y="85344"/>
                </a:lnTo>
                <a:lnTo>
                  <a:pt x="117348" y="76200"/>
                </a:lnTo>
                <a:lnTo>
                  <a:pt x="117348" y="50292"/>
                </a:lnTo>
                <a:close/>
              </a:path>
              <a:path w="660400" h="147955">
                <a:moveTo>
                  <a:pt x="220980" y="68592"/>
                </a:moveTo>
                <a:lnTo>
                  <a:pt x="215138" y="50304"/>
                </a:lnTo>
                <a:lnTo>
                  <a:pt x="212915" y="47256"/>
                </a:lnTo>
                <a:lnTo>
                  <a:pt x="210693" y="44208"/>
                </a:lnTo>
                <a:lnTo>
                  <a:pt x="204851" y="39687"/>
                </a:lnTo>
                <a:lnTo>
                  <a:pt x="204851" y="76212"/>
                </a:lnTo>
                <a:lnTo>
                  <a:pt x="201803" y="88404"/>
                </a:lnTo>
                <a:lnTo>
                  <a:pt x="195961" y="97548"/>
                </a:lnTo>
                <a:lnTo>
                  <a:pt x="187198" y="103644"/>
                </a:lnTo>
                <a:lnTo>
                  <a:pt x="178308" y="106692"/>
                </a:lnTo>
                <a:lnTo>
                  <a:pt x="170942" y="103644"/>
                </a:lnTo>
                <a:lnTo>
                  <a:pt x="162179" y="97548"/>
                </a:lnTo>
                <a:lnTo>
                  <a:pt x="156210" y="88404"/>
                </a:lnTo>
                <a:lnTo>
                  <a:pt x="153289" y="76212"/>
                </a:lnTo>
                <a:lnTo>
                  <a:pt x="156210" y="65544"/>
                </a:lnTo>
                <a:lnTo>
                  <a:pt x="162179" y="56400"/>
                </a:lnTo>
                <a:lnTo>
                  <a:pt x="170942" y="50304"/>
                </a:lnTo>
                <a:lnTo>
                  <a:pt x="187198" y="50304"/>
                </a:lnTo>
                <a:lnTo>
                  <a:pt x="195961" y="56400"/>
                </a:lnTo>
                <a:lnTo>
                  <a:pt x="201803" y="65544"/>
                </a:lnTo>
                <a:lnTo>
                  <a:pt x="204851" y="76212"/>
                </a:lnTo>
                <a:lnTo>
                  <a:pt x="204851" y="39687"/>
                </a:lnTo>
                <a:lnTo>
                  <a:pt x="198882" y="35064"/>
                </a:lnTo>
                <a:lnTo>
                  <a:pt x="184150" y="32016"/>
                </a:lnTo>
                <a:lnTo>
                  <a:pt x="172466" y="32016"/>
                </a:lnTo>
                <a:lnTo>
                  <a:pt x="159131" y="41160"/>
                </a:lnTo>
                <a:lnTo>
                  <a:pt x="156210" y="47256"/>
                </a:lnTo>
                <a:lnTo>
                  <a:pt x="156210" y="32016"/>
                </a:lnTo>
                <a:lnTo>
                  <a:pt x="135636" y="32016"/>
                </a:lnTo>
                <a:lnTo>
                  <a:pt x="135636" y="147840"/>
                </a:lnTo>
                <a:lnTo>
                  <a:pt x="156210" y="147840"/>
                </a:lnTo>
                <a:lnTo>
                  <a:pt x="156210" y="106692"/>
                </a:lnTo>
                <a:lnTo>
                  <a:pt x="159131" y="112788"/>
                </a:lnTo>
                <a:lnTo>
                  <a:pt x="168021" y="117360"/>
                </a:lnTo>
                <a:lnTo>
                  <a:pt x="172466" y="120408"/>
                </a:lnTo>
                <a:lnTo>
                  <a:pt x="184150" y="123456"/>
                </a:lnTo>
                <a:lnTo>
                  <a:pt x="198882" y="120408"/>
                </a:lnTo>
                <a:lnTo>
                  <a:pt x="210693" y="112788"/>
                </a:lnTo>
                <a:lnTo>
                  <a:pt x="218059" y="97548"/>
                </a:lnTo>
                <a:lnTo>
                  <a:pt x="220980" y="88404"/>
                </a:lnTo>
                <a:lnTo>
                  <a:pt x="220980" y="68592"/>
                </a:lnTo>
                <a:close/>
              </a:path>
              <a:path w="660400" h="147955">
                <a:moveTo>
                  <a:pt x="286499" y="32004"/>
                </a:moveTo>
                <a:lnTo>
                  <a:pt x="263385" y="32004"/>
                </a:lnTo>
                <a:lnTo>
                  <a:pt x="263385" y="9144"/>
                </a:lnTo>
                <a:lnTo>
                  <a:pt x="244716" y="9144"/>
                </a:lnTo>
                <a:lnTo>
                  <a:pt x="244716" y="32004"/>
                </a:lnTo>
                <a:lnTo>
                  <a:pt x="233159" y="32004"/>
                </a:lnTo>
                <a:lnTo>
                  <a:pt x="233159" y="50292"/>
                </a:lnTo>
                <a:lnTo>
                  <a:pt x="244716" y="50292"/>
                </a:lnTo>
                <a:lnTo>
                  <a:pt x="244716" y="97536"/>
                </a:lnTo>
                <a:lnTo>
                  <a:pt x="247637" y="109728"/>
                </a:lnTo>
                <a:lnTo>
                  <a:pt x="250431" y="117348"/>
                </a:lnTo>
                <a:lnTo>
                  <a:pt x="257670" y="120396"/>
                </a:lnTo>
                <a:lnTo>
                  <a:pt x="269227" y="123444"/>
                </a:lnTo>
                <a:lnTo>
                  <a:pt x="286499" y="117348"/>
                </a:lnTo>
                <a:lnTo>
                  <a:pt x="286499" y="106680"/>
                </a:lnTo>
                <a:lnTo>
                  <a:pt x="286499" y="103632"/>
                </a:lnTo>
                <a:lnTo>
                  <a:pt x="272021" y="106680"/>
                </a:lnTo>
                <a:lnTo>
                  <a:pt x="266306" y="103632"/>
                </a:lnTo>
                <a:lnTo>
                  <a:pt x="263385" y="100584"/>
                </a:lnTo>
                <a:lnTo>
                  <a:pt x="263385" y="50292"/>
                </a:lnTo>
                <a:lnTo>
                  <a:pt x="286499" y="50292"/>
                </a:lnTo>
                <a:lnTo>
                  <a:pt x="286499" y="32004"/>
                </a:lnTo>
                <a:close/>
              </a:path>
              <a:path w="660400" h="147955">
                <a:moveTo>
                  <a:pt x="324612" y="32016"/>
                </a:moveTo>
                <a:lnTo>
                  <a:pt x="303276" y="32016"/>
                </a:lnTo>
                <a:lnTo>
                  <a:pt x="303276" y="120408"/>
                </a:lnTo>
                <a:lnTo>
                  <a:pt x="324612" y="120408"/>
                </a:lnTo>
                <a:lnTo>
                  <a:pt x="324612" y="32016"/>
                </a:lnTo>
                <a:close/>
              </a:path>
              <a:path w="660400" h="147955">
                <a:moveTo>
                  <a:pt x="324612" y="3060"/>
                </a:moveTo>
                <a:lnTo>
                  <a:pt x="303276" y="3060"/>
                </a:lnTo>
                <a:lnTo>
                  <a:pt x="303276" y="21348"/>
                </a:lnTo>
                <a:lnTo>
                  <a:pt x="324612" y="21348"/>
                </a:lnTo>
                <a:lnTo>
                  <a:pt x="324612" y="3060"/>
                </a:lnTo>
                <a:close/>
              </a:path>
              <a:path w="660400" h="147955">
                <a:moveTo>
                  <a:pt x="431292" y="68580"/>
                </a:moveTo>
                <a:lnTo>
                  <a:pt x="428371" y="59436"/>
                </a:lnTo>
                <a:lnTo>
                  <a:pt x="423951" y="50292"/>
                </a:lnTo>
                <a:lnTo>
                  <a:pt x="421005" y="44196"/>
                </a:lnTo>
                <a:lnTo>
                  <a:pt x="412115" y="38684"/>
                </a:lnTo>
                <a:lnTo>
                  <a:pt x="412115" y="68580"/>
                </a:lnTo>
                <a:lnTo>
                  <a:pt x="412115" y="88392"/>
                </a:lnTo>
                <a:lnTo>
                  <a:pt x="406273" y="97536"/>
                </a:lnTo>
                <a:lnTo>
                  <a:pt x="397383" y="103632"/>
                </a:lnTo>
                <a:lnTo>
                  <a:pt x="385572" y="106680"/>
                </a:lnTo>
                <a:lnTo>
                  <a:pt x="378206" y="103632"/>
                </a:lnTo>
                <a:lnTo>
                  <a:pt x="369443" y="97536"/>
                </a:lnTo>
                <a:lnTo>
                  <a:pt x="363474" y="88392"/>
                </a:lnTo>
                <a:lnTo>
                  <a:pt x="360553" y="76200"/>
                </a:lnTo>
                <a:lnTo>
                  <a:pt x="363474" y="68580"/>
                </a:lnTo>
                <a:lnTo>
                  <a:pt x="369443" y="59436"/>
                </a:lnTo>
                <a:lnTo>
                  <a:pt x="378206" y="53340"/>
                </a:lnTo>
                <a:lnTo>
                  <a:pt x="385572" y="50292"/>
                </a:lnTo>
                <a:lnTo>
                  <a:pt x="397383" y="53340"/>
                </a:lnTo>
                <a:lnTo>
                  <a:pt x="406273" y="59436"/>
                </a:lnTo>
                <a:lnTo>
                  <a:pt x="412115" y="68580"/>
                </a:lnTo>
                <a:lnTo>
                  <a:pt x="412115" y="38684"/>
                </a:lnTo>
                <a:lnTo>
                  <a:pt x="406273" y="35052"/>
                </a:lnTo>
                <a:lnTo>
                  <a:pt x="397383" y="32004"/>
                </a:lnTo>
                <a:lnTo>
                  <a:pt x="378206" y="32004"/>
                </a:lnTo>
                <a:lnTo>
                  <a:pt x="369443" y="35052"/>
                </a:lnTo>
                <a:lnTo>
                  <a:pt x="360553" y="41148"/>
                </a:lnTo>
                <a:lnTo>
                  <a:pt x="354711" y="44196"/>
                </a:lnTo>
                <a:lnTo>
                  <a:pt x="345821" y="59436"/>
                </a:lnTo>
                <a:lnTo>
                  <a:pt x="342900" y="68580"/>
                </a:lnTo>
                <a:lnTo>
                  <a:pt x="342900" y="88392"/>
                </a:lnTo>
                <a:lnTo>
                  <a:pt x="345821" y="94488"/>
                </a:lnTo>
                <a:lnTo>
                  <a:pt x="354711" y="109728"/>
                </a:lnTo>
                <a:lnTo>
                  <a:pt x="369443" y="120396"/>
                </a:lnTo>
                <a:lnTo>
                  <a:pt x="378206" y="120396"/>
                </a:lnTo>
                <a:lnTo>
                  <a:pt x="385572" y="123444"/>
                </a:lnTo>
                <a:lnTo>
                  <a:pt x="397383" y="120396"/>
                </a:lnTo>
                <a:lnTo>
                  <a:pt x="406273" y="120396"/>
                </a:lnTo>
                <a:lnTo>
                  <a:pt x="412115" y="114300"/>
                </a:lnTo>
                <a:lnTo>
                  <a:pt x="421005" y="109728"/>
                </a:lnTo>
                <a:lnTo>
                  <a:pt x="422478" y="106680"/>
                </a:lnTo>
                <a:lnTo>
                  <a:pt x="428371" y="94488"/>
                </a:lnTo>
                <a:lnTo>
                  <a:pt x="431292" y="85344"/>
                </a:lnTo>
                <a:lnTo>
                  <a:pt x="431292" y="68580"/>
                </a:lnTo>
                <a:close/>
              </a:path>
              <a:path w="660400" h="147955">
                <a:moveTo>
                  <a:pt x="525767" y="65544"/>
                </a:moveTo>
                <a:lnTo>
                  <a:pt x="522846" y="53352"/>
                </a:lnTo>
                <a:lnTo>
                  <a:pt x="521385" y="50304"/>
                </a:lnTo>
                <a:lnTo>
                  <a:pt x="519925" y="47256"/>
                </a:lnTo>
                <a:lnTo>
                  <a:pt x="517004" y="41160"/>
                </a:lnTo>
                <a:lnTo>
                  <a:pt x="509638" y="35064"/>
                </a:lnTo>
                <a:lnTo>
                  <a:pt x="495033" y="32016"/>
                </a:lnTo>
                <a:lnTo>
                  <a:pt x="486143" y="32016"/>
                </a:lnTo>
                <a:lnTo>
                  <a:pt x="480301" y="35064"/>
                </a:lnTo>
                <a:lnTo>
                  <a:pt x="468617" y="47256"/>
                </a:lnTo>
                <a:lnTo>
                  <a:pt x="468617" y="32016"/>
                </a:lnTo>
                <a:lnTo>
                  <a:pt x="449567" y="32016"/>
                </a:lnTo>
                <a:lnTo>
                  <a:pt x="449567" y="120408"/>
                </a:lnTo>
                <a:lnTo>
                  <a:pt x="468617" y="120408"/>
                </a:lnTo>
                <a:lnTo>
                  <a:pt x="468617" y="70116"/>
                </a:lnTo>
                <a:lnTo>
                  <a:pt x="471538" y="62496"/>
                </a:lnTo>
                <a:lnTo>
                  <a:pt x="474459" y="56400"/>
                </a:lnTo>
                <a:lnTo>
                  <a:pt x="480301" y="53352"/>
                </a:lnTo>
                <a:lnTo>
                  <a:pt x="489191" y="50304"/>
                </a:lnTo>
                <a:lnTo>
                  <a:pt x="500875" y="56400"/>
                </a:lnTo>
                <a:lnTo>
                  <a:pt x="506717" y="62496"/>
                </a:lnTo>
                <a:lnTo>
                  <a:pt x="506717" y="120408"/>
                </a:lnTo>
                <a:lnTo>
                  <a:pt x="525767" y="120408"/>
                </a:lnTo>
                <a:lnTo>
                  <a:pt x="525767" y="65544"/>
                </a:lnTo>
                <a:close/>
              </a:path>
              <a:path w="660400" h="147955">
                <a:moveTo>
                  <a:pt x="617207" y="70104"/>
                </a:moveTo>
                <a:lnTo>
                  <a:pt x="596252" y="35052"/>
                </a:lnTo>
                <a:lnTo>
                  <a:pt x="579869" y="32004"/>
                </a:lnTo>
                <a:lnTo>
                  <a:pt x="561962" y="35052"/>
                </a:lnTo>
                <a:lnTo>
                  <a:pt x="548500" y="41148"/>
                </a:lnTo>
                <a:lnTo>
                  <a:pt x="552945" y="56388"/>
                </a:lnTo>
                <a:lnTo>
                  <a:pt x="564883" y="50292"/>
                </a:lnTo>
                <a:lnTo>
                  <a:pt x="585838" y="50292"/>
                </a:lnTo>
                <a:lnTo>
                  <a:pt x="594728" y="56388"/>
                </a:lnTo>
                <a:lnTo>
                  <a:pt x="596252" y="62484"/>
                </a:lnTo>
                <a:lnTo>
                  <a:pt x="599300" y="68580"/>
                </a:lnTo>
                <a:lnTo>
                  <a:pt x="599300" y="70104"/>
                </a:lnTo>
                <a:lnTo>
                  <a:pt x="599300" y="82296"/>
                </a:lnTo>
                <a:lnTo>
                  <a:pt x="599300" y="88392"/>
                </a:lnTo>
                <a:lnTo>
                  <a:pt x="596252" y="97536"/>
                </a:lnTo>
                <a:lnTo>
                  <a:pt x="591807" y="103632"/>
                </a:lnTo>
                <a:lnTo>
                  <a:pt x="585838" y="106680"/>
                </a:lnTo>
                <a:lnTo>
                  <a:pt x="576821" y="109728"/>
                </a:lnTo>
                <a:lnTo>
                  <a:pt x="567931" y="106680"/>
                </a:lnTo>
                <a:lnTo>
                  <a:pt x="564883" y="106680"/>
                </a:lnTo>
                <a:lnTo>
                  <a:pt x="558914" y="100584"/>
                </a:lnTo>
                <a:lnTo>
                  <a:pt x="558914" y="88392"/>
                </a:lnTo>
                <a:lnTo>
                  <a:pt x="570852" y="82296"/>
                </a:lnTo>
                <a:lnTo>
                  <a:pt x="579869" y="79248"/>
                </a:lnTo>
                <a:lnTo>
                  <a:pt x="591807" y="82296"/>
                </a:lnTo>
                <a:lnTo>
                  <a:pt x="599300" y="82296"/>
                </a:lnTo>
                <a:lnTo>
                  <a:pt x="599300" y="70104"/>
                </a:lnTo>
                <a:lnTo>
                  <a:pt x="588759" y="68580"/>
                </a:lnTo>
                <a:lnTo>
                  <a:pt x="576821" y="68580"/>
                </a:lnTo>
                <a:lnTo>
                  <a:pt x="561962" y="70104"/>
                </a:lnTo>
                <a:lnTo>
                  <a:pt x="551421" y="73152"/>
                </a:lnTo>
                <a:lnTo>
                  <a:pt x="542531" y="82296"/>
                </a:lnTo>
                <a:lnTo>
                  <a:pt x="539483" y="94488"/>
                </a:lnTo>
                <a:lnTo>
                  <a:pt x="539483" y="97536"/>
                </a:lnTo>
                <a:lnTo>
                  <a:pt x="542531" y="106680"/>
                </a:lnTo>
                <a:lnTo>
                  <a:pt x="551421" y="114300"/>
                </a:lnTo>
                <a:lnTo>
                  <a:pt x="558914" y="120396"/>
                </a:lnTo>
                <a:lnTo>
                  <a:pt x="570852" y="123444"/>
                </a:lnTo>
                <a:lnTo>
                  <a:pt x="588759" y="117348"/>
                </a:lnTo>
                <a:lnTo>
                  <a:pt x="596252" y="109728"/>
                </a:lnTo>
                <a:lnTo>
                  <a:pt x="596252" y="120396"/>
                </a:lnTo>
                <a:lnTo>
                  <a:pt x="617207" y="120396"/>
                </a:lnTo>
                <a:lnTo>
                  <a:pt x="617207" y="79248"/>
                </a:lnTo>
                <a:lnTo>
                  <a:pt x="617207" y="70104"/>
                </a:lnTo>
                <a:close/>
              </a:path>
              <a:path w="660400" h="147955">
                <a:moveTo>
                  <a:pt x="659879" y="0"/>
                </a:moveTo>
                <a:lnTo>
                  <a:pt x="638556" y="0"/>
                </a:lnTo>
                <a:lnTo>
                  <a:pt x="638556" y="120396"/>
                </a:lnTo>
                <a:lnTo>
                  <a:pt x="659879" y="120396"/>
                </a:lnTo>
                <a:lnTo>
                  <a:pt x="659879" y="0"/>
                </a:lnTo>
                <a:close/>
              </a:path>
            </a:pathLst>
          </a:custGeom>
          <a:solidFill>
            <a:srgbClr val="57585B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7" name="object 97"/>
          <p:cNvGrpSpPr/>
          <p:nvPr/>
        </p:nvGrpSpPr>
        <p:grpSpPr>
          <a:xfrm>
            <a:off x="7876031" y="1574291"/>
            <a:ext cx="614680" cy="123825"/>
            <a:chOff x="7876031" y="1574291"/>
            <a:chExt cx="614680" cy="123825"/>
          </a:xfrm>
        </p:grpSpPr>
        <p:pic>
          <p:nvPicPr>
            <p:cNvPr id="98" name="object 9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876031" y="1574291"/>
              <a:ext cx="213360" cy="123444"/>
            </a:xfrm>
            <a:prstGeom prst="rect">
              <a:avLst/>
            </a:prstGeom>
          </p:spPr>
        </p:pic>
        <p:pic>
          <p:nvPicPr>
            <p:cNvPr id="99" name="object 9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109203" y="1574291"/>
              <a:ext cx="85344" cy="123444"/>
            </a:xfrm>
            <a:prstGeom prst="rect">
              <a:avLst/>
            </a:prstGeom>
          </p:spPr>
        </p:pic>
        <p:sp>
          <p:nvSpPr>
            <p:cNvPr id="100" name="object 100"/>
            <p:cNvSpPr/>
            <p:nvPr/>
          </p:nvSpPr>
          <p:spPr>
            <a:xfrm>
              <a:off x="8214360" y="1577339"/>
              <a:ext cx="178435" cy="120650"/>
            </a:xfrm>
            <a:custGeom>
              <a:avLst/>
              <a:gdLst/>
              <a:ahLst/>
              <a:cxnLst/>
              <a:rect l="l" t="t" r="r" b="b"/>
              <a:pathLst>
                <a:path w="178434" h="120650">
                  <a:moveTo>
                    <a:pt x="44196" y="59436"/>
                  </a:moveTo>
                  <a:lnTo>
                    <a:pt x="0" y="59436"/>
                  </a:lnTo>
                  <a:lnTo>
                    <a:pt x="0" y="76200"/>
                  </a:lnTo>
                  <a:lnTo>
                    <a:pt x="44196" y="76200"/>
                  </a:lnTo>
                  <a:lnTo>
                    <a:pt x="44196" y="59436"/>
                  </a:lnTo>
                  <a:close/>
                </a:path>
                <a:path w="178434" h="120650">
                  <a:moveTo>
                    <a:pt x="178308" y="47244"/>
                  </a:moveTo>
                  <a:lnTo>
                    <a:pt x="175387" y="38100"/>
                  </a:lnTo>
                  <a:lnTo>
                    <a:pt x="170942" y="25908"/>
                  </a:lnTo>
                  <a:lnTo>
                    <a:pt x="165684" y="21336"/>
                  </a:lnTo>
                  <a:lnTo>
                    <a:pt x="162179" y="18288"/>
                  </a:lnTo>
                  <a:lnTo>
                    <a:pt x="159258" y="16281"/>
                  </a:lnTo>
                  <a:lnTo>
                    <a:pt x="159258" y="59436"/>
                  </a:lnTo>
                  <a:lnTo>
                    <a:pt x="159258" y="62484"/>
                  </a:lnTo>
                  <a:lnTo>
                    <a:pt x="156337" y="76200"/>
                  </a:lnTo>
                  <a:lnTo>
                    <a:pt x="147574" y="88392"/>
                  </a:lnTo>
                  <a:lnTo>
                    <a:pt x="135763" y="97536"/>
                  </a:lnTo>
                  <a:lnTo>
                    <a:pt x="122555" y="100584"/>
                  </a:lnTo>
                  <a:lnTo>
                    <a:pt x="105029" y="97536"/>
                  </a:lnTo>
                  <a:lnTo>
                    <a:pt x="93218" y="88392"/>
                  </a:lnTo>
                  <a:lnTo>
                    <a:pt x="85979" y="76200"/>
                  </a:lnTo>
                  <a:lnTo>
                    <a:pt x="83058" y="59436"/>
                  </a:lnTo>
                  <a:lnTo>
                    <a:pt x="85979" y="44196"/>
                  </a:lnTo>
                  <a:lnTo>
                    <a:pt x="93218" y="32004"/>
                  </a:lnTo>
                  <a:lnTo>
                    <a:pt x="105029" y="22860"/>
                  </a:lnTo>
                  <a:lnTo>
                    <a:pt x="122555" y="21336"/>
                  </a:lnTo>
                  <a:lnTo>
                    <a:pt x="135763" y="22860"/>
                  </a:lnTo>
                  <a:lnTo>
                    <a:pt x="147574" y="32004"/>
                  </a:lnTo>
                  <a:lnTo>
                    <a:pt x="156337" y="44196"/>
                  </a:lnTo>
                  <a:lnTo>
                    <a:pt x="159258" y="59436"/>
                  </a:lnTo>
                  <a:lnTo>
                    <a:pt x="159258" y="16281"/>
                  </a:lnTo>
                  <a:lnTo>
                    <a:pt x="144526" y="6096"/>
                  </a:lnTo>
                  <a:lnTo>
                    <a:pt x="132842" y="3048"/>
                  </a:lnTo>
                  <a:lnTo>
                    <a:pt x="122555" y="0"/>
                  </a:lnTo>
                  <a:lnTo>
                    <a:pt x="80137" y="18288"/>
                  </a:lnTo>
                  <a:lnTo>
                    <a:pt x="62484" y="59436"/>
                  </a:lnTo>
                  <a:lnTo>
                    <a:pt x="62484" y="62484"/>
                  </a:lnTo>
                  <a:lnTo>
                    <a:pt x="65405" y="73152"/>
                  </a:lnTo>
                  <a:lnTo>
                    <a:pt x="68326" y="82296"/>
                  </a:lnTo>
                  <a:lnTo>
                    <a:pt x="71247" y="94488"/>
                  </a:lnTo>
                  <a:lnTo>
                    <a:pt x="107950" y="117348"/>
                  </a:lnTo>
                  <a:lnTo>
                    <a:pt x="122555" y="120396"/>
                  </a:lnTo>
                  <a:lnTo>
                    <a:pt x="132842" y="117348"/>
                  </a:lnTo>
                  <a:lnTo>
                    <a:pt x="144526" y="114300"/>
                  </a:lnTo>
                  <a:lnTo>
                    <a:pt x="153416" y="109728"/>
                  </a:lnTo>
                  <a:lnTo>
                    <a:pt x="162179" y="103632"/>
                  </a:lnTo>
                  <a:lnTo>
                    <a:pt x="165100" y="100584"/>
                  </a:lnTo>
                  <a:lnTo>
                    <a:pt x="170942" y="94488"/>
                  </a:lnTo>
                  <a:lnTo>
                    <a:pt x="175387" y="82296"/>
                  </a:lnTo>
                  <a:lnTo>
                    <a:pt x="178308" y="73152"/>
                  </a:lnTo>
                  <a:lnTo>
                    <a:pt x="178308" y="47244"/>
                  </a:lnTo>
                  <a:close/>
                </a:path>
              </a:pathLst>
            </a:custGeom>
            <a:solidFill>
              <a:srgbClr val="57585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1" name="object 101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414004" y="1606296"/>
              <a:ext cx="76200" cy="88391"/>
            </a:xfrm>
            <a:prstGeom prst="rect">
              <a:avLst/>
            </a:prstGeom>
          </p:spPr>
        </p:pic>
      </p:grpSp>
      <p:grpSp>
        <p:nvGrpSpPr>
          <p:cNvPr id="102" name="object 102"/>
          <p:cNvGrpSpPr/>
          <p:nvPr/>
        </p:nvGrpSpPr>
        <p:grpSpPr>
          <a:xfrm>
            <a:off x="8552688" y="1577339"/>
            <a:ext cx="989330" cy="144780"/>
            <a:chOff x="8552688" y="1577339"/>
            <a:chExt cx="989330" cy="144780"/>
          </a:xfrm>
        </p:grpSpPr>
        <p:pic>
          <p:nvPicPr>
            <p:cNvPr id="103" name="object 103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552688" y="1577339"/>
              <a:ext cx="348996" cy="120396"/>
            </a:xfrm>
            <a:prstGeom prst="rect">
              <a:avLst/>
            </a:prstGeom>
          </p:spPr>
        </p:pic>
        <p:sp>
          <p:nvSpPr>
            <p:cNvPr id="104" name="object 104"/>
            <p:cNvSpPr/>
            <p:nvPr/>
          </p:nvSpPr>
          <p:spPr>
            <a:xfrm>
              <a:off x="8921483" y="1583435"/>
              <a:ext cx="620395" cy="139065"/>
            </a:xfrm>
            <a:custGeom>
              <a:avLst/>
              <a:gdLst/>
              <a:ahLst/>
              <a:cxnLst/>
              <a:rect l="l" t="t" r="r" b="b"/>
              <a:pathLst>
                <a:path w="620395" h="139064">
                  <a:moveTo>
                    <a:pt x="88392" y="67068"/>
                  </a:moveTo>
                  <a:lnTo>
                    <a:pt x="85471" y="59448"/>
                  </a:lnTo>
                  <a:lnTo>
                    <a:pt x="85471" y="50304"/>
                  </a:lnTo>
                  <a:lnTo>
                    <a:pt x="79502" y="41160"/>
                  </a:lnTo>
                  <a:lnTo>
                    <a:pt x="78041" y="38112"/>
                  </a:lnTo>
                  <a:lnTo>
                    <a:pt x="76581" y="35064"/>
                  </a:lnTo>
                  <a:lnTo>
                    <a:pt x="67818" y="29629"/>
                  </a:lnTo>
                  <a:lnTo>
                    <a:pt x="67818" y="67068"/>
                  </a:lnTo>
                  <a:lnTo>
                    <a:pt x="64770" y="79260"/>
                  </a:lnTo>
                  <a:lnTo>
                    <a:pt x="58928" y="88404"/>
                  </a:lnTo>
                  <a:lnTo>
                    <a:pt x="54483" y="94500"/>
                  </a:lnTo>
                  <a:lnTo>
                    <a:pt x="42672" y="97548"/>
                  </a:lnTo>
                  <a:lnTo>
                    <a:pt x="33909" y="94500"/>
                  </a:lnTo>
                  <a:lnTo>
                    <a:pt x="25019" y="88404"/>
                  </a:lnTo>
                  <a:lnTo>
                    <a:pt x="22098" y="79260"/>
                  </a:lnTo>
                  <a:lnTo>
                    <a:pt x="19177" y="67068"/>
                  </a:lnTo>
                  <a:lnTo>
                    <a:pt x="22098" y="56400"/>
                  </a:lnTo>
                  <a:lnTo>
                    <a:pt x="64770" y="56400"/>
                  </a:lnTo>
                  <a:lnTo>
                    <a:pt x="67818" y="67068"/>
                  </a:lnTo>
                  <a:lnTo>
                    <a:pt x="67818" y="29629"/>
                  </a:lnTo>
                  <a:lnTo>
                    <a:pt x="61849" y="25920"/>
                  </a:lnTo>
                  <a:lnTo>
                    <a:pt x="48641" y="22872"/>
                  </a:lnTo>
                  <a:lnTo>
                    <a:pt x="39751" y="22872"/>
                  </a:lnTo>
                  <a:lnTo>
                    <a:pt x="30988" y="25920"/>
                  </a:lnTo>
                  <a:lnTo>
                    <a:pt x="25019" y="32016"/>
                  </a:lnTo>
                  <a:lnTo>
                    <a:pt x="19177" y="38112"/>
                  </a:lnTo>
                  <a:lnTo>
                    <a:pt x="19177" y="22872"/>
                  </a:lnTo>
                  <a:lnTo>
                    <a:pt x="0" y="22872"/>
                  </a:lnTo>
                  <a:lnTo>
                    <a:pt x="0" y="138696"/>
                  </a:lnTo>
                  <a:lnTo>
                    <a:pt x="19177" y="138696"/>
                  </a:lnTo>
                  <a:lnTo>
                    <a:pt x="19177" y="97548"/>
                  </a:lnTo>
                  <a:lnTo>
                    <a:pt x="25019" y="103644"/>
                  </a:lnTo>
                  <a:lnTo>
                    <a:pt x="30988" y="108216"/>
                  </a:lnTo>
                  <a:lnTo>
                    <a:pt x="48641" y="114312"/>
                  </a:lnTo>
                  <a:lnTo>
                    <a:pt x="61849" y="111264"/>
                  </a:lnTo>
                  <a:lnTo>
                    <a:pt x="76581" y="103644"/>
                  </a:lnTo>
                  <a:lnTo>
                    <a:pt x="85471" y="88404"/>
                  </a:lnTo>
                  <a:lnTo>
                    <a:pt x="85471" y="79260"/>
                  </a:lnTo>
                  <a:lnTo>
                    <a:pt x="88392" y="67068"/>
                  </a:lnTo>
                  <a:close/>
                </a:path>
                <a:path w="620395" h="139064">
                  <a:moveTo>
                    <a:pt x="190512" y="59436"/>
                  </a:moveTo>
                  <a:lnTo>
                    <a:pt x="187591" y="50292"/>
                  </a:lnTo>
                  <a:lnTo>
                    <a:pt x="181343" y="41148"/>
                  </a:lnTo>
                  <a:lnTo>
                    <a:pt x="177177" y="35052"/>
                  </a:lnTo>
                  <a:lnTo>
                    <a:pt x="171335" y="30480"/>
                  </a:lnTo>
                  <a:lnTo>
                    <a:pt x="171335" y="59436"/>
                  </a:lnTo>
                  <a:lnTo>
                    <a:pt x="171335" y="79248"/>
                  </a:lnTo>
                  <a:lnTo>
                    <a:pt x="165493" y="88392"/>
                  </a:lnTo>
                  <a:lnTo>
                    <a:pt x="156603" y="94488"/>
                  </a:lnTo>
                  <a:lnTo>
                    <a:pt x="144792" y="97536"/>
                  </a:lnTo>
                  <a:lnTo>
                    <a:pt x="137426" y="94488"/>
                  </a:lnTo>
                  <a:lnTo>
                    <a:pt x="128536" y="88392"/>
                  </a:lnTo>
                  <a:lnTo>
                    <a:pt x="122694" y="79248"/>
                  </a:lnTo>
                  <a:lnTo>
                    <a:pt x="119773" y="67056"/>
                  </a:lnTo>
                  <a:lnTo>
                    <a:pt x="122694" y="59436"/>
                  </a:lnTo>
                  <a:lnTo>
                    <a:pt x="128536" y="50292"/>
                  </a:lnTo>
                  <a:lnTo>
                    <a:pt x="134505" y="44196"/>
                  </a:lnTo>
                  <a:lnTo>
                    <a:pt x="144792" y="41148"/>
                  </a:lnTo>
                  <a:lnTo>
                    <a:pt x="156603" y="44196"/>
                  </a:lnTo>
                  <a:lnTo>
                    <a:pt x="165493" y="50292"/>
                  </a:lnTo>
                  <a:lnTo>
                    <a:pt x="171335" y="59436"/>
                  </a:lnTo>
                  <a:lnTo>
                    <a:pt x="171335" y="30480"/>
                  </a:lnTo>
                  <a:lnTo>
                    <a:pt x="165493" y="25908"/>
                  </a:lnTo>
                  <a:lnTo>
                    <a:pt x="153682" y="22860"/>
                  </a:lnTo>
                  <a:lnTo>
                    <a:pt x="137426" y="22860"/>
                  </a:lnTo>
                  <a:lnTo>
                    <a:pt x="128536" y="25908"/>
                  </a:lnTo>
                  <a:lnTo>
                    <a:pt x="119773" y="32004"/>
                  </a:lnTo>
                  <a:lnTo>
                    <a:pt x="113804" y="35052"/>
                  </a:lnTo>
                  <a:lnTo>
                    <a:pt x="104914" y="50292"/>
                  </a:lnTo>
                  <a:lnTo>
                    <a:pt x="101993" y="59436"/>
                  </a:lnTo>
                  <a:lnTo>
                    <a:pt x="99072" y="67056"/>
                  </a:lnTo>
                  <a:lnTo>
                    <a:pt x="101993" y="79248"/>
                  </a:lnTo>
                  <a:lnTo>
                    <a:pt x="104914" y="85344"/>
                  </a:lnTo>
                  <a:lnTo>
                    <a:pt x="113804" y="100584"/>
                  </a:lnTo>
                  <a:lnTo>
                    <a:pt x="128536" y="111252"/>
                  </a:lnTo>
                  <a:lnTo>
                    <a:pt x="137426" y="111252"/>
                  </a:lnTo>
                  <a:lnTo>
                    <a:pt x="144792" y="114300"/>
                  </a:lnTo>
                  <a:lnTo>
                    <a:pt x="153682" y="111252"/>
                  </a:lnTo>
                  <a:lnTo>
                    <a:pt x="162445" y="111252"/>
                  </a:lnTo>
                  <a:lnTo>
                    <a:pt x="171335" y="105156"/>
                  </a:lnTo>
                  <a:lnTo>
                    <a:pt x="177177" y="100584"/>
                  </a:lnTo>
                  <a:lnTo>
                    <a:pt x="179260" y="97536"/>
                  </a:lnTo>
                  <a:lnTo>
                    <a:pt x="187591" y="85344"/>
                  </a:lnTo>
                  <a:lnTo>
                    <a:pt x="190512" y="76200"/>
                  </a:lnTo>
                  <a:lnTo>
                    <a:pt x="190512" y="59436"/>
                  </a:lnTo>
                  <a:close/>
                </a:path>
                <a:path w="620395" h="139064">
                  <a:moveTo>
                    <a:pt x="284988" y="56400"/>
                  </a:moveTo>
                  <a:lnTo>
                    <a:pt x="282067" y="44208"/>
                  </a:lnTo>
                  <a:lnTo>
                    <a:pt x="280606" y="41160"/>
                  </a:lnTo>
                  <a:lnTo>
                    <a:pt x="279146" y="38112"/>
                  </a:lnTo>
                  <a:lnTo>
                    <a:pt x="276225" y="32016"/>
                  </a:lnTo>
                  <a:lnTo>
                    <a:pt x="267462" y="25920"/>
                  </a:lnTo>
                  <a:lnTo>
                    <a:pt x="254254" y="22872"/>
                  </a:lnTo>
                  <a:lnTo>
                    <a:pt x="245364" y="22872"/>
                  </a:lnTo>
                  <a:lnTo>
                    <a:pt x="239522" y="25920"/>
                  </a:lnTo>
                  <a:lnTo>
                    <a:pt x="227838" y="38112"/>
                  </a:lnTo>
                  <a:lnTo>
                    <a:pt x="227838" y="22872"/>
                  </a:lnTo>
                  <a:lnTo>
                    <a:pt x="208788" y="22872"/>
                  </a:lnTo>
                  <a:lnTo>
                    <a:pt x="208788" y="111264"/>
                  </a:lnTo>
                  <a:lnTo>
                    <a:pt x="227838" y="111264"/>
                  </a:lnTo>
                  <a:lnTo>
                    <a:pt x="227838" y="53352"/>
                  </a:lnTo>
                  <a:lnTo>
                    <a:pt x="233680" y="47256"/>
                  </a:lnTo>
                  <a:lnTo>
                    <a:pt x="239522" y="44208"/>
                  </a:lnTo>
                  <a:lnTo>
                    <a:pt x="248412" y="41160"/>
                  </a:lnTo>
                  <a:lnTo>
                    <a:pt x="260096" y="47256"/>
                  </a:lnTo>
                  <a:lnTo>
                    <a:pt x="263017" y="53352"/>
                  </a:lnTo>
                  <a:lnTo>
                    <a:pt x="265938" y="60972"/>
                  </a:lnTo>
                  <a:lnTo>
                    <a:pt x="265938" y="111264"/>
                  </a:lnTo>
                  <a:lnTo>
                    <a:pt x="284988" y="111264"/>
                  </a:lnTo>
                  <a:lnTo>
                    <a:pt x="284988" y="56400"/>
                  </a:lnTo>
                  <a:close/>
                </a:path>
                <a:path w="620395" h="139064">
                  <a:moveTo>
                    <a:pt x="381012" y="70104"/>
                  </a:moveTo>
                  <a:lnTo>
                    <a:pt x="379412" y="60960"/>
                  </a:lnTo>
                  <a:lnTo>
                    <a:pt x="378091" y="53340"/>
                  </a:lnTo>
                  <a:lnTo>
                    <a:pt x="372249" y="38100"/>
                  </a:lnTo>
                  <a:lnTo>
                    <a:pt x="366280" y="32004"/>
                  </a:lnTo>
                  <a:lnTo>
                    <a:pt x="360438" y="27940"/>
                  </a:lnTo>
                  <a:lnTo>
                    <a:pt x="360438" y="53340"/>
                  </a:lnTo>
                  <a:lnTo>
                    <a:pt x="360438" y="60960"/>
                  </a:lnTo>
                  <a:lnTo>
                    <a:pt x="317766" y="60960"/>
                  </a:lnTo>
                  <a:lnTo>
                    <a:pt x="320814" y="53340"/>
                  </a:lnTo>
                  <a:lnTo>
                    <a:pt x="332498" y="41148"/>
                  </a:lnTo>
                  <a:lnTo>
                    <a:pt x="341388" y="38100"/>
                  </a:lnTo>
                  <a:lnTo>
                    <a:pt x="350151" y="41148"/>
                  </a:lnTo>
                  <a:lnTo>
                    <a:pt x="354596" y="47244"/>
                  </a:lnTo>
                  <a:lnTo>
                    <a:pt x="360438" y="53340"/>
                  </a:lnTo>
                  <a:lnTo>
                    <a:pt x="360438" y="27940"/>
                  </a:lnTo>
                  <a:lnTo>
                    <a:pt x="357517" y="25908"/>
                  </a:lnTo>
                  <a:lnTo>
                    <a:pt x="350151" y="22860"/>
                  </a:lnTo>
                  <a:lnTo>
                    <a:pt x="332498" y="22860"/>
                  </a:lnTo>
                  <a:lnTo>
                    <a:pt x="323735" y="25908"/>
                  </a:lnTo>
                  <a:lnTo>
                    <a:pt x="311924" y="35052"/>
                  </a:lnTo>
                  <a:lnTo>
                    <a:pt x="304558" y="50292"/>
                  </a:lnTo>
                  <a:lnTo>
                    <a:pt x="298716" y="67056"/>
                  </a:lnTo>
                  <a:lnTo>
                    <a:pt x="301637" y="79248"/>
                  </a:lnTo>
                  <a:lnTo>
                    <a:pt x="326656" y="111252"/>
                  </a:lnTo>
                  <a:lnTo>
                    <a:pt x="344309" y="114300"/>
                  </a:lnTo>
                  <a:lnTo>
                    <a:pt x="351675" y="111252"/>
                  </a:lnTo>
                  <a:lnTo>
                    <a:pt x="363359" y="108204"/>
                  </a:lnTo>
                  <a:lnTo>
                    <a:pt x="369201" y="103632"/>
                  </a:lnTo>
                  <a:lnTo>
                    <a:pt x="378091" y="97536"/>
                  </a:lnTo>
                  <a:lnTo>
                    <a:pt x="366280" y="88392"/>
                  </a:lnTo>
                  <a:lnTo>
                    <a:pt x="354596" y="94488"/>
                  </a:lnTo>
                  <a:lnTo>
                    <a:pt x="344309" y="97536"/>
                  </a:lnTo>
                  <a:lnTo>
                    <a:pt x="335419" y="97536"/>
                  </a:lnTo>
                  <a:lnTo>
                    <a:pt x="326656" y="91440"/>
                  </a:lnTo>
                  <a:lnTo>
                    <a:pt x="320814" y="85344"/>
                  </a:lnTo>
                  <a:lnTo>
                    <a:pt x="317766" y="76200"/>
                  </a:lnTo>
                  <a:lnTo>
                    <a:pt x="381012" y="76200"/>
                  </a:lnTo>
                  <a:lnTo>
                    <a:pt x="381012" y="70104"/>
                  </a:lnTo>
                  <a:close/>
                </a:path>
                <a:path w="620395" h="139064">
                  <a:moveTo>
                    <a:pt x="475488" y="56400"/>
                  </a:moveTo>
                  <a:lnTo>
                    <a:pt x="472567" y="44208"/>
                  </a:lnTo>
                  <a:lnTo>
                    <a:pt x="471106" y="41160"/>
                  </a:lnTo>
                  <a:lnTo>
                    <a:pt x="469646" y="38112"/>
                  </a:lnTo>
                  <a:lnTo>
                    <a:pt x="466725" y="32016"/>
                  </a:lnTo>
                  <a:lnTo>
                    <a:pt x="457835" y="25920"/>
                  </a:lnTo>
                  <a:lnTo>
                    <a:pt x="443230" y="22872"/>
                  </a:lnTo>
                  <a:lnTo>
                    <a:pt x="435864" y="22872"/>
                  </a:lnTo>
                  <a:lnTo>
                    <a:pt x="430022" y="25920"/>
                  </a:lnTo>
                  <a:lnTo>
                    <a:pt x="418338" y="38112"/>
                  </a:lnTo>
                  <a:lnTo>
                    <a:pt x="418338" y="22872"/>
                  </a:lnTo>
                  <a:lnTo>
                    <a:pt x="397764" y="22872"/>
                  </a:lnTo>
                  <a:lnTo>
                    <a:pt x="397764" y="111264"/>
                  </a:lnTo>
                  <a:lnTo>
                    <a:pt x="418338" y="111264"/>
                  </a:lnTo>
                  <a:lnTo>
                    <a:pt x="418338" y="53352"/>
                  </a:lnTo>
                  <a:lnTo>
                    <a:pt x="424180" y="47256"/>
                  </a:lnTo>
                  <a:lnTo>
                    <a:pt x="430022" y="44208"/>
                  </a:lnTo>
                  <a:lnTo>
                    <a:pt x="437388" y="41160"/>
                  </a:lnTo>
                  <a:lnTo>
                    <a:pt x="449072" y="47256"/>
                  </a:lnTo>
                  <a:lnTo>
                    <a:pt x="454914" y="53352"/>
                  </a:lnTo>
                  <a:lnTo>
                    <a:pt x="454914" y="111264"/>
                  </a:lnTo>
                  <a:lnTo>
                    <a:pt x="475488" y="111264"/>
                  </a:lnTo>
                  <a:lnTo>
                    <a:pt x="475488" y="56400"/>
                  </a:lnTo>
                  <a:close/>
                </a:path>
                <a:path w="620395" h="139064">
                  <a:moveTo>
                    <a:pt x="541020" y="22860"/>
                  </a:moveTo>
                  <a:lnTo>
                    <a:pt x="518795" y="22860"/>
                  </a:lnTo>
                  <a:lnTo>
                    <a:pt x="518795" y="0"/>
                  </a:lnTo>
                  <a:lnTo>
                    <a:pt x="501015" y="0"/>
                  </a:lnTo>
                  <a:lnTo>
                    <a:pt x="501015" y="22860"/>
                  </a:lnTo>
                  <a:lnTo>
                    <a:pt x="489204" y="22860"/>
                  </a:lnTo>
                  <a:lnTo>
                    <a:pt x="489204" y="41148"/>
                  </a:lnTo>
                  <a:lnTo>
                    <a:pt x="501015" y="41148"/>
                  </a:lnTo>
                  <a:lnTo>
                    <a:pt x="501015" y="100584"/>
                  </a:lnTo>
                  <a:lnTo>
                    <a:pt x="506984" y="108204"/>
                  </a:lnTo>
                  <a:lnTo>
                    <a:pt x="515874" y="111252"/>
                  </a:lnTo>
                  <a:lnTo>
                    <a:pt x="523240" y="114300"/>
                  </a:lnTo>
                  <a:lnTo>
                    <a:pt x="541020" y="108204"/>
                  </a:lnTo>
                  <a:lnTo>
                    <a:pt x="541020" y="97536"/>
                  </a:lnTo>
                  <a:lnTo>
                    <a:pt x="541020" y="94488"/>
                  </a:lnTo>
                  <a:lnTo>
                    <a:pt x="529209" y="97536"/>
                  </a:lnTo>
                  <a:lnTo>
                    <a:pt x="520319" y="94488"/>
                  </a:lnTo>
                  <a:lnTo>
                    <a:pt x="520319" y="91440"/>
                  </a:lnTo>
                  <a:lnTo>
                    <a:pt x="518795" y="85344"/>
                  </a:lnTo>
                  <a:lnTo>
                    <a:pt x="518795" y="41148"/>
                  </a:lnTo>
                  <a:lnTo>
                    <a:pt x="541020" y="41148"/>
                  </a:lnTo>
                  <a:lnTo>
                    <a:pt x="541020" y="22860"/>
                  </a:lnTo>
                  <a:close/>
                </a:path>
                <a:path w="620395" h="139064">
                  <a:moveTo>
                    <a:pt x="620268" y="85344"/>
                  </a:moveTo>
                  <a:lnTo>
                    <a:pt x="617347" y="76200"/>
                  </a:lnTo>
                  <a:lnTo>
                    <a:pt x="611378" y="67056"/>
                  </a:lnTo>
                  <a:lnTo>
                    <a:pt x="603885" y="64008"/>
                  </a:lnTo>
                  <a:lnTo>
                    <a:pt x="591947" y="60960"/>
                  </a:lnTo>
                  <a:lnTo>
                    <a:pt x="580009" y="56388"/>
                  </a:lnTo>
                  <a:lnTo>
                    <a:pt x="574040" y="53340"/>
                  </a:lnTo>
                  <a:lnTo>
                    <a:pt x="574040" y="47244"/>
                  </a:lnTo>
                  <a:lnTo>
                    <a:pt x="577088" y="41148"/>
                  </a:lnTo>
                  <a:lnTo>
                    <a:pt x="585978" y="38100"/>
                  </a:lnTo>
                  <a:lnTo>
                    <a:pt x="597916" y="41148"/>
                  </a:lnTo>
                  <a:lnTo>
                    <a:pt x="608330" y="47244"/>
                  </a:lnTo>
                  <a:lnTo>
                    <a:pt x="613740" y="38100"/>
                  </a:lnTo>
                  <a:lnTo>
                    <a:pt x="617347" y="32004"/>
                  </a:lnTo>
                  <a:lnTo>
                    <a:pt x="603885" y="25908"/>
                  </a:lnTo>
                  <a:lnTo>
                    <a:pt x="585978" y="22860"/>
                  </a:lnTo>
                  <a:lnTo>
                    <a:pt x="574040" y="25908"/>
                  </a:lnTo>
                  <a:lnTo>
                    <a:pt x="565150" y="28956"/>
                  </a:lnTo>
                  <a:lnTo>
                    <a:pt x="557657" y="38100"/>
                  </a:lnTo>
                  <a:lnTo>
                    <a:pt x="557657" y="60960"/>
                  </a:lnTo>
                  <a:lnTo>
                    <a:pt x="565150" y="67056"/>
                  </a:lnTo>
                  <a:lnTo>
                    <a:pt x="571119" y="73152"/>
                  </a:lnTo>
                  <a:lnTo>
                    <a:pt x="594868" y="79248"/>
                  </a:lnTo>
                  <a:lnTo>
                    <a:pt x="600837" y="82296"/>
                  </a:lnTo>
                  <a:lnTo>
                    <a:pt x="600837" y="91440"/>
                  </a:lnTo>
                  <a:lnTo>
                    <a:pt x="597916" y="94488"/>
                  </a:lnTo>
                  <a:lnTo>
                    <a:pt x="588899" y="97536"/>
                  </a:lnTo>
                  <a:lnTo>
                    <a:pt x="574040" y="94488"/>
                  </a:lnTo>
                  <a:lnTo>
                    <a:pt x="560578" y="88392"/>
                  </a:lnTo>
                  <a:lnTo>
                    <a:pt x="551688" y="100584"/>
                  </a:lnTo>
                  <a:lnTo>
                    <a:pt x="568071" y="111252"/>
                  </a:lnTo>
                  <a:lnTo>
                    <a:pt x="588899" y="114300"/>
                  </a:lnTo>
                  <a:lnTo>
                    <a:pt x="600837" y="111252"/>
                  </a:lnTo>
                  <a:lnTo>
                    <a:pt x="608330" y="105156"/>
                  </a:lnTo>
                  <a:lnTo>
                    <a:pt x="617347" y="97536"/>
                  </a:lnTo>
                  <a:lnTo>
                    <a:pt x="620268" y="85344"/>
                  </a:lnTo>
                  <a:close/>
                </a:path>
              </a:pathLst>
            </a:custGeom>
            <a:solidFill>
              <a:srgbClr val="57585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5" name="object 105"/>
          <p:cNvSpPr txBox="1"/>
          <p:nvPr/>
        </p:nvSpPr>
        <p:spPr>
          <a:xfrm>
            <a:off x="7450835" y="5967984"/>
            <a:ext cx="1935480" cy="422275"/>
          </a:xfrm>
          <a:prstGeom prst="rect">
            <a:avLst/>
          </a:prstGeom>
          <a:solidFill>
            <a:srgbClr val="006990"/>
          </a:solidFill>
        </p:spPr>
        <p:txBody>
          <a:bodyPr vert="horz" wrap="square" lIns="0" tIns="111125" rIns="0" bIns="0" rtlCol="0">
            <a:spAutoFit/>
          </a:bodyPr>
          <a:lstStyle/>
          <a:p>
            <a:pPr marL="512445">
              <a:lnSpc>
                <a:spcPct val="100000"/>
              </a:lnSpc>
              <a:spcBef>
                <a:spcPts val="875"/>
              </a:spcBef>
            </a:pP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VMware</a:t>
            </a:r>
            <a:r>
              <a:rPr sz="1200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NSX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06" name="object 106"/>
          <p:cNvSpPr txBox="1"/>
          <p:nvPr/>
        </p:nvSpPr>
        <p:spPr>
          <a:xfrm>
            <a:off x="9727692" y="5967984"/>
            <a:ext cx="1938655" cy="422275"/>
          </a:xfrm>
          <a:prstGeom prst="rect">
            <a:avLst/>
          </a:prstGeom>
          <a:solidFill>
            <a:srgbClr val="006990"/>
          </a:solidFill>
        </p:spPr>
        <p:txBody>
          <a:bodyPr vert="horz" wrap="square" lIns="0" tIns="111125" rIns="0" bIns="0" rtlCol="0">
            <a:spAutoFit/>
          </a:bodyPr>
          <a:lstStyle/>
          <a:p>
            <a:pPr marL="487680">
              <a:lnSpc>
                <a:spcPct val="100000"/>
              </a:lnSpc>
              <a:spcBef>
                <a:spcPts val="875"/>
              </a:spcBef>
            </a:pP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VMware</a:t>
            </a:r>
            <a:r>
              <a:rPr sz="1200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vSAN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07" name="object 107"/>
          <p:cNvSpPr txBox="1"/>
          <p:nvPr/>
        </p:nvSpPr>
        <p:spPr>
          <a:xfrm>
            <a:off x="5158740" y="5967984"/>
            <a:ext cx="1938655" cy="422275"/>
          </a:xfrm>
          <a:prstGeom prst="rect">
            <a:avLst/>
          </a:prstGeom>
          <a:solidFill>
            <a:srgbClr val="006990"/>
          </a:solidFill>
        </p:spPr>
        <p:txBody>
          <a:bodyPr vert="horz" wrap="square" lIns="0" tIns="111125" rIns="0" bIns="0" rtlCol="0">
            <a:spAutoFit/>
          </a:bodyPr>
          <a:lstStyle/>
          <a:p>
            <a:pPr marL="387985">
              <a:lnSpc>
                <a:spcPct val="100000"/>
              </a:lnSpc>
              <a:spcBef>
                <a:spcPts val="875"/>
              </a:spcBef>
            </a:pP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VMware</a:t>
            </a:r>
            <a:r>
              <a:rPr sz="12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vSphere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108" name="object 108"/>
          <p:cNvGrpSpPr/>
          <p:nvPr/>
        </p:nvGrpSpPr>
        <p:grpSpPr>
          <a:xfrm>
            <a:off x="7213092" y="4239767"/>
            <a:ext cx="716280" cy="135890"/>
            <a:chOff x="7213092" y="4239767"/>
            <a:chExt cx="716280" cy="135890"/>
          </a:xfrm>
        </p:grpSpPr>
        <p:pic>
          <p:nvPicPr>
            <p:cNvPr id="109" name="object 109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213092" y="4239767"/>
              <a:ext cx="268223" cy="132587"/>
            </a:xfrm>
            <a:prstGeom prst="rect">
              <a:avLst/>
            </a:prstGeom>
          </p:spPr>
        </p:pic>
        <p:pic>
          <p:nvPicPr>
            <p:cNvPr id="110" name="object 110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502652" y="4271771"/>
              <a:ext cx="240791" cy="103632"/>
            </a:xfrm>
            <a:prstGeom prst="rect">
              <a:avLst/>
            </a:prstGeom>
          </p:spPr>
        </p:pic>
        <p:pic>
          <p:nvPicPr>
            <p:cNvPr id="111" name="object 111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769352" y="4271771"/>
              <a:ext cx="160019" cy="103632"/>
            </a:xfrm>
            <a:prstGeom prst="rect">
              <a:avLst/>
            </a:prstGeom>
          </p:spPr>
        </p:pic>
      </p:grpSp>
      <p:grpSp>
        <p:nvGrpSpPr>
          <p:cNvPr id="112" name="object 112"/>
          <p:cNvGrpSpPr/>
          <p:nvPr/>
        </p:nvGrpSpPr>
        <p:grpSpPr>
          <a:xfrm>
            <a:off x="7999476" y="4233671"/>
            <a:ext cx="506095" cy="142240"/>
            <a:chOff x="7999476" y="4233671"/>
            <a:chExt cx="506095" cy="142240"/>
          </a:xfrm>
        </p:grpSpPr>
        <p:pic>
          <p:nvPicPr>
            <p:cNvPr id="113" name="object 113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999476" y="4236719"/>
              <a:ext cx="115824" cy="138683"/>
            </a:xfrm>
            <a:prstGeom prst="rect">
              <a:avLst/>
            </a:prstGeom>
          </p:spPr>
        </p:pic>
        <p:sp>
          <p:nvSpPr>
            <p:cNvPr id="114" name="object 114"/>
            <p:cNvSpPr/>
            <p:nvPr/>
          </p:nvSpPr>
          <p:spPr>
            <a:xfrm>
              <a:off x="8136636" y="4233671"/>
              <a:ext cx="18415" cy="139065"/>
            </a:xfrm>
            <a:custGeom>
              <a:avLst/>
              <a:gdLst/>
              <a:ahLst/>
              <a:cxnLst/>
              <a:rect l="l" t="t" r="r" b="b"/>
              <a:pathLst>
                <a:path w="18415" h="139064">
                  <a:moveTo>
                    <a:pt x="18288" y="0"/>
                  </a:moveTo>
                  <a:lnTo>
                    <a:pt x="0" y="0"/>
                  </a:lnTo>
                  <a:lnTo>
                    <a:pt x="0" y="138683"/>
                  </a:lnTo>
                  <a:lnTo>
                    <a:pt x="18288" y="138683"/>
                  </a:lnTo>
                  <a:lnTo>
                    <a:pt x="18288" y="0"/>
                  </a:lnTo>
                  <a:close/>
                </a:path>
              </a:pathLst>
            </a:custGeom>
            <a:solidFill>
              <a:srgbClr val="57585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5" name="object 115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8179308" y="4271771"/>
              <a:ext cx="207264" cy="103631"/>
            </a:xfrm>
            <a:prstGeom prst="rect">
              <a:avLst/>
            </a:prstGeom>
          </p:spPr>
        </p:pic>
        <p:pic>
          <p:nvPicPr>
            <p:cNvPr id="116" name="object 116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8406384" y="4233671"/>
              <a:ext cx="99059" cy="141731"/>
            </a:xfrm>
            <a:prstGeom prst="rect">
              <a:avLst/>
            </a:prstGeom>
          </p:spPr>
        </p:pic>
      </p:grpSp>
      <p:grpSp>
        <p:nvGrpSpPr>
          <p:cNvPr id="117" name="object 117"/>
          <p:cNvGrpSpPr/>
          <p:nvPr/>
        </p:nvGrpSpPr>
        <p:grpSpPr>
          <a:xfrm>
            <a:off x="8584692" y="4233672"/>
            <a:ext cx="1004569" cy="142240"/>
            <a:chOff x="8584692" y="4233672"/>
            <a:chExt cx="1004569" cy="142240"/>
          </a:xfrm>
        </p:grpSpPr>
        <p:pic>
          <p:nvPicPr>
            <p:cNvPr id="118" name="object 118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8584692" y="4240276"/>
              <a:ext cx="210311" cy="135128"/>
            </a:xfrm>
            <a:prstGeom prst="rect">
              <a:avLst/>
            </a:prstGeom>
          </p:spPr>
        </p:pic>
        <p:pic>
          <p:nvPicPr>
            <p:cNvPr id="119" name="object 119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8816339" y="4271772"/>
              <a:ext cx="85343" cy="103631"/>
            </a:xfrm>
            <a:prstGeom prst="rect">
              <a:avLst/>
            </a:prstGeom>
          </p:spPr>
        </p:pic>
        <p:pic>
          <p:nvPicPr>
            <p:cNvPr id="120" name="object 120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8926068" y="4233672"/>
              <a:ext cx="204215" cy="141731"/>
            </a:xfrm>
            <a:prstGeom prst="rect">
              <a:avLst/>
            </a:prstGeom>
          </p:spPr>
        </p:pic>
        <p:pic>
          <p:nvPicPr>
            <p:cNvPr id="121" name="object 121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9151620" y="4245864"/>
              <a:ext cx="161543" cy="129539"/>
            </a:xfrm>
            <a:prstGeom prst="rect">
              <a:avLst/>
            </a:prstGeom>
          </p:spPr>
        </p:pic>
        <p:sp>
          <p:nvSpPr>
            <p:cNvPr id="122" name="object 122"/>
            <p:cNvSpPr/>
            <p:nvPr/>
          </p:nvSpPr>
          <p:spPr>
            <a:xfrm>
              <a:off x="9336011" y="4236732"/>
              <a:ext cx="22860" cy="135890"/>
            </a:xfrm>
            <a:custGeom>
              <a:avLst/>
              <a:gdLst/>
              <a:ahLst/>
              <a:cxnLst/>
              <a:rect l="l" t="t" r="r" b="b"/>
              <a:pathLst>
                <a:path w="22859" h="135889">
                  <a:moveTo>
                    <a:pt x="22860" y="35052"/>
                  </a:moveTo>
                  <a:lnTo>
                    <a:pt x="0" y="35052"/>
                  </a:lnTo>
                  <a:lnTo>
                    <a:pt x="0" y="135636"/>
                  </a:lnTo>
                  <a:lnTo>
                    <a:pt x="22860" y="135636"/>
                  </a:lnTo>
                  <a:lnTo>
                    <a:pt x="22860" y="35052"/>
                  </a:lnTo>
                  <a:close/>
                </a:path>
                <a:path w="22859" h="135889">
                  <a:moveTo>
                    <a:pt x="22860" y="0"/>
                  </a:moveTo>
                  <a:lnTo>
                    <a:pt x="0" y="0"/>
                  </a:lnTo>
                  <a:lnTo>
                    <a:pt x="0" y="19812"/>
                  </a:lnTo>
                  <a:lnTo>
                    <a:pt x="22860" y="19812"/>
                  </a:lnTo>
                  <a:lnTo>
                    <a:pt x="22860" y="0"/>
                  </a:lnTo>
                  <a:close/>
                </a:path>
              </a:pathLst>
            </a:custGeom>
            <a:solidFill>
              <a:srgbClr val="57585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3" name="object 123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9378696" y="4271772"/>
              <a:ext cx="102107" cy="103631"/>
            </a:xfrm>
            <a:prstGeom prst="rect">
              <a:avLst/>
            </a:prstGeom>
          </p:spPr>
        </p:pic>
        <p:pic>
          <p:nvPicPr>
            <p:cNvPr id="124" name="object 124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9500616" y="4271772"/>
              <a:ext cx="88392" cy="100583"/>
            </a:xfrm>
            <a:prstGeom prst="rect">
              <a:avLst/>
            </a:prstGeom>
          </p:spPr>
        </p:pic>
      </p:grpSp>
      <p:sp>
        <p:nvSpPr>
          <p:cNvPr id="125" name="object 125"/>
          <p:cNvSpPr/>
          <p:nvPr/>
        </p:nvSpPr>
        <p:spPr>
          <a:xfrm>
            <a:off x="11788140" y="6524243"/>
            <a:ext cx="35560" cy="35560"/>
          </a:xfrm>
          <a:custGeom>
            <a:avLst/>
            <a:gdLst/>
            <a:ahLst/>
            <a:cxnLst/>
            <a:rect l="l" t="t" r="r" b="b"/>
            <a:pathLst>
              <a:path w="35559" h="35559">
                <a:moveTo>
                  <a:pt x="35051" y="0"/>
                </a:moveTo>
                <a:lnTo>
                  <a:pt x="35051" y="35052"/>
                </a:lnTo>
                <a:lnTo>
                  <a:pt x="0" y="35052"/>
                </a:lnTo>
              </a:path>
            </a:pathLst>
          </a:custGeom>
          <a:ln w="12192">
            <a:solidFill>
              <a:srgbClr val="0094D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4983479" y="6524243"/>
            <a:ext cx="35560" cy="35560"/>
          </a:xfrm>
          <a:custGeom>
            <a:avLst/>
            <a:gdLst/>
            <a:ahLst/>
            <a:cxnLst/>
            <a:rect l="l" t="t" r="r" b="b"/>
            <a:pathLst>
              <a:path w="35560" h="35559">
                <a:moveTo>
                  <a:pt x="35051" y="35052"/>
                </a:moveTo>
                <a:lnTo>
                  <a:pt x="0" y="35052"/>
                </a:lnTo>
                <a:lnTo>
                  <a:pt x="0" y="0"/>
                </a:lnTo>
              </a:path>
            </a:pathLst>
          </a:custGeom>
          <a:ln w="12192">
            <a:solidFill>
              <a:srgbClr val="0094D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4983479" y="4123944"/>
            <a:ext cx="0" cy="2327275"/>
          </a:xfrm>
          <a:custGeom>
            <a:avLst/>
            <a:gdLst/>
            <a:ahLst/>
            <a:cxnLst/>
            <a:rect l="l" t="t" r="r" b="b"/>
            <a:pathLst>
              <a:path h="2327275">
                <a:moveTo>
                  <a:pt x="0" y="0"/>
                </a:moveTo>
                <a:lnTo>
                  <a:pt x="0" y="2327148"/>
                </a:lnTo>
              </a:path>
            </a:pathLst>
          </a:custGeom>
          <a:ln w="12192">
            <a:solidFill>
              <a:srgbClr val="0094D2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4983479" y="3985259"/>
            <a:ext cx="35560" cy="35560"/>
          </a:xfrm>
          <a:custGeom>
            <a:avLst/>
            <a:gdLst/>
            <a:ahLst/>
            <a:cxnLst/>
            <a:rect l="l" t="t" r="r" b="b"/>
            <a:pathLst>
              <a:path w="35560" h="35560">
                <a:moveTo>
                  <a:pt x="0" y="35051"/>
                </a:moveTo>
                <a:lnTo>
                  <a:pt x="0" y="0"/>
                </a:lnTo>
                <a:lnTo>
                  <a:pt x="35052" y="0"/>
                </a:lnTo>
              </a:path>
            </a:pathLst>
          </a:custGeom>
          <a:ln w="12192">
            <a:solidFill>
              <a:srgbClr val="0094D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5085588" y="3985260"/>
            <a:ext cx="6617334" cy="0"/>
          </a:xfrm>
          <a:custGeom>
            <a:avLst/>
            <a:gdLst/>
            <a:ahLst/>
            <a:cxnLst/>
            <a:rect l="l" t="t" r="r" b="b"/>
            <a:pathLst>
              <a:path w="6617334">
                <a:moveTo>
                  <a:pt x="0" y="0"/>
                </a:moveTo>
                <a:lnTo>
                  <a:pt x="6617208" y="0"/>
                </a:lnTo>
              </a:path>
            </a:pathLst>
          </a:custGeom>
          <a:ln w="12191">
            <a:solidFill>
              <a:srgbClr val="0094D2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11788140" y="3985260"/>
            <a:ext cx="35560" cy="35560"/>
          </a:xfrm>
          <a:custGeom>
            <a:avLst/>
            <a:gdLst/>
            <a:ahLst/>
            <a:cxnLst/>
            <a:rect l="l" t="t" r="r" b="b"/>
            <a:pathLst>
              <a:path w="35559" h="35560">
                <a:moveTo>
                  <a:pt x="0" y="0"/>
                </a:moveTo>
                <a:lnTo>
                  <a:pt x="35052" y="0"/>
                </a:lnTo>
                <a:lnTo>
                  <a:pt x="35052" y="35052"/>
                </a:lnTo>
              </a:path>
            </a:pathLst>
          </a:custGeom>
          <a:ln w="12192">
            <a:solidFill>
              <a:srgbClr val="0094D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11823192" y="4090416"/>
            <a:ext cx="0" cy="2329180"/>
          </a:xfrm>
          <a:custGeom>
            <a:avLst/>
            <a:gdLst/>
            <a:ahLst/>
            <a:cxnLst/>
            <a:rect l="l" t="t" r="r" b="b"/>
            <a:pathLst>
              <a:path h="2329179">
                <a:moveTo>
                  <a:pt x="0" y="0"/>
                </a:moveTo>
                <a:lnTo>
                  <a:pt x="0" y="2328671"/>
                </a:lnTo>
              </a:path>
            </a:pathLst>
          </a:custGeom>
          <a:ln w="12192">
            <a:solidFill>
              <a:srgbClr val="0094D2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 txBox="1"/>
          <p:nvPr/>
        </p:nvSpPr>
        <p:spPr>
          <a:xfrm>
            <a:off x="7450835" y="5050535"/>
            <a:ext cx="1935480" cy="422275"/>
          </a:xfrm>
          <a:prstGeom prst="rect">
            <a:avLst/>
          </a:prstGeom>
          <a:solidFill>
            <a:srgbClr val="0094D2"/>
          </a:solidFill>
        </p:spPr>
        <p:txBody>
          <a:bodyPr vert="horz" wrap="square" lIns="0" tIns="111125" rIns="0" bIns="0" rtlCol="0">
            <a:spAutoFit/>
          </a:bodyPr>
          <a:lstStyle/>
          <a:p>
            <a:pPr marR="49530" algn="ctr">
              <a:lnSpc>
                <a:spcPct val="100000"/>
              </a:lnSpc>
              <a:spcBef>
                <a:spcPts val="875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Utility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33" name="object 133"/>
          <p:cNvSpPr txBox="1"/>
          <p:nvPr/>
        </p:nvSpPr>
        <p:spPr>
          <a:xfrm>
            <a:off x="9614916" y="5050535"/>
            <a:ext cx="1938655" cy="422275"/>
          </a:xfrm>
          <a:prstGeom prst="rect">
            <a:avLst/>
          </a:prstGeom>
          <a:solidFill>
            <a:srgbClr val="0094D2"/>
          </a:solidFill>
        </p:spPr>
        <p:txBody>
          <a:bodyPr vert="horz" wrap="square" lIns="0" tIns="11112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875"/>
              </a:spcBef>
            </a:pP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HMS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34" name="object 134"/>
          <p:cNvSpPr txBox="1"/>
          <p:nvPr/>
        </p:nvSpPr>
        <p:spPr>
          <a:xfrm>
            <a:off x="5273040" y="5050535"/>
            <a:ext cx="1940560" cy="422275"/>
          </a:xfrm>
          <a:prstGeom prst="rect">
            <a:avLst/>
          </a:prstGeom>
          <a:solidFill>
            <a:srgbClr val="0094D2"/>
          </a:solidFill>
        </p:spPr>
        <p:txBody>
          <a:bodyPr vert="horz" wrap="square" lIns="0" tIns="111125" rIns="0" bIns="0" rtlCol="0">
            <a:spAutoFit/>
          </a:bodyPr>
          <a:lstStyle/>
          <a:p>
            <a:pPr marL="623570">
              <a:lnSpc>
                <a:spcPct val="100000"/>
              </a:lnSpc>
              <a:spcBef>
                <a:spcPts val="875"/>
              </a:spcBef>
            </a:pP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Controller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35" name="object 135"/>
          <p:cNvSpPr txBox="1"/>
          <p:nvPr/>
        </p:nvSpPr>
        <p:spPr>
          <a:xfrm>
            <a:off x="5158740" y="4549140"/>
            <a:ext cx="6507480" cy="1175385"/>
          </a:xfrm>
          <a:prstGeom prst="rect">
            <a:avLst/>
          </a:prstGeom>
          <a:solidFill>
            <a:srgbClr val="006990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150">
              <a:latin typeface="Times New Roman"/>
              <a:cs typeface="Times New Roman"/>
            </a:endParaRPr>
          </a:p>
          <a:p>
            <a:pPr marL="17145" algn="ctr">
              <a:lnSpc>
                <a:spcPct val="100000"/>
              </a:lnSpc>
              <a:spcBef>
                <a:spcPts val="5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SDDC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Manager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96900" y="633537"/>
            <a:ext cx="5354955" cy="826769"/>
          </a:xfrm>
          <a:prstGeom prst="rect">
            <a:avLst/>
          </a:prstGeom>
        </p:spPr>
        <p:txBody>
          <a:bodyPr vert="horz" wrap="square" lIns="0" tIns="730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75"/>
              </a:spcBef>
            </a:pPr>
            <a:r>
              <a:rPr spc="-5" dirty="0"/>
              <a:t>VMware</a:t>
            </a:r>
            <a:r>
              <a:rPr dirty="0"/>
              <a:t> </a:t>
            </a:r>
            <a:r>
              <a:rPr spc="-5" dirty="0"/>
              <a:t>Cloud</a:t>
            </a:r>
            <a:r>
              <a:rPr dirty="0"/>
              <a:t> </a:t>
            </a:r>
            <a:r>
              <a:rPr spc="-5" dirty="0"/>
              <a:t>Foundation</a:t>
            </a:r>
            <a:r>
              <a:rPr spc="20" dirty="0"/>
              <a:t> </a:t>
            </a:r>
            <a:r>
              <a:rPr spc="-5" dirty="0"/>
              <a:t>2.2</a:t>
            </a:r>
          </a:p>
          <a:p>
            <a:pPr marL="12700">
              <a:lnSpc>
                <a:spcPct val="100000"/>
              </a:lnSpc>
              <a:spcBef>
                <a:spcPts val="315"/>
              </a:spcBef>
            </a:pPr>
            <a:r>
              <a:rPr sz="1800" b="0" spc="-10" dirty="0">
                <a:solidFill>
                  <a:srgbClr val="706F74"/>
                </a:solidFill>
                <a:latin typeface="Arial MT"/>
                <a:cs typeface="Arial MT"/>
              </a:rPr>
              <a:t>Software</a:t>
            </a:r>
            <a:r>
              <a:rPr sz="1800" b="0" spc="20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1800" b="0" dirty="0">
                <a:solidFill>
                  <a:srgbClr val="706F74"/>
                </a:solidFill>
                <a:latin typeface="Arial MT"/>
                <a:cs typeface="Arial MT"/>
              </a:rPr>
              <a:t>BOM</a:t>
            </a:r>
            <a:r>
              <a:rPr sz="1800" b="0" spc="-5" dirty="0">
                <a:solidFill>
                  <a:srgbClr val="706F74"/>
                </a:solidFill>
                <a:latin typeface="Arial MT"/>
                <a:cs typeface="Arial MT"/>
              </a:rPr>
              <a:t> and</a:t>
            </a:r>
            <a:r>
              <a:rPr sz="1800" b="0" spc="-10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1800" b="0" spc="-5" dirty="0">
                <a:solidFill>
                  <a:srgbClr val="706F74"/>
                </a:solidFill>
                <a:latin typeface="Arial MT"/>
                <a:cs typeface="Arial MT"/>
              </a:rPr>
              <a:t>Lifecycle</a:t>
            </a:r>
            <a:r>
              <a:rPr sz="1800" b="0" spc="-75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1800" b="0" spc="-5" dirty="0">
                <a:solidFill>
                  <a:srgbClr val="706F74"/>
                </a:solidFill>
                <a:latin typeface="Arial MT"/>
                <a:cs typeface="Arial MT"/>
              </a:rPr>
              <a:t>Automation</a:t>
            </a:r>
            <a:r>
              <a:rPr sz="1800" b="0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1800" b="0" spc="-5" dirty="0">
                <a:solidFill>
                  <a:srgbClr val="706F74"/>
                </a:solidFill>
                <a:latin typeface="Arial MT"/>
                <a:cs typeface="Arial MT"/>
              </a:rPr>
              <a:t>Capabilities</a:t>
            </a:r>
            <a:endParaRPr sz="1800">
              <a:latin typeface="Arial MT"/>
              <a:cs typeface="Arial MT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609434" y="1663700"/>
          <a:ext cx="9022715" cy="352424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077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395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640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510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6034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99288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4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Component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T w="28575">
                      <a:solidFill>
                        <a:srgbClr val="706F74"/>
                      </a:solidFill>
                      <a:prstDash val="solid"/>
                    </a:lnT>
                    <a:lnB w="28575">
                      <a:solidFill>
                        <a:srgbClr val="706F74"/>
                      </a:solidFill>
                      <a:prstDash val="solid"/>
                    </a:lnB>
                    <a:solidFill>
                      <a:srgbClr val="006990"/>
                    </a:solidFill>
                  </a:tcPr>
                </a:tc>
                <a:tc>
                  <a:txBody>
                    <a:bodyPr/>
                    <a:lstStyle/>
                    <a:p>
                      <a:pPr marL="65405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4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Version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T w="28575">
                      <a:solidFill>
                        <a:srgbClr val="706F74"/>
                      </a:solidFill>
                      <a:prstDash val="solid"/>
                    </a:lnT>
                    <a:lnB w="28575">
                      <a:solidFill>
                        <a:srgbClr val="706F74"/>
                      </a:solidFill>
                      <a:prstDash val="solid"/>
                    </a:lnB>
                    <a:solidFill>
                      <a:srgbClr val="006990"/>
                    </a:solidFill>
                  </a:tcPr>
                </a:tc>
                <a:tc>
                  <a:txBody>
                    <a:bodyPr/>
                    <a:lstStyle/>
                    <a:p>
                      <a:pPr marR="15240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4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Deployment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T w="28575">
                      <a:solidFill>
                        <a:srgbClr val="706F74"/>
                      </a:solidFill>
                      <a:prstDash val="solid"/>
                    </a:lnT>
                    <a:lnB w="28575">
                      <a:solidFill>
                        <a:srgbClr val="706F74"/>
                      </a:solidFill>
                      <a:prstDash val="solid"/>
                    </a:lnB>
                    <a:solidFill>
                      <a:srgbClr val="006990"/>
                    </a:solidFill>
                  </a:tcPr>
                </a:tc>
                <a:tc>
                  <a:txBody>
                    <a:bodyPr/>
                    <a:lstStyle/>
                    <a:p>
                      <a:pPr marL="144780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4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Patching/Upgrades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T w="28575">
                      <a:solidFill>
                        <a:srgbClr val="706F74"/>
                      </a:solidFill>
                      <a:prstDash val="solid"/>
                    </a:lnT>
                    <a:lnB w="28575">
                      <a:solidFill>
                        <a:srgbClr val="706F74"/>
                      </a:solidFill>
                      <a:prstDash val="solid"/>
                    </a:lnB>
                    <a:solidFill>
                      <a:srgbClr val="006990"/>
                    </a:solidFill>
                  </a:tcPr>
                </a:tc>
                <a:tc>
                  <a:txBody>
                    <a:bodyPr/>
                    <a:lstStyle/>
                    <a:p>
                      <a:pPr marL="14224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4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When</a:t>
                      </a:r>
                      <a:r>
                        <a:rPr sz="1400" b="1" spc="-4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4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Deployed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T w="28575">
                      <a:solidFill>
                        <a:srgbClr val="706F74"/>
                      </a:solidFill>
                      <a:prstDash val="solid"/>
                    </a:lnT>
                    <a:lnB w="28575">
                      <a:solidFill>
                        <a:srgbClr val="706F74"/>
                      </a:solidFill>
                      <a:prstDash val="solid"/>
                    </a:lnB>
                    <a:solidFill>
                      <a:srgbClr val="00699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479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dirty="0">
                          <a:solidFill>
                            <a:srgbClr val="706F74"/>
                          </a:solidFill>
                          <a:latin typeface="Arial MT"/>
                          <a:cs typeface="Arial MT"/>
                        </a:rPr>
                        <a:t>ESXi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40640" marB="0">
                    <a:lnT w="28575">
                      <a:solidFill>
                        <a:srgbClr val="706F74"/>
                      </a:solidFill>
                      <a:prstDash val="solid"/>
                    </a:lnT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41846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dirty="0">
                          <a:solidFill>
                            <a:srgbClr val="7E7E7E"/>
                          </a:solidFill>
                          <a:latin typeface="Arial MT"/>
                          <a:cs typeface="Arial MT"/>
                        </a:rPr>
                        <a:t>6.5</a:t>
                      </a:r>
                      <a:r>
                        <a:rPr sz="1400" spc="-60" dirty="0">
                          <a:solidFill>
                            <a:srgbClr val="7E7E7E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spc="-5" dirty="0">
                          <a:solidFill>
                            <a:srgbClr val="7E7E7E"/>
                          </a:solidFill>
                          <a:latin typeface="Arial MT"/>
                          <a:cs typeface="Arial MT"/>
                        </a:rPr>
                        <a:t>U1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40640" marB="0">
                    <a:lnT w="28575">
                      <a:solidFill>
                        <a:srgbClr val="706F74"/>
                      </a:solidFill>
                      <a:prstDash val="solid"/>
                    </a:lnT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R="15240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dirty="0">
                          <a:solidFill>
                            <a:srgbClr val="6CB33E"/>
                          </a:solidFill>
                          <a:latin typeface="Arial MT"/>
                          <a:cs typeface="Arial MT"/>
                        </a:rPr>
                        <a:t>Automated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40640" marB="0">
                    <a:lnT w="28575">
                      <a:solidFill>
                        <a:srgbClr val="706F74"/>
                      </a:solidFill>
                      <a:prstDash val="solid"/>
                    </a:lnT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142240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dirty="0">
                          <a:solidFill>
                            <a:srgbClr val="6CB33E"/>
                          </a:solidFill>
                          <a:latin typeface="Arial MT"/>
                          <a:cs typeface="Arial MT"/>
                        </a:rPr>
                        <a:t>Automated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40640" marB="0">
                    <a:lnT w="28575">
                      <a:solidFill>
                        <a:srgbClr val="706F74"/>
                      </a:solidFill>
                      <a:prstDash val="solid"/>
                    </a:lnT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14224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spc="-5" dirty="0">
                          <a:solidFill>
                            <a:srgbClr val="706F74"/>
                          </a:solidFill>
                          <a:latin typeface="Arial MT"/>
                          <a:cs typeface="Arial MT"/>
                        </a:rPr>
                        <a:t>Bring-up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40640" marB="0">
                    <a:lnT w="28575">
                      <a:solidFill>
                        <a:srgbClr val="706F74"/>
                      </a:solidFill>
                      <a:prstDash val="solid"/>
                    </a:lnT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0454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sz="1400" spc="-5" dirty="0">
                          <a:solidFill>
                            <a:srgbClr val="706F74"/>
                          </a:solidFill>
                          <a:latin typeface="Arial MT"/>
                          <a:cs typeface="Arial MT"/>
                        </a:rPr>
                        <a:t>PSC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3340" marB="0"/>
                </a:tc>
                <a:tc>
                  <a:txBody>
                    <a:bodyPr/>
                    <a:lstStyle/>
                    <a:p>
                      <a:pPr marL="418465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sz="1400" dirty="0">
                          <a:solidFill>
                            <a:srgbClr val="7E7E7E"/>
                          </a:solidFill>
                          <a:latin typeface="Arial MT"/>
                          <a:cs typeface="Arial MT"/>
                        </a:rPr>
                        <a:t>6.5</a:t>
                      </a:r>
                      <a:r>
                        <a:rPr sz="1400" spc="-60" dirty="0">
                          <a:solidFill>
                            <a:srgbClr val="7E7E7E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spc="-5" dirty="0">
                          <a:solidFill>
                            <a:srgbClr val="7E7E7E"/>
                          </a:solidFill>
                          <a:latin typeface="Arial MT"/>
                          <a:cs typeface="Arial MT"/>
                        </a:rPr>
                        <a:t>U1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3340" marB="0"/>
                </a:tc>
                <a:tc>
                  <a:txBody>
                    <a:bodyPr/>
                    <a:lstStyle/>
                    <a:p>
                      <a:pPr marR="15240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dirty="0">
                          <a:solidFill>
                            <a:srgbClr val="6CB33E"/>
                          </a:solidFill>
                          <a:latin typeface="Arial MT"/>
                          <a:cs typeface="Arial MT"/>
                        </a:rPr>
                        <a:t>Automated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40640" marB="0"/>
                </a:tc>
                <a:tc>
                  <a:txBody>
                    <a:bodyPr/>
                    <a:lstStyle/>
                    <a:p>
                      <a:pPr marL="142240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dirty="0">
                          <a:solidFill>
                            <a:srgbClr val="6CB33E"/>
                          </a:solidFill>
                          <a:latin typeface="Arial MT"/>
                          <a:cs typeface="Arial MT"/>
                        </a:rPr>
                        <a:t>Automated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40640" marB="0"/>
                </a:tc>
                <a:tc>
                  <a:txBody>
                    <a:bodyPr/>
                    <a:lstStyle/>
                    <a:p>
                      <a:pPr marL="14224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spc="-5" dirty="0">
                          <a:solidFill>
                            <a:srgbClr val="706F74"/>
                          </a:solidFill>
                          <a:latin typeface="Arial MT"/>
                          <a:cs typeface="Arial MT"/>
                        </a:rPr>
                        <a:t>Bring-up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4064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0453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sz="1400" spc="-5" dirty="0">
                          <a:solidFill>
                            <a:srgbClr val="706F74"/>
                          </a:solidFill>
                          <a:latin typeface="Arial MT"/>
                          <a:cs typeface="Arial MT"/>
                        </a:rPr>
                        <a:t>vCenter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3340" marB="0"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418465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sz="1400" dirty="0">
                          <a:solidFill>
                            <a:srgbClr val="7E7E7E"/>
                          </a:solidFill>
                          <a:latin typeface="Arial MT"/>
                          <a:cs typeface="Arial MT"/>
                        </a:rPr>
                        <a:t>6.5</a:t>
                      </a:r>
                      <a:r>
                        <a:rPr sz="1400" spc="-60" dirty="0">
                          <a:solidFill>
                            <a:srgbClr val="7E7E7E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spc="-5" dirty="0">
                          <a:solidFill>
                            <a:srgbClr val="7E7E7E"/>
                          </a:solidFill>
                          <a:latin typeface="Arial MT"/>
                          <a:cs typeface="Arial MT"/>
                        </a:rPr>
                        <a:t>U1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3340" marB="0"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R="15240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dirty="0">
                          <a:solidFill>
                            <a:srgbClr val="6CB33E"/>
                          </a:solidFill>
                          <a:latin typeface="Arial MT"/>
                          <a:cs typeface="Arial MT"/>
                        </a:rPr>
                        <a:t>Automated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40640" marB="0"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142240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dirty="0">
                          <a:solidFill>
                            <a:srgbClr val="6CB33E"/>
                          </a:solidFill>
                          <a:latin typeface="Arial MT"/>
                          <a:cs typeface="Arial MT"/>
                        </a:rPr>
                        <a:t>Automated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40640" marB="0"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14224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spc="-5" dirty="0">
                          <a:solidFill>
                            <a:srgbClr val="706F74"/>
                          </a:solidFill>
                          <a:latin typeface="Arial MT"/>
                          <a:cs typeface="Arial MT"/>
                        </a:rPr>
                        <a:t>Bring-up</a:t>
                      </a:r>
                      <a:r>
                        <a:rPr sz="1400" spc="-45" dirty="0">
                          <a:solidFill>
                            <a:srgbClr val="706F74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solidFill>
                            <a:srgbClr val="706F74"/>
                          </a:solidFill>
                          <a:latin typeface="Arial MT"/>
                          <a:cs typeface="Arial MT"/>
                        </a:rPr>
                        <a:t>/</a:t>
                      </a:r>
                      <a:r>
                        <a:rPr sz="1400" spc="-25" dirty="0">
                          <a:solidFill>
                            <a:srgbClr val="706F74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spc="5" dirty="0">
                          <a:solidFill>
                            <a:srgbClr val="706F74"/>
                          </a:solidFill>
                          <a:latin typeface="Arial MT"/>
                          <a:cs typeface="Arial MT"/>
                        </a:rPr>
                        <a:t>WLD</a:t>
                      </a:r>
                      <a:r>
                        <a:rPr sz="1400" spc="-40" dirty="0">
                          <a:solidFill>
                            <a:srgbClr val="706F74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solidFill>
                            <a:srgbClr val="706F74"/>
                          </a:solidFill>
                          <a:latin typeface="Arial MT"/>
                          <a:cs typeface="Arial MT"/>
                        </a:rPr>
                        <a:t>Creation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40640" marB="0"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spc="-5" dirty="0">
                          <a:solidFill>
                            <a:srgbClr val="706F74"/>
                          </a:solidFill>
                          <a:latin typeface="Arial MT"/>
                          <a:cs typeface="Arial MT"/>
                        </a:rPr>
                        <a:t>vSAN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40640" marB="0"/>
                </a:tc>
                <a:tc>
                  <a:txBody>
                    <a:bodyPr/>
                    <a:lstStyle/>
                    <a:p>
                      <a:pPr marL="120014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dirty="0">
                          <a:solidFill>
                            <a:srgbClr val="7E7E7E"/>
                          </a:solidFill>
                          <a:latin typeface="Arial MT"/>
                          <a:cs typeface="Arial MT"/>
                        </a:rPr>
                        <a:t>6.6.1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40640" marB="0"/>
                </a:tc>
                <a:tc>
                  <a:txBody>
                    <a:bodyPr/>
                    <a:lstStyle/>
                    <a:p>
                      <a:pPr marR="15240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dirty="0">
                          <a:solidFill>
                            <a:srgbClr val="6CB33E"/>
                          </a:solidFill>
                          <a:latin typeface="Arial MT"/>
                          <a:cs typeface="Arial MT"/>
                        </a:rPr>
                        <a:t>Automated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40640" marB="0"/>
                </a:tc>
                <a:tc>
                  <a:txBody>
                    <a:bodyPr/>
                    <a:lstStyle/>
                    <a:p>
                      <a:pPr marL="142240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dirty="0">
                          <a:solidFill>
                            <a:srgbClr val="6CB33E"/>
                          </a:solidFill>
                          <a:latin typeface="Arial MT"/>
                          <a:cs typeface="Arial MT"/>
                        </a:rPr>
                        <a:t>Automated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40640" marB="0"/>
                </a:tc>
                <a:tc>
                  <a:txBody>
                    <a:bodyPr/>
                    <a:lstStyle/>
                    <a:p>
                      <a:pPr marL="14224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spc="-5" dirty="0">
                          <a:solidFill>
                            <a:srgbClr val="706F74"/>
                          </a:solidFill>
                          <a:latin typeface="Arial MT"/>
                          <a:cs typeface="Arial MT"/>
                        </a:rPr>
                        <a:t>Bring-up</a:t>
                      </a:r>
                      <a:r>
                        <a:rPr sz="1400" spc="-45" dirty="0">
                          <a:solidFill>
                            <a:srgbClr val="706F74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solidFill>
                            <a:srgbClr val="706F74"/>
                          </a:solidFill>
                          <a:latin typeface="Arial MT"/>
                          <a:cs typeface="Arial MT"/>
                        </a:rPr>
                        <a:t>/</a:t>
                      </a:r>
                      <a:r>
                        <a:rPr sz="1400" spc="-25" dirty="0">
                          <a:solidFill>
                            <a:srgbClr val="706F74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spc="5" dirty="0">
                          <a:solidFill>
                            <a:srgbClr val="706F74"/>
                          </a:solidFill>
                          <a:latin typeface="Arial MT"/>
                          <a:cs typeface="Arial MT"/>
                        </a:rPr>
                        <a:t>WLD</a:t>
                      </a:r>
                      <a:r>
                        <a:rPr sz="1400" spc="-40" dirty="0">
                          <a:solidFill>
                            <a:srgbClr val="706F74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solidFill>
                            <a:srgbClr val="706F74"/>
                          </a:solidFill>
                          <a:latin typeface="Arial MT"/>
                          <a:cs typeface="Arial MT"/>
                        </a:rPr>
                        <a:t>Creation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4064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spc="-5" dirty="0">
                          <a:solidFill>
                            <a:srgbClr val="706F74"/>
                          </a:solidFill>
                          <a:latin typeface="Arial MT"/>
                          <a:cs typeface="Arial MT"/>
                        </a:rPr>
                        <a:t>NSX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40640" marB="0"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120014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dirty="0">
                          <a:solidFill>
                            <a:srgbClr val="7E7E7E"/>
                          </a:solidFill>
                          <a:latin typeface="Arial MT"/>
                          <a:cs typeface="Arial MT"/>
                        </a:rPr>
                        <a:t>6.3.3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40640" marB="0"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R="15240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dirty="0">
                          <a:solidFill>
                            <a:srgbClr val="6CB33E"/>
                          </a:solidFill>
                          <a:latin typeface="Arial MT"/>
                          <a:cs typeface="Arial MT"/>
                        </a:rPr>
                        <a:t>Automated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40640" marB="0"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142240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dirty="0">
                          <a:solidFill>
                            <a:srgbClr val="6CB33E"/>
                          </a:solidFill>
                          <a:latin typeface="Arial MT"/>
                          <a:cs typeface="Arial MT"/>
                        </a:rPr>
                        <a:t>Automated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40640" marB="0"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14224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spc="-5" dirty="0">
                          <a:solidFill>
                            <a:srgbClr val="706F74"/>
                          </a:solidFill>
                          <a:latin typeface="Arial MT"/>
                          <a:cs typeface="Arial MT"/>
                        </a:rPr>
                        <a:t>Bring-up</a:t>
                      </a:r>
                      <a:r>
                        <a:rPr sz="1400" spc="-45" dirty="0">
                          <a:solidFill>
                            <a:srgbClr val="706F74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solidFill>
                            <a:srgbClr val="706F74"/>
                          </a:solidFill>
                          <a:latin typeface="Arial MT"/>
                          <a:cs typeface="Arial MT"/>
                        </a:rPr>
                        <a:t>/</a:t>
                      </a:r>
                      <a:r>
                        <a:rPr sz="1400" spc="-25" dirty="0">
                          <a:solidFill>
                            <a:srgbClr val="706F74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spc="5" dirty="0">
                          <a:solidFill>
                            <a:srgbClr val="706F74"/>
                          </a:solidFill>
                          <a:latin typeface="Arial MT"/>
                          <a:cs typeface="Arial MT"/>
                        </a:rPr>
                        <a:t>WLD</a:t>
                      </a:r>
                      <a:r>
                        <a:rPr sz="1400" spc="-40" dirty="0">
                          <a:solidFill>
                            <a:srgbClr val="706F74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solidFill>
                            <a:srgbClr val="706F74"/>
                          </a:solidFill>
                          <a:latin typeface="Arial MT"/>
                          <a:cs typeface="Arial MT"/>
                        </a:rPr>
                        <a:t>Creation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40640" marB="0"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0453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sz="1400" spc="-5" dirty="0">
                          <a:solidFill>
                            <a:srgbClr val="706F74"/>
                          </a:solidFill>
                          <a:latin typeface="Arial MT"/>
                          <a:cs typeface="Arial MT"/>
                        </a:rPr>
                        <a:t>SDDC</a:t>
                      </a:r>
                      <a:r>
                        <a:rPr sz="1400" spc="-30" dirty="0">
                          <a:solidFill>
                            <a:srgbClr val="706F74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spc="-5" dirty="0">
                          <a:solidFill>
                            <a:srgbClr val="706F74"/>
                          </a:solidFill>
                          <a:latin typeface="Arial MT"/>
                          <a:cs typeface="Arial MT"/>
                        </a:rPr>
                        <a:t>Mgr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3340" marB="0"/>
                </a:tc>
                <a:tc>
                  <a:txBody>
                    <a:bodyPr/>
                    <a:lstStyle/>
                    <a:p>
                      <a:pPr marL="120650" algn="ctr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sz="1400" dirty="0">
                          <a:solidFill>
                            <a:srgbClr val="7E7E7E"/>
                          </a:solidFill>
                          <a:latin typeface="Arial MT"/>
                          <a:cs typeface="Arial MT"/>
                        </a:rPr>
                        <a:t>2.2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3340" marB="0"/>
                </a:tc>
                <a:tc>
                  <a:txBody>
                    <a:bodyPr/>
                    <a:lstStyle/>
                    <a:p>
                      <a:pPr marR="15240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dirty="0">
                          <a:solidFill>
                            <a:srgbClr val="6CB33E"/>
                          </a:solidFill>
                          <a:latin typeface="Arial MT"/>
                          <a:cs typeface="Arial MT"/>
                        </a:rPr>
                        <a:t>Automated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40640" marB="0"/>
                </a:tc>
                <a:tc>
                  <a:txBody>
                    <a:bodyPr/>
                    <a:lstStyle/>
                    <a:p>
                      <a:pPr marL="142240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dirty="0">
                          <a:solidFill>
                            <a:srgbClr val="6CB33E"/>
                          </a:solidFill>
                          <a:latin typeface="Arial MT"/>
                          <a:cs typeface="Arial MT"/>
                        </a:rPr>
                        <a:t>Automated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40640" marB="0"/>
                </a:tc>
                <a:tc>
                  <a:txBody>
                    <a:bodyPr/>
                    <a:lstStyle/>
                    <a:p>
                      <a:pPr marL="14224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spc="-5" dirty="0">
                          <a:solidFill>
                            <a:srgbClr val="706F74"/>
                          </a:solidFill>
                          <a:latin typeface="Arial MT"/>
                          <a:cs typeface="Arial MT"/>
                        </a:rPr>
                        <a:t>Bring-up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4064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dirty="0">
                          <a:solidFill>
                            <a:srgbClr val="706F74"/>
                          </a:solidFill>
                          <a:latin typeface="Arial MT"/>
                          <a:cs typeface="Arial MT"/>
                        </a:rPr>
                        <a:t>Log</a:t>
                      </a:r>
                      <a:r>
                        <a:rPr sz="1400" spc="-60" dirty="0">
                          <a:solidFill>
                            <a:srgbClr val="706F74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solidFill>
                            <a:srgbClr val="706F74"/>
                          </a:solidFill>
                          <a:latin typeface="Arial MT"/>
                          <a:cs typeface="Arial MT"/>
                        </a:rPr>
                        <a:t>Insight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40640" marB="0">
                    <a:solidFill>
                      <a:srgbClr val="E8E8E9"/>
                    </a:solidFill>
                  </a:tcPr>
                </a:tc>
                <a:tc>
                  <a:txBody>
                    <a:bodyPr/>
                    <a:lstStyle/>
                    <a:p>
                      <a:pPr marL="120014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dirty="0">
                          <a:solidFill>
                            <a:srgbClr val="706F74"/>
                          </a:solidFill>
                          <a:latin typeface="Arial MT"/>
                          <a:cs typeface="Arial MT"/>
                        </a:rPr>
                        <a:t>4.3.0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40640" marB="0"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R="15240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dirty="0">
                          <a:solidFill>
                            <a:srgbClr val="6CB33E"/>
                          </a:solidFill>
                          <a:latin typeface="Arial MT"/>
                          <a:cs typeface="Arial MT"/>
                        </a:rPr>
                        <a:t>Automated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40640" marB="0"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142240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dirty="0">
                          <a:solidFill>
                            <a:srgbClr val="706F74"/>
                          </a:solidFill>
                          <a:latin typeface="Arial MT"/>
                          <a:cs typeface="Arial MT"/>
                        </a:rPr>
                        <a:t>Manual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40640" marB="0"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14224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spc="-5" dirty="0">
                          <a:solidFill>
                            <a:srgbClr val="706F74"/>
                          </a:solidFill>
                          <a:latin typeface="Arial MT"/>
                          <a:cs typeface="Arial MT"/>
                        </a:rPr>
                        <a:t>Bring-up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40640" marB="0"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dirty="0">
                          <a:solidFill>
                            <a:srgbClr val="706F74"/>
                          </a:solidFill>
                          <a:latin typeface="Arial MT"/>
                          <a:cs typeface="Arial MT"/>
                        </a:rPr>
                        <a:t>Horizon</a:t>
                      </a:r>
                      <a:endParaRPr sz="1400">
                        <a:latin typeface="Arial MT"/>
                        <a:cs typeface="Arial MT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  <a:spcBef>
                          <a:spcPts val="720"/>
                        </a:spcBef>
                      </a:pPr>
                      <a:r>
                        <a:rPr sz="14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Optional</a:t>
                      </a:r>
                      <a:endParaRPr sz="1400">
                        <a:latin typeface="Arial"/>
                        <a:cs typeface="Arial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  <a:spcBef>
                          <a:spcPts val="720"/>
                        </a:spcBef>
                      </a:pPr>
                      <a:r>
                        <a:rPr sz="1400" spc="-10" dirty="0">
                          <a:solidFill>
                            <a:srgbClr val="706F74"/>
                          </a:solidFill>
                          <a:latin typeface="Arial MT"/>
                          <a:cs typeface="Arial MT"/>
                        </a:rPr>
                        <a:t>vR</a:t>
                      </a:r>
                      <a:r>
                        <a:rPr sz="1400" spc="-35" dirty="0">
                          <a:solidFill>
                            <a:srgbClr val="706F74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solidFill>
                            <a:srgbClr val="706F74"/>
                          </a:solidFill>
                          <a:latin typeface="Arial MT"/>
                          <a:cs typeface="Arial MT"/>
                        </a:rPr>
                        <a:t>Ops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40640" marB="0"/>
                </a:tc>
                <a:tc>
                  <a:txBody>
                    <a:bodyPr/>
                    <a:lstStyle/>
                    <a:p>
                      <a:pPr marL="120650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dirty="0">
                          <a:solidFill>
                            <a:srgbClr val="706F74"/>
                          </a:solidFill>
                          <a:latin typeface="Arial MT"/>
                          <a:cs typeface="Arial MT"/>
                        </a:rPr>
                        <a:t>7.2</a:t>
                      </a:r>
                      <a:endParaRPr sz="1400">
                        <a:latin typeface="Arial MT"/>
                        <a:cs typeface="Arial MT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120014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400" dirty="0">
                          <a:solidFill>
                            <a:srgbClr val="706F74"/>
                          </a:solidFill>
                          <a:latin typeface="Arial MT"/>
                          <a:cs typeface="Arial MT"/>
                        </a:rPr>
                        <a:t>6.6.1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40640" marB="0"/>
                </a:tc>
                <a:tc>
                  <a:txBody>
                    <a:bodyPr/>
                    <a:lstStyle/>
                    <a:p>
                      <a:pPr marR="15240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dirty="0">
                          <a:solidFill>
                            <a:srgbClr val="6CB33E"/>
                          </a:solidFill>
                          <a:latin typeface="Arial MT"/>
                          <a:cs typeface="Arial MT"/>
                        </a:rPr>
                        <a:t>Automated</a:t>
                      </a:r>
                      <a:endParaRPr sz="1400">
                        <a:latin typeface="Arial MT"/>
                        <a:cs typeface="Arial MT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R="16510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400" dirty="0">
                          <a:solidFill>
                            <a:srgbClr val="706F74"/>
                          </a:solidFill>
                          <a:latin typeface="Arial MT"/>
                          <a:cs typeface="Arial MT"/>
                        </a:rPr>
                        <a:t>Manual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40640" marB="0"/>
                </a:tc>
                <a:tc>
                  <a:txBody>
                    <a:bodyPr/>
                    <a:lstStyle/>
                    <a:p>
                      <a:pPr marL="80391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dirty="0">
                          <a:solidFill>
                            <a:srgbClr val="706F74"/>
                          </a:solidFill>
                          <a:latin typeface="Arial MT"/>
                          <a:cs typeface="Arial MT"/>
                        </a:rPr>
                        <a:t>Manual</a:t>
                      </a:r>
                      <a:endParaRPr sz="1400">
                        <a:latin typeface="Arial MT"/>
                        <a:cs typeface="Arial MT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80391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400" dirty="0">
                          <a:solidFill>
                            <a:srgbClr val="706F74"/>
                          </a:solidFill>
                          <a:latin typeface="Arial MT"/>
                          <a:cs typeface="Arial MT"/>
                        </a:rPr>
                        <a:t>Manual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40640" marB="0"/>
                </a:tc>
                <a:tc>
                  <a:txBody>
                    <a:bodyPr/>
                    <a:lstStyle/>
                    <a:p>
                      <a:pPr marL="14224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spc="-5" dirty="0">
                          <a:solidFill>
                            <a:srgbClr val="706F74"/>
                          </a:solidFill>
                          <a:latin typeface="Arial MT"/>
                          <a:cs typeface="Arial MT"/>
                        </a:rPr>
                        <a:t>VDI</a:t>
                      </a:r>
                      <a:r>
                        <a:rPr sz="1400" spc="-30" dirty="0">
                          <a:solidFill>
                            <a:srgbClr val="706F74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spc="5" dirty="0">
                          <a:solidFill>
                            <a:srgbClr val="706F74"/>
                          </a:solidFill>
                          <a:latin typeface="Arial MT"/>
                          <a:cs typeface="Arial MT"/>
                        </a:rPr>
                        <a:t>WLD</a:t>
                      </a:r>
                      <a:r>
                        <a:rPr sz="1400" spc="-50" dirty="0">
                          <a:solidFill>
                            <a:srgbClr val="706F74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solidFill>
                            <a:srgbClr val="706F74"/>
                          </a:solidFill>
                          <a:latin typeface="Arial MT"/>
                          <a:cs typeface="Arial MT"/>
                        </a:rPr>
                        <a:t>Creation</a:t>
                      </a:r>
                      <a:endParaRPr sz="1400">
                        <a:latin typeface="Arial MT"/>
                        <a:cs typeface="Arial MT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14224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400" dirty="0">
                          <a:solidFill>
                            <a:srgbClr val="706F74"/>
                          </a:solidFill>
                          <a:latin typeface="Arial MT"/>
                          <a:cs typeface="Arial MT"/>
                        </a:rPr>
                        <a:t>Manual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4064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pSp>
        <p:nvGrpSpPr>
          <p:cNvPr id="4" name="object 4"/>
          <p:cNvGrpSpPr/>
          <p:nvPr/>
        </p:nvGrpSpPr>
        <p:grpSpPr>
          <a:xfrm>
            <a:off x="609434" y="4578350"/>
            <a:ext cx="9021445" cy="622300"/>
            <a:chOff x="609434" y="4578350"/>
            <a:chExt cx="9021445" cy="622300"/>
          </a:xfrm>
        </p:grpSpPr>
        <p:sp>
          <p:nvSpPr>
            <p:cNvPr id="5" name="object 5"/>
            <p:cNvSpPr/>
            <p:nvPr/>
          </p:nvSpPr>
          <p:spPr>
            <a:xfrm>
              <a:off x="609600" y="4578350"/>
              <a:ext cx="9021445" cy="12700"/>
            </a:xfrm>
            <a:custGeom>
              <a:avLst/>
              <a:gdLst/>
              <a:ahLst/>
              <a:cxnLst/>
              <a:rect l="l" t="t" r="r" b="b"/>
              <a:pathLst>
                <a:path w="9021445" h="12700">
                  <a:moveTo>
                    <a:pt x="0" y="12700"/>
                  </a:moveTo>
                  <a:lnTo>
                    <a:pt x="9021064" y="12700"/>
                  </a:lnTo>
                  <a:lnTo>
                    <a:pt x="9021064" y="0"/>
                  </a:lnTo>
                  <a:lnTo>
                    <a:pt x="0" y="0"/>
                  </a:lnTo>
                  <a:lnTo>
                    <a:pt x="0" y="12700"/>
                  </a:lnTo>
                  <a:close/>
                </a:path>
              </a:pathLst>
            </a:custGeom>
            <a:solidFill>
              <a:srgbClr val="706F7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09473" y="4591050"/>
              <a:ext cx="9021445" cy="304800"/>
            </a:xfrm>
            <a:custGeom>
              <a:avLst/>
              <a:gdLst/>
              <a:ahLst/>
              <a:cxnLst/>
              <a:rect l="l" t="t" r="r" b="b"/>
              <a:pathLst>
                <a:path w="9021445" h="304800">
                  <a:moveTo>
                    <a:pt x="9021064" y="0"/>
                  </a:moveTo>
                  <a:lnTo>
                    <a:pt x="0" y="0"/>
                  </a:lnTo>
                  <a:lnTo>
                    <a:pt x="0" y="304799"/>
                  </a:lnTo>
                  <a:lnTo>
                    <a:pt x="9021064" y="304799"/>
                  </a:lnTo>
                  <a:lnTo>
                    <a:pt x="9021064" y="0"/>
                  </a:lnTo>
                  <a:close/>
                </a:path>
              </a:pathLst>
            </a:custGeom>
            <a:solidFill>
              <a:srgbClr val="88CA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09473" y="4895850"/>
              <a:ext cx="9021445" cy="304800"/>
            </a:xfrm>
            <a:custGeom>
              <a:avLst/>
              <a:gdLst/>
              <a:ahLst/>
              <a:cxnLst/>
              <a:rect l="l" t="t" r="r" b="b"/>
              <a:pathLst>
                <a:path w="9021445" h="304800">
                  <a:moveTo>
                    <a:pt x="9021064" y="0"/>
                  </a:moveTo>
                  <a:lnTo>
                    <a:pt x="9021064" y="0"/>
                  </a:lnTo>
                  <a:lnTo>
                    <a:pt x="0" y="0"/>
                  </a:lnTo>
                  <a:lnTo>
                    <a:pt x="0" y="304800"/>
                  </a:lnTo>
                  <a:lnTo>
                    <a:pt x="9021064" y="304800"/>
                  </a:lnTo>
                  <a:lnTo>
                    <a:pt x="9021064" y="0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09434" y="4895850"/>
              <a:ext cx="9021445" cy="0"/>
            </a:xfrm>
            <a:custGeom>
              <a:avLst/>
              <a:gdLst/>
              <a:ahLst/>
              <a:cxnLst/>
              <a:rect l="l" t="t" r="r" b="b"/>
              <a:pathLst>
                <a:path w="9021445">
                  <a:moveTo>
                    <a:pt x="0" y="0"/>
                  </a:moveTo>
                  <a:lnTo>
                    <a:pt x="9021064" y="0"/>
                  </a:lnTo>
                </a:path>
              </a:pathLst>
            </a:custGeom>
            <a:ln w="25400">
              <a:solidFill>
                <a:srgbClr val="706F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09434" y="4578350"/>
              <a:ext cx="9021445" cy="25400"/>
            </a:xfrm>
            <a:custGeom>
              <a:avLst/>
              <a:gdLst/>
              <a:ahLst/>
              <a:cxnLst/>
              <a:rect l="l" t="t" r="r" b="b"/>
              <a:pathLst>
                <a:path w="9021445" h="25400">
                  <a:moveTo>
                    <a:pt x="0" y="25400"/>
                  </a:moveTo>
                  <a:lnTo>
                    <a:pt x="9021064" y="25400"/>
                  </a:lnTo>
                  <a:lnTo>
                    <a:pt x="9021064" y="0"/>
                  </a:lnTo>
                  <a:lnTo>
                    <a:pt x="0" y="0"/>
                  </a:lnTo>
                  <a:lnTo>
                    <a:pt x="0" y="25400"/>
                  </a:lnTo>
                  <a:close/>
                </a:path>
              </a:pathLst>
            </a:custGeom>
            <a:solidFill>
              <a:srgbClr val="706F7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609434" y="5505450"/>
            <a:ext cx="9021445" cy="317500"/>
            <a:chOff x="609434" y="5505450"/>
            <a:chExt cx="9021445" cy="317500"/>
          </a:xfrm>
        </p:grpSpPr>
        <p:sp>
          <p:nvSpPr>
            <p:cNvPr id="11" name="object 11"/>
            <p:cNvSpPr/>
            <p:nvPr/>
          </p:nvSpPr>
          <p:spPr>
            <a:xfrm>
              <a:off x="609473" y="5505449"/>
              <a:ext cx="9021445" cy="304800"/>
            </a:xfrm>
            <a:custGeom>
              <a:avLst/>
              <a:gdLst/>
              <a:ahLst/>
              <a:cxnLst/>
              <a:rect l="l" t="t" r="r" b="b"/>
              <a:pathLst>
                <a:path w="9021445" h="304800">
                  <a:moveTo>
                    <a:pt x="9021064" y="0"/>
                  </a:moveTo>
                  <a:lnTo>
                    <a:pt x="9021064" y="0"/>
                  </a:lnTo>
                  <a:lnTo>
                    <a:pt x="0" y="0"/>
                  </a:lnTo>
                  <a:lnTo>
                    <a:pt x="0" y="304800"/>
                  </a:lnTo>
                  <a:lnTo>
                    <a:pt x="9021064" y="304800"/>
                  </a:lnTo>
                  <a:lnTo>
                    <a:pt x="9021064" y="0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09434" y="5810199"/>
              <a:ext cx="9021445" cy="0"/>
            </a:xfrm>
            <a:custGeom>
              <a:avLst/>
              <a:gdLst/>
              <a:ahLst/>
              <a:cxnLst/>
              <a:rect l="l" t="t" r="r" b="b"/>
              <a:pathLst>
                <a:path w="9021445">
                  <a:moveTo>
                    <a:pt x="0" y="0"/>
                  </a:moveTo>
                  <a:lnTo>
                    <a:pt x="9021064" y="0"/>
                  </a:lnTo>
                </a:path>
              </a:pathLst>
            </a:custGeom>
            <a:ln w="25400">
              <a:solidFill>
                <a:srgbClr val="706F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609434" y="5137004"/>
            <a:ext cx="9021445" cy="636270"/>
          </a:xfrm>
          <a:prstGeom prst="rect">
            <a:avLst/>
          </a:prstGeom>
        </p:spPr>
        <p:txBody>
          <a:bodyPr vert="horz" wrap="square" lIns="0" tIns="10477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825"/>
              </a:spcBef>
              <a:tabLst>
                <a:tab pos="1962785" algn="l"/>
                <a:tab pos="3124200" algn="l"/>
                <a:tab pos="5014595" algn="l"/>
                <a:tab pos="6403340" algn="l"/>
              </a:tabLst>
            </a:pPr>
            <a:r>
              <a:rPr sz="1400" spc="-10" dirty="0">
                <a:solidFill>
                  <a:srgbClr val="706F74"/>
                </a:solidFill>
                <a:latin typeface="Arial MT"/>
                <a:cs typeface="Arial MT"/>
              </a:rPr>
              <a:t>vRA	</a:t>
            </a:r>
            <a:r>
              <a:rPr sz="1400" dirty="0">
                <a:solidFill>
                  <a:srgbClr val="706F74"/>
                </a:solidFill>
                <a:latin typeface="Arial MT"/>
                <a:cs typeface="Arial MT"/>
              </a:rPr>
              <a:t>7.3	Manual	Manual	Manual</a:t>
            </a:r>
            <a:endParaRPr sz="1400">
              <a:latin typeface="Arial MT"/>
              <a:cs typeface="Arial MT"/>
            </a:endParaRPr>
          </a:p>
          <a:p>
            <a:pPr marL="91440">
              <a:lnSpc>
                <a:spcPct val="100000"/>
              </a:lnSpc>
              <a:spcBef>
                <a:spcPts val="720"/>
              </a:spcBef>
              <a:tabLst>
                <a:tab pos="3124200" algn="l"/>
                <a:tab pos="5014595" algn="l"/>
                <a:tab pos="6403340" algn="l"/>
              </a:tabLst>
            </a:pPr>
            <a:r>
              <a:rPr sz="1400" dirty="0">
                <a:solidFill>
                  <a:srgbClr val="706F74"/>
                </a:solidFill>
                <a:latin typeface="Arial MT"/>
                <a:cs typeface="Arial MT"/>
              </a:rPr>
              <a:t>Others</a:t>
            </a:r>
            <a:r>
              <a:rPr sz="1400" spc="-35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706F74"/>
                </a:solidFill>
                <a:latin typeface="Arial MT"/>
                <a:cs typeface="Arial MT"/>
              </a:rPr>
              <a:t>(vRNI,</a:t>
            </a:r>
            <a:r>
              <a:rPr sz="1400" spc="15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706F74"/>
                </a:solidFill>
                <a:latin typeface="Arial MT"/>
                <a:cs typeface="Arial MT"/>
              </a:rPr>
              <a:t>vRB,</a:t>
            </a:r>
            <a:r>
              <a:rPr sz="1400" spc="10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706F74"/>
                </a:solidFill>
                <a:latin typeface="Arial MT"/>
                <a:cs typeface="Arial MT"/>
              </a:rPr>
              <a:t>etc.)	Manual	Manual	Manual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1715242" y="6460432"/>
            <a:ext cx="216535" cy="1670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ct val="100000"/>
              </a:lnSpc>
            </a:pPr>
            <a:fld id="{81D60167-4931-47E6-BA6A-407CBD079E47}" type="slidenum">
              <a:rPr sz="1000" spc="-5" dirty="0">
                <a:solidFill>
                  <a:srgbClr val="FFFFFF"/>
                </a:solidFill>
                <a:latin typeface="Arial MT"/>
                <a:cs typeface="Arial MT"/>
              </a:rPr>
              <a:t>16</a:t>
            </a:fld>
            <a:endParaRPr sz="1000">
              <a:latin typeface="Arial MT"/>
              <a:cs typeface="Arial MT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9795509" y="2738120"/>
            <a:ext cx="2171065" cy="793750"/>
          </a:xfrm>
          <a:prstGeom prst="rect">
            <a:avLst/>
          </a:prstGeom>
        </p:spPr>
        <p:txBody>
          <a:bodyPr vert="horz" wrap="square" lIns="0" tIns="40005" rIns="0" bIns="0" rtlCol="0">
            <a:spAutoFit/>
          </a:bodyPr>
          <a:lstStyle/>
          <a:p>
            <a:pPr marL="12700" marR="5080" algn="ctr">
              <a:lnSpc>
                <a:spcPct val="90000"/>
              </a:lnSpc>
              <a:spcBef>
                <a:spcPts val="315"/>
              </a:spcBef>
            </a:pPr>
            <a:r>
              <a:rPr sz="1800" spc="-5" dirty="0">
                <a:solidFill>
                  <a:srgbClr val="706F74"/>
                </a:solidFill>
                <a:latin typeface="Arial MT"/>
                <a:cs typeface="Arial MT"/>
              </a:rPr>
              <a:t>Included</a:t>
            </a:r>
            <a:r>
              <a:rPr sz="1800" spc="-15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706F74"/>
                </a:solidFill>
                <a:latin typeface="Arial MT"/>
                <a:cs typeface="Arial MT"/>
              </a:rPr>
              <a:t>in</a:t>
            </a:r>
            <a:r>
              <a:rPr sz="1800" spc="-15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06F74"/>
                </a:solidFill>
                <a:latin typeface="Arial MT"/>
                <a:cs typeface="Arial MT"/>
              </a:rPr>
              <a:t>the</a:t>
            </a:r>
            <a:r>
              <a:rPr sz="1800" spc="-30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706F74"/>
                </a:solidFill>
                <a:latin typeface="Arial MT"/>
                <a:cs typeface="Arial MT"/>
              </a:rPr>
              <a:t>Cloud </a:t>
            </a:r>
            <a:r>
              <a:rPr sz="1800" spc="-484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706F74"/>
                </a:solidFill>
                <a:latin typeface="Arial MT"/>
                <a:cs typeface="Arial MT"/>
              </a:rPr>
              <a:t>Foundation </a:t>
            </a:r>
            <a:r>
              <a:rPr sz="1800" spc="-10" dirty="0">
                <a:solidFill>
                  <a:srgbClr val="706F74"/>
                </a:solidFill>
                <a:latin typeface="Arial MT"/>
                <a:cs typeface="Arial MT"/>
              </a:rPr>
              <a:t>software </a:t>
            </a:r>
            <a:r>
              <a:rPr sz="1800" spc="-5" dirty="0">
                <a:solidFill>
                  <a:srgbClr val="706F74"/>
                </a:solidFill>
                <a:latin typeface="Arial MT"/>
                <a:cs typeface="Arial MT"/>
              </a:rPr>
              <a:t> bundle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9975342" y="5054600"/>
            <a:ext cx="1813560" cy="546735"/>
          </a:xfrm>
          <a:prstGeom prst="rect">
            <a:avLst/>
          </a:prstGeom>
        </p:spPr>
        <p:txBody>
          <a:bodyPr vert="horz" wrap="square" lIns="0" tIns="43815" rIns="0" bIns="0" rtlCol="0">
            <a:spAutoFit/>
          </a:bodyPr>
          <a:lstStyle/>
          <a:p>
            <a:pPr marL="12700" marR="5080" indent="162560">
              <a:lnSpc>
                <a:spcPts val="1939"/>
              </a:lnSpc>
              <a:spcBef>
                <a:spcPts val="345"/>
              </a:spcBef>
            </a:pPr>
            <a:r>
              <a:rPr sz="1800" spc="-10" dirty="0">
                <a:solidFill>
                  <a:srgbClr val="706F74"/>
                </a:solidFill>
                <a:latin typeface="Arial MT"/>
                <a:cs typeface="Arial MT"/>
              </a:rPr>
              <a:t>Download</a:t>
            </a:r>
            <a:r>
              <a:rPr sz="1800" spc="20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706F74"/>
                </a:solidFill>
                <a:latin typeface="Arial MT"/>
                <a:cs typeface="Arial MT"/>
              </a:rPr>
              <a:t>and </a:t>
            </a:r>
            <a:r>
              <a:rPr sz="1800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706F74"/>
                </a:solidFill>
                <a:latin typeface="Arial MT"/>
                <a:cs typeface="Arial MT"/>
              </a:rPr>
              <a:t>deploy</a:t>
            </a:r>
            <a:r>
              <a:rPr sz="1800" spc="-60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706F74"/>
                </a:solidFill>
                <a:latin typeface="Arial MT"/>
                <a:cs typeface="Arial MT"/>
              </a:rPr>
              <a:t>separately</a:t>
            </a:r>
            <a:endParaRPr sz="1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96900" y="694690"/>
            <a:ext cx="652399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Cloud</a:t>
            </a:r>
            <a:r>
              <a:rPr dirty="0"/>
              <a:t> </a:t>
            </a:r>
            <a:r>
              <a:rPr spc="-5" dirty="0"/>
              <a:t>Foundation</a:t>
            </a:r>
            <a:r>
              <a:rPr spc="35" dirty="0"/>
              <a:t> </a:t>
            </a:r>
            <a:r>
              <a:rPr spc="-5" dirty="0"/>
              <a:t>Compatibility</a:t>
            </a:r>
            <a:r>
              <a:rPr spc="5" dirty="0"/>
              <a:t> </a:t>
            </a:r>
            <a:r>
              <a:rPr spc="-5" dirty="0"/>
              <a:t>Guide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96900" y="1160221"/>
            <a:ext cx="5130800" cy="410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706F74"/>
                </a:solidFill>
                <a:latin typeface="Arial MT"/>
                <a:cs typeface="Arial MT"/>
              </a:rPr>
              <a:t>VMware</a:t>
            </a:r>
            <a:r>
              <a:rPr sz="1800" spc="45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706F74"/>
                </a:solidFill>
                <a:latin typeface="Arial MT"/>
                <a:cs typeface="Arial MT"/>
              </a:rPr>
              <a:t>Cloud</a:t>
            </a:r>
            <a:r>
              <a:rPr sz="1800" spc="10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706F74"/>
                </a:solidFill>
                <a:latin typeface="Arial MT"/>
                <a:cs typeface="Arial MT"/>
              </a:rPr>
              <a:t>Foundation</a:t>
            </a:r>
            <a:r>
              <a:rPr sz="1800" spc="-85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706F74"/>
                </a:solidFill>
                <a:latin typeface="Arial MT"/>
                <a:cs typeface="Arial MT"/>
              </a:rPr>
              <a:t>Architecture</a:t>
            </a:r>
            <a:r>
              <a:rPr sz="1800" spc="5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706F74"/>
                </a:solidFill>
                <a:latin typeface="Arial MT"/>
                <a:cs typeface="Arial MT"/>
              </a:rPr>
              <a:t>Deep</a:t>
            </a:r>
            <a:r>
              <a:rPr sz="1800" spc="10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706F74"/>
                </a:solidFill>
                <a:latin typeface="Arial MT"/>
                <a:cs typeface="Arial MT"/>
              </a:rPr>
              <a:t>Dive</a:t>
            </a:r>
            <a:endParaRPr sz="1800">
              <a:latin typeface="Arial MT"/>
              <a:cs typeface="Arial MT"/>
            </a:endParaRPr>
          </a:p>
          <a:p>
            <a:pPr marL="194945">
              <a:lnSpc>
                <a:spcPct val="100000"/>
              </a:lnSpc>
              <a:spcBef>
                <a:spcPts val="1495"/>
              </a:spcBef>
            </a:pPr>
            <a:r>
              <a:rPr sz="2100" spc="-5" dirty="0">
                <a:solidFill>
                  <a:srgbClr val="706F74"/>
                </a:solidFill>
                <a:latin typeface="Arial MT"/>
                <a:cs typeface="Arial MT"/>
              </a:rPr>
              <a:t>Expanding</a:t>
            </a:r>
            <a:r>
              <a:rPr sz="2100" spc="-35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2100" spc="-5" dirty="0">
                <a:solidFill>
                  <a:srgbClr val="706F74"/>
                </a:solidFill>
                <a:latin typeface="Arial MT"/>
                <a:cs typeface="Arial MT"/>
              </a:rPr>
              <a:t>Hardware</a:t>
            </a:r>
            <a:r>
              <a:rPr sz="2100" spc="-30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2100" spc="-5" dirty="0">
                <a:solidFill>
                  <a:srgbClr val="706F74"/>
                </a:solidFill>
                <a:latin typeface="Arial MT"/>
                <a:cs typeface="Arial MT"/>
              </a:rPr>
              <a:t>Support</a:t>
            </a:r>
            <a:endParaRPr sz="2100">
              <a:latin typeface="Arial MT"/>
              <a:cs typeface="Arial MT"/>
            </a:endParaRPr>
          </a:p>
          <a:p>
            <a:pPr marL="538480" marR="1027430" indent="-342900">
              <a:lnSpc>
                <a:spcPts val="1939"/>
              </a:lnSpc>
              <a:spcBef>
                <a:spcPts val="1245"/>
              </a:spcBef>
              <a:buClr>
                <a:srgbClr val="AAA9AC"/>
              </a:buClr>
              <a:buSzPct val="88888"/>
              <a:buFont typeface="Arial MT"/>
              <a:buChar char="•"/>
              <a:tabLst>
                <a:tab pos="537845" algn="l"/>
                <a:tab pos="538480" algn="l"/>
              </a:tabLst>
            </a:pPr>
            <a:r>
              <a:rPr sz="1800" b="1" spc="-5" dirty="0">
                <a:solidFill>
                  <a:srgbClr val="706F74"/>
                </a:solidFill>
                <a:latin typeface="Arial"/>
                <a:cs typeface="Arial"/>
              </a:rPr>
              <a:t>See</a:t>
            </a:r>
            <a:r>
              <a:rPr sz="1800" b="1" spc="-25" dirty="0">
                <a:solidFill>
                  <a:srgbClr val="0094D2"/>
                </a:solidFill>
                <a:latin typeface="Arial"/>
                <a:cs typeface="Arial"/>
              </a:rPr>
              <a:t> </a:t>
            </a:r>
            <a:r>
              <a:rPr sz="1800" b="1" u="heavy" dirty="0">
                <a:solidFill>
                  <a:srgbClr val="0094D2"/>
                </a:solidFill>
                <a:uFill>
                  <a:solidFill>
                    <a:srgbClr val="0094D2"/>
                  </a:solidFill>
                </a:uFill>
                <a:latin typeface="Arial"/>
                <a:cs typeface="Arial"/>
                <a:hlinkClick r:id="rId2"/>
              </a:rPr>
              <a:t>VMware</a:t>
            </a:r>
            <a:r>
              <a:rPr sz="1800" b="1" u="heavy" spc="-40" dirty="0">
                <a:solidFill>
                  <a:srgbClr val="0094D2"/>
                </a:solidFill>
                <a:uFill>
                  <a:solidFill>
                    <a:srgbClr val="0094D2"/>
                  </a:solidFill>
                </a:uFill>
                <a:latin typeface="Arial"/>
                <a:cs typeface="Arial"/>
                <a:hlinkClick r:id="rId2"/>
              </a:rPr>
              <a:t> </a:t>
            </a:r>
            <a:r>
              <a:rPr sz="1800" b="1" u="heavy" dirty="0">
                <a:solidFill>
                  <a:srgbClr val="0094D2"/>
                </a:solidFill>
                <a:uFill>
                  <a:solidFill>
                    <a:srgbClr val="0094D2"/>
                  </a:solidFill>
                </a:uFill>
                <a:latin typeface="Arial"/>
                <a:cs typeface="Arial"/>
                <a:hlinkClick r:id="rId2"/>
              </a:rPr>
              <a:t>Compatibility</a:t>
            </a:r>
            <a:r>
              <a:rPr sz="1800" b="1" u="heavy" spc="-40" dirty="0">
                <a:solidFill>
                  <a:srgbClr val="0094D2"/>
                </a:solidFill>
                <a:uFill>
                  <a:solidFill>
                    <a:srgbClr val="0094D2"/>
                  </a:solidFill>
                </a:uFill>
                <a:latin typeface="Arial"/>
                <a:cs typeface="Arial"/>
                <a:hlinkClick r:id="rId2"/>
              </a:rPr>
              <a:t> </a:t>
            </a:r>
            <a:r>
              <a:rPr sz="1800" b="1" u="heavy" dirty="0">
                <a:solidFill>
                  <a:srgbClr val="0094D2"/>
                </a:solidFill>
                <a:uFill>
                  <a:solidFill>
                    <a:srgbClr val="0094D2"/>
                  </a:solidFill>
                </a:uFill>
                <a:latin typeface="Arial"/>
                <a:cs typeface="Arial"/>
                <a:hlinkClick r:id="rId2"/>
              </a:rPr>
              <a:t>Guide </a:t>
            </a:r>
            <a:r>
              <a:rPr sz="1800" b="1" spc="-484" dirty="0">
                <a:solidFill>
                  <a:srgbClr val="0094D2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706F74"/>
                </a:solidFill>
                <a:latin typeface="Arial"/>
                <a:cs typeface="Arial"/>
              </a:rPr>
              <a:t>(VCG)</a:t>
            </a:r>
            <a:r>
              <a:rPr sz="1800" b="1" spc="-5" dirty="0">
                <a:solidFill>
                  <a:srgbClr val="706F74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706F74"/>
                </a:solidFill>
                <a:latin typeface="Arial"/>
                <a:cs typeface="Arial"/>
              </a:rPr>
              <a:t>for</a:t>
            </a:r>
            <a:r>
              <a:rPr sz="1800" b="1" spc="-20" dirty="0">
                <a:solidFill>
                  <a:srgbClr val="706F74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706F74"/>
                </a:solidFill>
                <a:latin typeface="Arial"/>
                <a:cs typeface="Arial"/>
              </a:rPr>
              <a:t>details</a:t>
            </a:r>
            <a:endParaRPr sz="1800">
              <a:latin typeface="Arial"/>
              <a:cs typeface="Arial"/>
            </a:endParaRPr>
          </a:p>
          <a:p>
            <a:pPr marL="812800" lvl="1" indent="-342900">
              <a:lnSpc>
                <a:spcPct val="100000"/>
              </a:lnSpc>
              <a:spcBef>
                <a:spcPts val="585"/>
              </a:spcBef>
              <a:buClr>
                <a:srgbClr val="AAA9AC"/>
              </a:buClr>
              <a:buSzPct val="90625"/>
              <a:buChar char="–"/>
              <a:tabLst>
                <a:tab pos="812165" algn="l"/>
                <a:tab pos="812800" algn="l"/>
              </a:tabLst>
            </a:pPr>
            <a:r>
              <a:rPr sz="1600" spc="-5" dirty="0">
                <a:solidFill>
                  <a:srgbClr val="706F74"/>
                </a:solidFill>
                <a:latin typeface="Arial MT"/>
                <a:cs typeface="Arial MT"/>
              </a:rPr>
              <a:t>vmware.com/go/cloudfoundation-vcg</a:t>
            </a:r>
            <a:endParaRPr sz="1600">
              <a:latin typeface="Arial MT"/>
              <a:cs typeface="Arial MT"/>
            </a:endParaRPr>
          </a:p>
          <a:p>
            <a:pPr lvl="1">
              <a:lnSpc>
                <a:spcPct val="100000"/>
              </a:lnSpc>
              <a:buClr>
                <a:srgbClr val="AAA9AC"/>
              </a:buClr>
              <a:buFont typeface="Arial MT"/>
              <a:buChar char="–"/>
            </a:pPr>
            <a:endParaRPr sz="1800">
              <a:latin typeface="Arial MT"/>
              <a:cs typeface="Arial MT"/>
            </a:endParaRPr>
          </a:p>
          <a:p>
            <a:pPr lvl="1">
              <a:lnSpc>
                <a:spcPct val="100000"/>
              </a:lnSpc>
              <a:spcBef>
                <a:spcPts val="10"/>
              </a:spcBef>
              <a:buClr>
                <a:srgbClr val="AAA9AC"/>
              </a:buClr>
              <a:buFont typeface="Arial MT"/>
              <a:buChar char="–"/>
            </a:pPr>
            <a:endParaRPr sz="2000">
              <a:latin typeface="Arial MT"/>
              <a:cs typeface="Arial MT"/>
            </a:endParaRPr>
          </a:p>
          <a:p>
            <a:pPr marL="538480" marR="1435735" indent="-342900">
              <a:lnSpc>
                <a:spcPts val="1939"/>
              </a:lnSpc>
              <a:buClr>
                <a:srgbClr val="AAA9AC"/>
              </a:buClr>
              <a:buSzPct val="88888"/>
              <a:buFont typeface="Arial MT"/>
              <a:buChar char="•"/>
              <a:tabLst>
                <a:tab pos="537845" algn="l"/>
                <a:tab pos="538480" algn="l"/>
              </a:tabLst>
            </a:pPr>
            <a:r>
              <a:rPr sz="1800" b="1" spc="-5" dirty="0">
                <a:solidFill>
                  <a:srgbClr val="706F74"/>
                </a:solidFill>
                <a:latin typeface="Arial"/>
                <a:cs typeface="Arial"/>
              </a:rPr>
              <a:t>Readily </a:t>
            </a:r>
            <a:r>
              <a:rPr sz="1800" b="1" dirty="0">
                <a:solidFill>
                  <a:srgbClr val="706F74"/>
                </a:solidFill>
                <a:latin typeface="Arial"/>
                <a:cs typeface="Arial"/>
              </a:rPr>
              <a:t>identify hardware </a:t>
            </a:r>
            <a:r>
              <a:rPr sz="1800" b="1" spc="5" dirty="0">
                <a:solidFill>
                  <a:srgbClr val="706F74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706F74"/>
                </a:solidFill>
                <a:latin typeface="Arial"/>
                <a:cs typeface="Arial"/>
              </a:rPr>
              <a:t>compatibility</a:t>
            </a:r>
            <a:r>
              <a:rPr sz="1800" b="1" spc="-40" dirty="0">
                <a:solidFill>
                  <a:srgbClr val="706F74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706F74"/>
                </a:solidFill>
                <a:latin typeface="Arial"/>
                <a:cs typeface="Arial"/>
              </a:rPr>
              <a:t>by</a:t>
            </a:r>
            <a:r>
              <a:rPr sz="1800" b="1" spc="-40" dirty="0">
                <a:solidFill>
                  <a:srgbClr val="706F74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706F74"/>
                </a:solidFill>
                <a:latin typeface="Arial"/>
                <a:cs typeface="Arial"/>
              </a:rPr>
              <a:t>VCF</a:t>
            </a:r>
            <a:r>
              <a:rPr sz="1800" b="1" spc="-15" dirty="0">
                <a:solidFill>
                  <a:srgbClr val="706F74"/>
                </a:solidFill>
                <a:latin typeface="Arial"/>
                <a:cs typeface="Arial"/>
              </a:rPr>
              <a:t> </a:t>
            </a:r>
            <a:r>
              <a:rPr sz="1800" b="1" spc="-20" dirty="0">
                <a:solidFill>
                  <a:srgbClr val="706F74"/>
                </a:solidFill>
                <a:latin typeface="Arial"/>
                <a:cs typeface="Arial"/>
              </a:rPr>
              <a:t>Version</a:t>
            </a:r>
            <a:endParaRPr sz="1800">
              <a:latin typeface="Arial"/>
              <a:cs typeface="Arial"/>
            </a:endParaRPr>
          </a:p>
          <a:p>
            <a:pPr marL="812800" lvl="1" indent="-342900">
              <a:lnSpc>
                <a:spcPct val="100000"/>
              </a:lnSpc>
              <a:spcBef>
                <a:spcPts val="585"/>
              </a:spcBef>
              <a:buClr>
                <a:srgbClr val="AAA9AC"/>
              </a:buClr>
              <a:buSzPct val="90625"/>
              <a:buChar char="–"/>
              <a:tabLst>
                <a:tab pos="812165" algn="l"/>
                <a:tab pos="812800" algn="l"/>
              </a:tabLst>
            </a:pPr>
            <a:r>
              <a:rPr sz="1600" spc="-5" dirty="0">
                <a:solidFill>
                  <a:srgbClr val="706F74"/>
                </a:solidFill>
                <a:latin typeface="Arial MT"/>
                <a:cs typeface="Arial MT"/>
              </a:rPr>
              <a:t>ReadyNode</a:t>
            </a:r>
            <a:r>
              <a:rPr sz="1600" spc="-25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1600" spc="-15" dirty="0">
                <a:solidFill>
                  <a:srgbClr val="706F74"/>
                </a:solidFill>
                <a:latin typeface="Arial MT"/>
                <a:cs typeface="Arial MT"/>
              </a:rPr>
              <a:t>Vendors</a:t>
            </a:r>
            <a:endParaRPr sz="1600">
              <a:latin typeface="Arial MT"/>
              <a:cs typeface="Arial MT"/>
            </a:endParaRPr>
          </a:p>
          <a:p>
            <a:pPr marL="812800" lvl="1" indent="-342900">
              <a:lnSpc>
                <a:spcPct val="100000"/>
              </a:lnSpc>
              <a:spcBef>
                <a:spcPts val="615"/>
              </a:spcBef>
              <a:buClr>
                <a:srgbClr val="AAA9AC"/>
              </a:buClr>
              <a:buSzPct val="90625"/>
              <a:buChar char="–"/>
              <a:tabLst>
                <a:tab pos="812165" algn="l"/>
                <a:tab pos="812800" algn="l"/>
              </a:tabLst>
            </a:pPr>
            <a:r>
              <a:rPr sz="1600" spc="-5" dirty="0">
                <a:solidFill>
                  <a:srgbClr val="706F74"/>
                </a:solidFill>
                <a:latin typeface="Arial MT"/>
                <a:cs typeface="Arial MT"/>
              </a:rPr>
              <a:t>Management Switches</a:t>
            </a:r>
            <a:endParaRPr sz="1600">
              <a:latin typeface="Arial MT"/>
              <a:cs typeface="Arial MT"/>
            </a:endParaRPr>
          </a:p>
          <a:p>
            <a:pPr marL="812800" lvl="1" indent="-342900">
              <a:lnSpc>
                <a:spcPct val="100000"/>
              </a:lnSpc>
              <a:spcBef>
                <a:spcPts val="600"/>
              </a:spcBef>
              <a:buClr>
                <a:srgbClr val="AAA9AC"/>
              </a:buClr>
              <a:buSzPct val="90625"/>
              <a:buChar char="–"/>
              <a:tabLst>
                <a:tab pos="812165" algn="l"/>
                <a:tab pos="812800" algn="l"/>
              </a:tabLst>
            </a:pPr>
            <a:r>
              <a:rPr sz="1600" spc="-20" dirty="0">
                <a:solidFill>
                  <a:srgbClr val="706F74"/>
                </a:solidFill>
                <a:latin typeface="Arial MT"/>
                <a:cs typeface="Arial MT"/>
              </a:rPr>
              <a:t>Top-of-Rack</a:t>
            </a:r>
            <a:r>
              <a:rPr sz="1600" spc="5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1600" spc="-45" dirty="0">
                <a:solidFill>
                  <a:srgbClr val="706F74"/>
                </a:solidFill>
                <a:latin typeface="Arial MT"/>
                <a:cs typeface="Arial MT"/>
              </a:rPr>
              <a:t>(ToR)</a:t>
            </a:r>
            <a:r>
              <a:rPr sz="1600" spc="-5" dirty="0">
                <a:solidFill>
                  <a:srgbClr val="706F74"/>
                </a:solidFill>
                <a:latin typeface="Arial MT"/>
                <a:cs typeface="Arial MT"/>
              </a:rPr>
              <a:t> Switches</a:t>
            </a:r>
            <a:endParaRPr sz="1600">
              <a:latin typeface="Arial MT"/>
              <a:cs typeface="Arial MT"/>
            </a:endParaRPr>
          </a:p>
          <a:p>
            <a:pPr marL="812800" lvl="1" indent="-342900">
              <a:lnSpc>
                <a:spcPct val="100000"/>
              </a:lnSpc>
              <a:spcBef>
                <a:spcPts val="610"/>
              </a:spcBef>
              <a:buClr>
                <a:srgbClr val="AAA9AC"/>
              </a:buClr>
              <a:buSzPct val="90625"/>
              <a:buChar char="–"/>
              <a:tabLst>
                <a:tab pos="812165" algn="l"/>
                <a:tab pos="812800" algn="l"/>
              </a:tabLst>
            </a:pPr>
            <a:r>
              <a:rPr sz="1600" spc="-5" dirty="0">
                <a:solidFill>
                  <a:srgbClr val="706F74"/>
                </a:solidFill>
                <a:latin typeface="Arial MT"/>
                <a:cs typeface="Arial MT"/>
              </a:rPr>
              <a:t>Inter-Rack</a:t>
            </a:r>
            <a:r>
              <a:rPr sz="1600" spc="-10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706F74"/>
                </a:solidFill>
                <a:latin typeface="Arial MT"/>
                <a:cs typeface="Arial MT"/>
              </a:rPr>
              <a:t>Switches</a:t>
            </a:r>
            <a:endParaRPr sz="1600">
              <a:latin typeface="Arial MT"/>
              <a:cs typeface="Arial MT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878323" y="2034540"/>
            <a:ext cx="7257415" cy="3916679"/>
            <a:chOff x="4878323" y="2034540"/>
            <a:chExt cx="7257415" cy="3916679"/>
          </a:xfrm>
        </p:grpSpPr>
        <p:sp>
          <p:nvSpPr>
            <p:cNvPr id="5" name="object 5"/>
            <p:cNvSpPr/>
            <p:nvPr/>
          </p:nvSpPr>
          <p:spPr>
            <a:xfrm>
              <a:off x="4891277" y="2047494"/>
              <a:ext cx="7231380" cy="3891279"/>
            </a:xfrm>
            <a:custGeom>
              <a:avLst/>
              <a:gdLst/>
              <a:ahLst/>
              <a:cxnLst/>
              <a:rect l="l" t="t" r="r" b="b"/>
              <a:pathLst>
                <a:path w="7231380" h="3891279">
                  <a:moveTo>
                    <a:pt x="7231380" y="0"/>
                  </a:moveTo>
                  <a:lnTo>
                    <a:pt x="0" y="0"/>
                  </a:lnTo>
                  <a:lnTo>
                    <a:pt x="0" y="3890771"/>
                  </a:lnTo>
                  <a:lnTo>
                    <a:pt x="7231380" y="3890771"/>
                  </a:lnTo>
                  <a:lnTo>
                    <a:pt x="7231380" y="0"/>
                  </a:lnTo>
                  <a:close/>
                </a:path>
              </a:pathLst>
            </a:custGeom>
            <a:solidFill>
              <a:srgbClr val="006F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891277" y="2047494"/>
              <a:ext cx="7231380" cy="3891279"/>
            </a:xfrm>
            <a:custGeom>
              <a:avLst/>
              <a:gdLst/>
              <a:ahLst/>
              <a:cxnLst/>
              <a:rect l="l" t="t" r="r" b="b"/>
              <a:pathLst>
                <a:path w="7231380" h="3891279">
                  <a:moveTo>
                    <a:pt x="0" y="3890771"/>
                  </a:moveTo>
                  <a:lnTo>
                    <a:pt x="7231380" y="3890771"/>
                  </a:lnTo>
                  <a:lnTo>
                    <a:pt x="7231380" y="0"/>
                  </a:lnTo>
                  <a:lnTo>
                    <a:pt x="0" y="0"/>
                  </a:lnTo>
                  <a:lnTo>
                    <a:pt x="0" y="3890771"/>
                  </a:lnTo>
                  <a:close/>
                </a:path>
              </a:pathLst>
            </a:custGeom>
            <a:ln w="25907">
              <a:solidFill>
                <a:srgbClr val="006C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57571" y="2138172"/>
              <a:ext cx="7091171" cy="3706367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1715242" y="6460432"/>
            <a:ext cx="216535" cy="1670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ct val="100000"/>
              </a:lnSpc>
            </a:pPr>
            <a:fld id="{81D60167-4931-47E6-BA6A-407CBD079E47}" type="slidenum">
              <a:rPr sz="1000" spc="-5" dirty="0">
                <a:solidFill>
                  <a:srgbClr val="FFFFFF"/>
                </a:solidFill>
                <a:latin typeface="Arial MT"/>
                <a:cs typeface="Arial MT"/>
              </a:rPr>
              <a:t>17</a:t>
            </a:fld>
            <a:endParaRPr sz="10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96900" y="2627197"/>
            <a:ext cx="499491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/>
              <a:t>Compute</a:t>
            </a:r>
            <a:r>
              <a:rPr sz="3600" spc="-40" dirty="0"/>
              <a:t> </a:t>
            </a:r>
            <a:r>
              <a:rPr sz="3600" spc="-10" dirty="0"/>
              <a:t>Virtualization</a:t>
            </a:r>
            <a:endParaRPr sz="3600"/>
          </a:p>
        </p:txBody>
      </p:sp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65"/>
              </a:lnSpc>
            </a:pPr>
            <a:fld id="{81D60167-4931-47E6-BA6A-407CBD079E47}" type="slidenum">
              <a:rPr spc="-5" dirty="0">
                <a:latin typeface="Calibri"/>
                <a:cs typeface="Calibri"/>
              </a:rPr>
              <a:t>18</a:t>
            </a:fld>
            <a:endParaRPr spc="-5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31228" y="1575752"/>
            <a:ext cx="8574405" cy="4593590"/>
            <a:chOff x="431228" y="1575752"/>
            <a:chExt cx="8574405" cy="4593590"/>
          </a:xfrm>
        </p:grpSpPr>
        <p:sp>
          <p:nvSpPr>
            <p:cNvPr id="3" name="object 3"/>
            <p:cNvSpPr/>
            <p:nvPr/>
          </p:nvSpPr>
          <p:spPr>
            <a:xfrm>
              <a:off x="444246" y="1588769"/>
              <a:ext cx="8548370" cy="4567555"/>
            </a:xfrm>
            <a:custGeom>
              <a:avLst/>
              <a:gdLst/>
              <a:ahLst/>
              <a:cxnLst/>
              <a:rect l="l" t="t" r="r" b="b"/>
              <a:pathLst>
                <a:path w="8548370" h="4567555">
                  <a:moveTo>
                    <a:pt x="8548116" y="0"/>
                  </a:moveTo>
                  <a:lnTo>
                    <a:pt x="0" y="0"/>
                  </a:lnTo>
                  <a:lnTo>
                    <a:pt x="0" y="4567427"/>
                  </a:lnTo>
                  <a:lnTo>
                    <a:pt x="8548116" y="4567427"/>
                  </a:lnTo>
                  <a:lnTo>
                    <a:pt x="8548116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444246" y="1588769"/>
              <a:ext cx="8548370" cy="4567555"/>
            </a:xfrm>
            <a:custGeom>
              <a:avLst/>
              <a:gdLst/>
              <a:ahLst/>
              <a:cxnLst/>
              <a:rect l="l" t="t" r="r" b="b"/>
              <a:pathLst>
                <a:path w="8548370" h="4567555">
                  <a:moveTo>
                    <a:pt x="0" y="4567427"/>
                  </a:moveTo>
                  <a:lnTo>
                    <a:pt x="8548116" y="4567427"/>
                  </a:lnTo>
                  <a:lnTo>
                    <a:pt x="8548116" y="0"/>
                  </a:lnTo>
                  <a:lnTo>
                    <a:pt x="0" y="0"/>
                  </a:lnTo>
                  <a:lnTo>
                    <a:pt x="0" y="4567427"/>
                  </a:lnTo>
                  <a:close/>
                </a:path>
              </a:pathLst>
            </a:custGeom>
            <a:ln w="25907">
              <a:solidFill>
                <a:srgbClr val="006C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578851" y="2049779"/>
              <a:ext cx="896619" cy="360045"/>
            </a:xfrm>
            <a:custGeom>
              <a:avLst/>
              <a:gdLst/>
              <a:ahLst/>
              <a:cxnLst/>
              <a:rect l="l" t="t" r="r" b="b"/>
              <a:pathLst>
                <a:path w="896620" h="360044">
                  <a:moveTo>
                    <a:pt x="896111" y="0"/>
                  </a:moveTo>
                  <a:lnTo>
                    <a:pt x="0" y="0"/>
                  </a:lnTo>
                  <a:lnTo>
                    <a:pt x="0" y="359663"/>
                  </a:lnTo>
                  <a:lnTo>
                    <a:pt x="896111" y="359663"/>
                  </a:lnTo>
                  <a:lnTo>
                    <a:pt x="896111" y="0"/>
                  </a:lnTo>
                  <a:close/>
                </a:path>
              </a:pathLst>
            </a:custGeom>
            <a:solidFill>
              <a:srgbClr val="706F7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7739126" y="2087879"/>
            <a:ext cx="575945" cy="3079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" algn="ctr">
              <a:lnSpc>
                <a:spcPts val="1050"/>
              </a:lnSpc>
            </a:pP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NSX</a:t>
            </a:r>
            <a:endParaRPr sz="11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tr</a:t>
            </a:r>
            <a:r>
              <a:rPr sz="1100" spc="5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er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507223" y="2097023"/>
            <a:ext cx="896619" cy="360045"/>
          </a:xfrm>
          <a:custGeom>
            <a:avLst/>
            <a:gdLst/>
            <a:ahLst/>
            <a:cxnLst/>
            <a:rect l="l" t="t" r="r" b="b"/>
            <a:pathLst>
              <a:path w="896620" h="360044">
                <a:moveTo>
                  <a:pt x="896112" y="0"/>
                </a:moveTo>
                <a:lnTo>
                  <a:pt x="0" y="0"/>
                </a:lnTo>
                <a:lnTo>
                  <a:pt x="0" y="359663"/>
                </a:lnTo>
                <a:lnTo>
                  <a:pt x="896112" y="359663"/>
                </a:lnTo>
                <a:lnTo>
                  <a:pt x="896112" y="0"/>
                </a:lnTo>
                <a:close/>
              </a:path>
            </a:pathLst>
          </a:custGeom>
          <a:solidFill>
            <a:srgbClr val="706F7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7667497" y="2135377"/>
            <a:ext cx="575945" cy="3079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05" algn="ctr">
              <a:lnSpc>
                <a:spcPts val="1050"/>
              </a:lnSpc>
            </a:pP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NSX</a:t>
            </a:r>
            <a:endParaRPr sz="11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tr</a:t>
            </a:r>
            <a:r>
              <a:rPr sz="1100" spc="5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er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569163" y="646126"/>
            <a:ext cx="5701665" cy="840740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40005">
              <a:lnSpc>
                <a:spcPct val="100000"/>
              </a:lnSpc>
              <a:spcBef>
                <a:spcPts val="475"/>
              </a:spcBef>
            </a:pPr>
            <a:r>
              <a:rPr spc="-5" dirty="0"/>
              <a:t>vSphere</a:t>
            </a:r>
            <a:r>
              <a:rPr spc="5" dirty="0"/>
              <a:t> </a:t>
            </a:r>
            <a:r>
              <a:rPr spc="-5" dirty="0"/>
              <a:t>Design</a:t>
            </a:r>
            <a:r>
              <a:rPr spc="10" dirty="0"/>
              <a:t> </a:t>
            </a:r>
            <a:r>
              <a:rPr spc="-5" dirty="0"/>
              <a:t>Overview</a:t>
            </a:r>
          </a:p>
          <a:p>
            <a:pPr marL="12700">
              <a:lnSpc>
                <a:spcPct val="100000"/>
              </a:lnSpc>
              <a:spcBef>
                <a:spcPts val="280"/>
              </a:spcBef>
            </a:pPr>
            <a:r>
              <a:rPr sz="2000" b="0" spc="-10" dirty="0">
                <a:solidFill>
                  <a:srgbClr val="706F74"/>
                </a:solidFill>
                <a:latin typeface="Arial MT"/>
                <a:cs typeface="Arial MT"/>
              </a:rPr>
              <a:t>V</a:t>
            </a:r>
            <a:r>
              <a:rPr sz="2000" b="0" dirty="0">
                <a:solidFill>
                  <a:srgbClr val="706F74"/>
                </a:solidFill>
                <a:latin typeface="Arial MT"/>
                <a:cs typeface="Arial MT"/>
              </a:rPr>
              <a:t>Mware</a:t>
            </a:r>
            <a:r>
              <a:rPr sz="2000" b="0" spc="-25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2000" b="0" dirty="0">
                <a:solidFill>
                  <a:srgbClr val="706F74"/>
                </a:solidFill>
                <a:latin typeface="Arial MT"/>
                <a:cs typeface="Arial MT"/>
              </a:rPr>
              <a:t>Cloud Founda</a:t>
            </a:r>
            <a:r>
              <a:rPr sz="2000" b="0" spc="-10" dirty="0">
                <a:solidFill>
                  <a:srgbClr val="706F74"/>
                </a:solidFill>
                <a:latin typeface="Arial MT"/>
                <a:cs typeface="Arial MT"/>
              </a:rPr>
              <a:t>t</a:t>
            </a:r>
            <a:r>
              <a:rPr sz="2000" b="0" dirty="0">
                <a:solidFill>
                  <a:srgbClr val="706F74"/>
                </a:solidFill>
                <a:latin typeface="Arial MT"/>
                <a:cs typeface="Arial MT"/>
              </a:rPr>
              <a:t>ion</a:t>
            </a:r>
            <a:r>
              <a:rPr sz="2000" b="0" spc="-140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2000" b="0" spc="-10" dirty="0">
                <a:solidFill>
                  <a:srgbClr val="706F74"/>
                </a:solidFill>
                <a:latin typeface="Arial MT"/>
                <a:cs typeface="Arial MT"/>
              </a:rPr>
              <a:t>A</a:t>
            </a:r>
            <a:r>
              <a:rPr sz="2000" b="0" dirty="0">
                <a:solidFill>
                  <a:srgbClr val="706F74"/>
                </a:solidFill>
                <a:latin typeface="Arial MT"/>
                <a:cs typeface="Arial MT"/>
              </a:rPr>
              <a:t>r</a:t>
            </a:r>
            <a:r>
              <a:rPr sz="2000" b="0" spc="5" dirty="0">
                <a:solidFill>
                  <a:srgbClr val="706F74"/>
                </a:solidFill>
                <a:latin typeface="Arial MT"/>
                <a:cs typeface="Arial MT"/>
              </a:rPr>
              <a:t>c</a:t>
            </a:r>
            <a:r>
              <a:rPr sz="2000" b="0" dirty="0">
                <a:solidFill>
                  <a:srgbClr val="706F74"/>
                </a:solidFill>
                <a:latin typeface="Arial MT"/>
                <a:cs typeface="Arial MT"/>
              </a:rPr>
              <a:t>hi</a:t>
            </a:r>
            <a:r>
              <a:rPr sz="2000" b="0" spc="-10" dirty="0">
                <a:solidFill>
                  <a:srgbClr val="706F74"/>
                </a:solidFill>
                <a:latin typeface="Arial MT"/>
                <a:cs typeface="Arial MT"/>
              </a:rPr>
              <a:t>t</a:t>
            </a:r>
            <a:r>
              <a:rPr sz="2000" b="0" dirty="0">
                <a:solidFill>
                  <a:srgbClr val="706F74"/>
                </a:solidFill>
                <a:latin typeface="Arial MT"/>
                <a:cs typeface="Arial MT"/>
              </a:rPr>
              <a:t>ectu</a:t>
            </a:r>
            <a:r>
              <a:rPr sz="2000" b="0" spc="-10" dirty="0">
                <a:solidFill>
                  <a:srgbClr val="706F74"/>
                </a:solidFill>
                <a:latin typeface="Arial MT"/>
                <a:cs typeface="Arial MT"/>
              </a:rPr>
              <a:t>r</a:t>
            </a:r>
            <a:r>
              <a:rPr sz="2000" b="0" dirty="0">
                <a:solidFill>
                  <a:srgbClr val="706F74"/>
                </a:solidFill>
                <a:latin typeface="Arial MT"/>
                <a:cs typeface="Arial MT"/>
              </a:rPr>
              <a:t>e</a:t>
            </a:r>
            <a:r>
              <a:rPr sz="2000" b="0" spc="-40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2000" b="0" dirty="0">
                <a:solidFill>
                  <a:srgbClr val="706F74"/>
                </a:solidFill>
                <a:latin typeface="Arial MT"/>
                <a:cs typeface="Arial MT"/>
              </a:rPr>
              <a:t>Deep</a:t>
            </a:r>
            <a:r>
              <a:rPr sz="2000" b="0" spc="-15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2000" b="0" dirty="0">
                <a:solidFill>
                  <a:srgbClr val="706F74"/>
                </a:solidFill>
                <a:latin typeface="Arial MT"/>
                <a:cs typeface="Arial MT"/>
              </a:rPr>
              <a:t>Dive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116314" y="1540638"/>
            <a:ext cx="2335530" cy="1191895"/>
          </a:xfrm>
          <a:prstGeom prst="rect">
            <a:avLst/>
          </a:prstGeom>
        </p:spPr>
        <p:txBody>
          <a:bodyPr vert="horz" wrap="square" lIns="0" tIns="11239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885"/>
              </a:spcBef>
              <a:buClr>
                <a:srgbClr val="AAA9AC"/>
              </a:buClr>
              <a:buSzPct val="90000"/>
              <a:buChar char="•"/>
              <a:tabLst>
                <a:tab pos="240665" algn="l"/>
                <a:tab pos="241300" algn="l"/>
              </a:tabLst>
            </a:pPr>
            <a:r>
              <a:rPr sz="2000" dirty="0">
                <a:solidFill>
                  <a:srgbClr val="706F74"/>
                </a:solidFill>
                <a:latin typeface="Arial MT"/>
                <a:cs typeface="Arial MT"/>
              </a:rPr>
              <a:t>Highlights:</a:t>
            </a:r>
            <a:endParaRPr sz="2000">
              <a:latin typeface="Arial MT"/>
              <a:cs typeface="Arial MT"/>
            </a:endParaRPr>
          </a:p>
          <a:p>
            <a:pPr marL="515620" marR="5080" indent="-229235">
              <a:lnSpc>
                <a:spcPts val="1730"/>
              </a:lnSpc>
              <a:spcBef>
                <a:spcPts val="835"/>
              </a:spcBef>
              <a:tabLst>
                <a:tab pos="515620" algn="l"/>
              </a:tabLst>
            </a:pPr>
            <a:r>
              <a:rPr sz="1450" spc="-10" dirty="0">
                <a:solidFill>
                  <a:srgbClr val="AAA9AC"/>
                </a:solidFill>
                <a:latin typeface="Arial MT"/>
                <a:cs typeface="Arial MT"/>
              </a:rPr>
              <a:t>–	</a:t>
            </a:r>
            <a:r>
              <a:rPr sz="1600" spc="-5" dirty="0">
                <a:solidFill>
                  <a:srgbClr val="706F74"/>
                </a:solidFill>
                <a:latin typeface="Arial MT"/>
                <a:cs typeface="Arial MT"/>
              </a:rPr>
              <a:t>vCenters and NSX </a:t>
            </a:r>
            <a:r>
              <a:rPr sz="1600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706F74"/>
                </a:solidFill>
                <a:latin typeface="Arial MT"/>
                <a:cs typeface="Arial MT"/>
              </a:rPr>
              <a:t>Managers</a:t>
            </a:r>
            <a:r>
              <a:rPr sz="1600" spc="-10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706F74"/>
                </a:solidFill>
                <a:latin typeface="Arial MT"/>
                <a:cs typeface="Arial MT"/>
              </a:rPr>
              <a:t>run</a:t>
            </a:r>
            <a:r>
              <a:rPr sz="1600" spc="-15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706F74"/>
                </a:solidFill>
                <a:latin typeface="Arial MT"/>
                <a:cs typeface="Arial MT"/>
              </a:rPr>
              <a:t>in</a:t>
            </a:r>
            <a:r>
              <a:rPr sz="1600" spc="-20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706F74"/>
                </a:solidFill>
                <a:latin typeface="Arial MT"/>
                <a:cs typeface="Arial MT"/>
              </a:rPr>
              <a:t>the </a:t>
            </a:r>
            <a:r>
              <a:rPr sz="1600" spc="-430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706F74"/>
                </a:solidFill>
                <a:latin typeface="Arial MT"/>
                <a:cs typeface="Arial MT"/>
              </a:rPr>
              <a:t>Management</a:t>
            </a:r>
            <a:r>
              <a:rPr sz="1600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706F74"/>
                </a:solidFill>
                <a:latin typeface="Arial MT"/>
                <a:cs typeface="Arial MT"/>
              </a:rPr>
              <a:t>WLD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390633" y="3133801"/>
            <a:ext cx="2294255" cy="4889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1825"/>
              </a:lnSpc>
              <a:spcBef>
                <a:spcPts val="95"/>
              </a:spcBef>
              <a:tabLst>
                <a:tab pos="241300" algn="l"/>
              </a:tabLst>
            </a:pPr>
            <a:r>
              <a:rPr sz="1450" spc="-5" dirty="0">
                <a:solidFill>
                  <a:srgbClr val="AAA9AC"/>
                </a:solidFill>
                <a:latin typeface="Arial MT"/>
                <a:cs typeface="Arial MT"/>
              </a:rPr>
              <a:t>–	</a:t>
            </a:r>
            <a:r>
              <a:rPr sz="1600" spc="-5" dirty="0">
                <a:solidFill>
                  <a:srgbClr val="706F74"/>
                </a:solidFill>
                <a:latin typeface="Arial MT"/>
                <a:cs typeface="Arial MT"/>
              </a:rPr>
              <a:t>All</a:t>
            </a:r>
            <a:r>
              <a:rPr sz="1600" spc="-40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706F74"/>
                </a:solidFill>
                <a:latin typeface="Arial MT"/>
                <a:cs typeface="Arial MT"/>
              </a:rPr>
              <a:t>vCenters</a:t>
            </a:r>
            <a:r>
              <a:rPr sz="1600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706F74"/>
                </a:solidFill>
                <a:latin typeface="Arial MT"/>
                <a:cs typeface="Arial MT"/>
              </a:rPr>
              <a:t>run</a:t>
            </a:r>
            <a:r>
              <a:rPr sz="1600" spc="-10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706F74"/>
                </a:solidFill>
                <a:latin typeface="Arial MT"/>
                <a:cs typeface="Arial MT"/>
              </a:rPr>
              <a:t>in</a:t>
            </a:r>
            <a:endParaRPr sz="1600">
              <a:latin typeface="Arial MT"/>
              <a:cs typeface="Arial MT"/>
            </a:endParaRPr>
          </a:p>
          <a:p>
            <a:pPr marL="241300">
              <a:lnSpc>
                <a:spcPts val="1825"/>
              </a:lnSpc>
            </a:pPr>
            <a:r>
              <a:rPr sz="1600" spc="-5" dirty="0">
                <a:solidFill>
                  <a:srgbClr val="706F74"/>
                </a:solidFill>
                <a:latin typeface="Arial MT"/>
                <a:cs typeface="Arial MT"/>
              </a:rPr>
              <a:t>enhanced</a:t>
            </a:r>
            <a:r>
              <a:rPr sz="1600" spc="-25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706F74"/>
                </a:solidFill>
                <a:latin typeface="Arial MT"/>
                <a:cs typeface="Arial MT"/>
              </a:rPr>
              <a:t>linked</a:t>
            </a:r>
            <a:r>
              <a:rPr sz="1600" spc="-45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706F74"/>
                </a:solidFill>
                <a:latin typeface="Arial MT"/>
                <a:cs typeface="Arial MT"/>
              </a:rPr>
              <a:t>mode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390633" y="4045711"/>
            <a:ext cx="2059939" cy="488315"/>
          </a:xfrm>
          <a:prstGeom prst="rect">
            <a:avLst/>
          </a:prstGeom>
        </p:spPr>
        <p:txBody>
          <a:bodyPr vert="horz" wrap="square" lIns="0" tIns="39370" rIns="0" bIns="0" rtlCol="0">
            <a:spAutoFit/>
          </a:bodyPr>
          <a:lstStyle/>
          <a:p>
            <a:pPr marL="241300" marR="5080" indent="-229235">
              <a:lnSpc>
                <a:spcPts val="1730"/>
              </a:lnSpc>
              <a:spcBef>
                <a:spcPts val="310"/>
              </a:spcBef>
              <a:tabLst>
                <a:tab pos="241300" algn="l"/>
              </a:tabLst>
            </a:pPr>
            <a:r>
              <a:rPr sz="1450" spc="-10" dirty="0">
                <a:solidFill>
                  <a:srgbClr val="AAA9AC"/>
                </a:solidFill>
                <a:latin typeface="Arial MT"/>
                <a:cs typeface="Arial MT"/>
              </a:rPr>
              <a:t>–	</a:t>
            </a:r>
            <a:r>
              <a:rPr sz="1600" spc="-5" dirty="0">
                <a:solidFill>
                  <a:srgbClr val="706F74"/>
                </a:solidFill>
                <a:latin typeface="Arial MT"/>
                <a:cs typeface="Arial MT"/>
              </a:rPr>
              <a:t>Max</a:t>
            </a:r>
            <a:r>
              <a:rPr sz="1600" spc="-10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706F74"/>
                </a:solidFill>
                <a:latin typeface="Arial MT"/>
                <a:cs typeface="Arial MT"/>
              </a:rPr>
              <a:t>of</a:t>
            </a:r>
            <a:r>
              <a:rPr sz="1600" spc="-15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706F74"/>
                </a:solidFill>
                <a:latin typeface="Arial MT"/>
                <a:cs typeface="Arial MT"/>
              </a:rPr>
              <a:t>15</a:t>
            </a:r>
            <a:r>
              <a:rPr sz="1600" spc="-30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706F74"/>
                </a:solidFill>
                <a:latin typeface="Arial MT"/>
                <a:cs typeface="Arial MT"/>
              </a:rPr>
              <a:t>Workload </a:t>
            </a:r>
            <a:r>
              <a:rPr sz="1600" spc="-430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706F74"/>
                </a:solidFill>
                <a:latin typeface="Arial MT"/>
                <a:cs typeface="Arial MT"/>
              </a:rPr>
              <a:t>Domains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390633" y="4958841"/>
            <a:ext cx="2679700" cy="488315"/>
          </a:xfrm>
          <a:prstGeom prst="rect">
            <a:avLst/>
          </a:prstGeom>
        </p:spPr>
        <p:txBody>
          <a:bodyPr vert="horz" wrap="square" lIns="0" tIns="39370" rIns="0" bIns="0" rtlCol="0">
            <a:spAutoFit/>
          </a:bodyPr>
          <a:lstStyle/>
          <a:p>
            <a:pPr marL="241300" marR="5080" indent="-229235">
              <a:lnSpc>
                <a:spcPts val="1730"/>
              </a:lnSpc>
              <a:spcBef>
                <a:spcPts val="310"/>
              </a:spcBef>
              <a:tabLst>
                <a:tab pos="241300" algn="l"/>
              </a:tabLst>
            </a:pPr>
            <a:r>
              <a:rPr sz="1450" spc="-10" dirty="0">
                <a:solidFill>
                  <a:srgbClr val="AAA9AC"/>
                </a:solidFill>
                <a:latin typeface="Arial MT"/>
                <a:cs typeface="Arial MT"/>
              </a:rPr>
              <a:t>–	</a:t>
            </a:r>
            <a:r>
              <a:rPr sz="1600" spc="-5" dirty="0">
                <a:solidFill>
                  <a:srgbClr val="706F74"/>
                </a:solidFill>
                <a:latin typeface="Arial MT"/>
                <a:cs typeface="Arial MT"/>
              </a:rPr>
              <a:t>Centralized monitoring and </a:t>
            </a:r>
            <a:r>
              <a:rPr sz="1600" spc="-430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706F74"/>
                </a:solidFill>
                <a:latin typeface="Arial MT"/>
                <a:cs typeface="Arial MT"/>
              </a:rPr>
              <a:t>log aggregation</a:t>
            </a:r>
            <a:endParaRPr sz="1600">
              <a:latin typeface="Arial MT"/>
              <a:cs typeface="Arial MT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598931" y="1783079"/>
            <a:ext cx="8030209" cy="1432560"/>
            <a:chOff x="598931" y="1783079"/>
            <a:chExt cx="8030209" cy="1432560"/>
          </a:xfrm>
        </p:grpSpPr>
        <p:sp>
          <p:nvSpPr>
            <p:cNvPr id="15" name="object 15"/>
            <p:cNvSpPr/>
            <p:nvPr/>
          </p:nvSpPr>
          <p:spPr>
            <a:xfrm>
              <a:off x="610361" y="1794509"/>
              <a:ext cx="8007350" cy="1409700"/>
            </a:xfrm>
            <a:custGeom>
              <a:avLst/>
              <a:gdLst/>
              <a:ahLst/>
              <a:cxnLst/>
              <a:rect l="l" t="t" r="r" b="b"/>
              <a:pathLst>
                <a:path w="8007350" h="1409700">
                  <a:moveTo>
                    <a:pt x="0" y="1409699"/>
                  </a:moveTo>
                  <a:lnTo>
                    <a:pt x="8007096" y="1409699"/>
                  </a:lnTo>
                  <a:lnTo>
                    <a:pt x="8007096" y="0"/>
                  </a:lnTo>
                  <a:lnTo>
                    <a:pt x="0" y="0"/>
                  </a:lnTo>
                  <a:lnTo>
                    <a:pt x="0" y="1409699"/>
                  </a:lnTo>
                  <a:close/>
                </a:path>
              </a:pathLst>
            </a:custGeom>
            <a:ln w="22860">
              <a:solidFill>
                <a:srgbClr val="0094D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041647" y="2133599"/>
              <a:ext cx="998219" cy="360045"/>
            </a:xfrm>
            <a:custGeom>
              <a:avLst/>
              <a:gdLst/>
              <a:ahLst/>
              <a:cxnLst/>
              <a:rect l="l" t="t" r="r" b="b"/>
              <a:pathLst>
                <a:path w="998220" h="360044">
                  <a:moveTo>
                    <a:pt x="998220" y="0"/>
                  </a:moveTo>
                  <a:lnTo>
                    <a:pt x="0" y="0"/>
                  </a:lnTo>
                  <a:lnTo>
                    <a:pt x="0" y="359663"/>
                  </a:lnTo>
                  <a:lnTo>
                    <a:pt x="998220" y="359663"/>
                  </a:lnTo>
                  <a:lnTo>
                    <a:pt x="998220" y="0"/>
                  </a:lnTo>
                  <a:close/>
                </a:path>
              </a:pathLst>
            </a:custGeom>
            <a:solidFill>
              <a:srgbClr val="706F7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4224273" y="2124582"/>
            <a:ext cx="646430" cy="3613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R="5080" indent="83820">
              <a:lnSpc>
                <a:spcPct val="100000"/>
              </a:lnSpc>
              <a:spcBef>
                <a:spcPts val="105"/>
              </a:spcBef>
            </a:pP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vRealize </a:t>
            </a:r>
            <a:r>
              <a:rPr sz="11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Operati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5231891" y="2133600"/>
            <a:ext cx="996950" cy="360045"/>
          </a:xfrm>
          <a:custGeom>
            <a:avLst/>
            <a:gdLst/>
            <a:ahLst/>
            <a:cxnLst/>
            <a:rect l="l" t="t" r="r" b="b"/>
            <a:pathLst>
              <a:path w="996950" h="360044">
                <a:moveTo>
                  <a:pt x="996696" y="0"/>
                </a:moveTo>
                <a:lnTo>
                  <a:pt x="0" y="0"/>
                </a:lnTo>
                <a:lnTo>
                  <a:pt x="0" y="359663"/>
                </a:lnTo>
                <a:lnTo>
                  <a:pt x="996696" y="359663"/>
                </a:lnTo>
                <a:lnTo>
                  <a:pt x="996696" y="0"/>
                </a:lnTo>
                <a:close/>
              </a:path>
            </a:pathLst>
          </a:custGeom>
          <a:solidFill>
            <a:srgbClr val="706F7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5381497" y="2124582"/>
            <a:ext cx="709295" cy="3613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58115" marR="5080" indent="-158750">
              <a:lnSpc>
                <a:spcPct val="100000"/>
              </a:lnSpc>
              <a:spcBef>
                <a:spcPts val="105"/>
              </a:spcBef>
            </a:pP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vReali</a:t>
            </a:r>
            <a:r>
              <a:rPr sz="1100" spc="-10" dirty="0">
                <a:solidFill>
                  <a:srgbClr val="FFFFFF"/>
                </a:solidFill>
                <a:latin typeface="Calibri"/>
                <a:cs typeface="Calibri"/>
              </a:rPr>
              <a:t>z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1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r>
              <a:rPr sz="1100" spc="5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g  </a:t>
            </a: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Insight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781812" y="2133600"/>
            <a:ext cx="894715" cy="360045"/>
          </a:xfrm>
          <a:custGeom>
            <a:avLst/>
            <a:gdLst/>
            <a:ahLst/>
            <a:cxnLst/>
            <a:rect l="l" t="t" r="r" b="b"/>
            <a:pathLst>
              <a:path w="894714" h="360044">
                <a:moveTo>
                  <a:pt x="894588" y="0"/>
                </a:moveTo>
                <a:lnTo>
                  <a:pt x="0" y="0"/>
                </a:lnTo>
                <a:lnTo>
                  <a:pt x="0" y="359663"/>
                </a:lnTo>
                <a:lnTo>
                  <a:pt x="894588" y="359663"/>
                </a:lnTo>
                <a:lnTo>
                  <a:pt x="894588" y="0"/>
                </a:lnTo>
                <a:close/>
              </a:path>
            </a:pathLst>
          </a:custGeom>
          <a:solidFill>
            <a:srgbClr val="706F7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1123188" y="2208022"/>
            <a:ext cx="225425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SC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2955035" y="2133600"/>
            <a:ext cx="896619" cy="360045"/>
          </a:xfrm>
          <a:custGeom>
            <a:avLst/>
            <a:gdLst/>
            <a:ahLst/>
            <a:cxnLst/>
            <a:rect l="l" t="t" r="r" b="b"/>
            <a:pathLst>
              <a:path w="896620" h="360044">
                <a:moveTo>
                  <a:pt x="896112" y="0"/>
                </a:moveTo>
                <a:lnTo>
                  <a:pt x="0" y="0"/>
                </a:lnTo>
                <a:lnTo>
                  <a:pt x="0" y="359663"/>
                </a:lnTo>
                <a:lnTo>
                  <a:pt x="896112" y="359663"/>
                </a:lnTo>
                <a:lnTo>
                  <a:pt x="896112" y="0"/>
                </a:lnTo>
                <a:close/>
              </a:path>
            </a:pathLst>
          </a:custGeom>
          <a:solidFill>
            <a:srgbClr val="706F7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3178810" y="2124201"/>
            <a:ext cx="460375" cy="3613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40640" marR="5080" indent="-41275">
              <a:lnSpc>
                <a:spcPct val="100000"/>
              </a:lnSpc>
              <a:spcBef>
                <a:spcPts val="105"/>
              </a:spcBef>
            </a:pP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Center  Server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2410714" y="1822830"/>
            <a:ext cx="199643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706F74"/>
                </a:solidFill>
                <a:latin typeface="Calibri"/>
                <a:cs typeface="Calibri"/>
              </a:rPr>
              <a:t>Management</a:t>
            </a:r>
            <a:r>
              <a:rPr sz="1200" spc="-40" dirty="0">
                <a:solidFill>
                  <a:srgbClr val="706F74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706F74"/>
                </a:solidFill>
                <a:latin typeface="Calibri"/>
                <a:cs typeface="Calibri"/>
              </a:rPr>
              <a:t>Workload</a:t>
            </a:r>
            <a:r>
              <a:rPr sz="1200" spc="-15" dirty="0">
                <a:solidFill>
                  <a:srgbClr val="706F74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706F74"/>
                </a:solidFill>
                <a:latin typeface="Calibri"/>
                <a:cs typeface="Calibri"/>
              </a:rPr>
              <a:t>Domain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909827" y="2685288"/>
            <a:ext cx="896619" cy="387350"/>
          </a:xfrm>
          <a:prstGeom prst="rect">
            <a:avLst/>
          </a:prstGeom>
          <a:ln w="15239">
            <a:solidFill>
              <a:srgbClr val="706F74"/>
            </a:solidFill>
          </a:ln>
        </p:spPr>
        <p:txBody>
          <a:bodyPr vert="horz" wrap="square" lIns="0" tIns="26034" rIns="0" bIns="0" rtlCol="0">
            <a:spAutoFit/>
          </a:bodyPr>
          <a:lstStyle/>
          <a:p>
            <a:pPr marL="271780" marR="226695" indent="-38100">
              <a:lnSpc>
                <a:spcPct val="100000"/>
              </a:lnSpc>
              <a:spcBef>
                <a:spcPts val="204"/>
              </a:spcBef>
            </a:pPr>
            <a:r>
              <a:rPr sz="1050" dirty="0">
                <a:solidFill>
                  <a:srgbClr val="706F74"/>
                </a:solidFill>
                <a:latin typeface="Calibri"/>
                <a:cs typeface="Calibri"/>
              </a:rPr>
              <a:t>vCen</a:t>
            </a:r>
            <a:r>
              <a:rPr sz="1050" spc="-10" dirty="0">
                <a:solidFill>
                  <a:srgbClr val="706F74"/>
                </a:solidFill>
                <a:latin typeface="Calibri"/>
                <a:cs typeface="Calibri"/>
              </a:rPr>
              <a:t>t</a:t>
            </a:r>
            <a:r>
              <a:rPr sz="1050" dirty="0">
                <a:solidFill>
                  <a:srgbClr val="706F74"/>
                </a:solidFill>
                <a:latin typeface="Calibri"/>
                <a:cs typeface="Calibri"/>
              </a:rPr>
              <a:t>er  Server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908048" y="2685288"/>
            <a:ext cx="894715" cy="387350"/>
          </a:xfrm>
          <a:prstGeom prst="rect">
            <a:avLst/>
          </a:prstGeom>
          <a:ln w="15239">
            <a:solidFill>
              <a:srgbClr val="706F74"/>
            </a:solidFill>
          </a:ln>
        </p:spPr>
        <p:txBody>
          <a:bodyPr vert="horz" wrap="square" lIns="0" tIns="26034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04"/>
              </a:spcBef>
            </a:pPr>
            <a:r>
              <a:rPr sz="1050" dirty="0">
                <a:solidFill>
                  <a:srgbClr val="706F74"/>
                </a:solidFill>
                <a:latin typeface="Calibri"/>
                <a:cs typeface="Calibri"/>
              </a:rPr>
              <a:t>NSX</a:t>
            </a:r>
            <a:endParaRPr sz="105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1050" dirty="0">
                <a:solidFill>
                  <a:srgbClr val="706F74"/>
                </a:solidFill>
                <a:latin typeface="Calibri"/>
                <a:cs typeface="Calibri"/>
              </a:rPr>
              <a:t>Manager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3928871" y="2667000"/>
            <a:ext cx="896619" cy="387350"/>
          </a:xfrm>
          <a:prstGeom prst="rect">
            <a:avLst/>
          </a:prstGeom>
          <a:ln w="15239">
            <a:solidFill>
              <a:srgbClr val="706F74"/>
            </a:solidFill>
          </a:ln>
        </p:spPr>
        <p:txBody>
          <a:bodyPr vert="horz" wrap="square" lIns="0" tIns="25400" rIns="0" bIns="0" rtlCol="0">
            <a:spAutoFit/>
          </a:bodyPr>
          <a:lstStyle/>
          <a:p>
            <a:pPr marL="234315">
              <a:lnSpc>
                <a:spcPct val="100000"/>
              </a:lnSpc>
              <a:spcBef>
                <a:spcPts val="200"/>
              </a:spcBef>
            </a:pPr>
            <a:r>
              <a:rPr sz="1050" dirty="0">
                <a:solidFill>
                  <a:srgbClr val="706F74"/>
                </a:solidFill>
                <a:latin typeface="Calibri"/>
                <a:cs typeface="Calibri"/>
              </a:rPr>
              <a:t>vCenter</a:t>
            </a:r>
            <a:endParaRPr sz="1050">
              <a:latin typeface="Calibri"/>
              <a:cs typeface="Calibri"/>
            </a:endParaRPr>
          </a:p>
          <a:p>
            <a:pPr marL="272415">
              <a:lnSpc>
                <a:spcPct val="100000"/>
              </a:lnSpc>
            </a:pPr>
            <a:r>
              <a:rPr sz="1050" dirty="0">
                <a:solidFill>
                  <a:srgbClr val="706F74"/>
                </a:solidFill>
                <a:latin typeface="Calibri"/>
                <a:cs typeface="Calibri"/>
              </a:rPr>
              <a:t>Server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4927091" y="2667000"/>
            <a:ext cx="894715" cy="387350"/>
          </a:xfrm>
          <a:prstGeom prst="rect">
            <a:avLst/>
          </a:prstGeom>
          <a:ln w="15239">
            <a:solidFill>
              <a:srgbClr val="706F74"/>
            </a:solidFill>
          </a:ln>
        </p:spPr>
        <p:txBody>
          <a:bodyPr vert="horz" wrap="square" lIns="0" tIns="25400" rIns="0" bIns="0" rtlCol="0">
            <a:spAutoFit/>
          </a:bodyPr>
          <a:lstStyle/>
          <a:p>
            <a:pPr marL="1905" algn="ctr">
              <a:lnSpc>
                <a:spcPct val="100000"/>
              </a:lnSpc>
              <a:spcBef>
                <a:spcPts val="200"/>
              </a:spcBef>
            </a:pPr>
            <a:r>
              <a:rPr sz="1050" dirty="0">
                <a:solidFill>
                  <a:srgbClr val="706F74"/>
                </a:solidFill>
                <a:latin typeface="Calibri"/>
                <a:cs typeface="Calibri"/>
              </a:rPr>
              <a:t>NSX</a:t>
            </a:r>
            <a:endParaRPr sz="1050">
              <a:latin typeface="Calibri"/>
              <a:cs typeface="Calibri"/>
            </a:endParaRPr>
          </a:p>
          <a:p>
            <a:pPr marL="1270" algn="ctr">
              <a:lnSpc>
                <a:spcPct val="100000"/>
              </a:lnSpc>
            </a:pPr>
            <a:r>
              <a:rPr sz="1050" dirty="0">
                <a:solidFill>
                  <a:srgbClr val="706F74"/>
                </a:solidFill>
                <a:latin typeface="Calibri"/>
                <a:cs typeface="Calibri"/>
              </a:rPr>
              <a:t>Manager</a:t>
            </a:r>
            <a:endParaRPr sz="1050">
              <a:latin typeface="Calibri"/>
              <a:cs typeface="Calibri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870203" y="2133600"/>
            <a:ext cx="6575425" cy="1609725"/>
            <a:chOff x="870203" y="2133600"/>
            <a:chExt cx="6575425" cy="1609725"/>
          </a:xfrm>
        </p:grpSpPr>
        <p:sp>
          <p:nvSpPr>
            <p:cNvPr id="30" name="object 30"/>
            <p:cNvSpPr/>
            <p:nvPr/>
          </p:nvSpPr>
          <p:spPr>
            <a:xfrm>
              <a:off x="1357883" y="3096767"/>
              <a:ext cx="182880" cy="624205"/>
            </a:xfrm>
            <a:custGeom>
              <a:avLst/>
              <a:gdLst/>
              <a:ahLst/>
              <a:cxnLst/>
              <a:rect l="l" t="t" r="r" b="b"/>
              <a:pathLst>
                <a:path w="182880" h="624204">
                  <a:moveTo>
                    <a:pt x="0" y="0"/>
                  </a:moveTo>
                  <a:lnTo>
                    <a:pt x="0" y="311785"/>
                  </a:lnTo>
                  <a:lnTo>
                    <a:pt x="182626" y="311785"/>
                  </a:lnTo>
                  <a:lnTo>
                    <a:pt x="182626" y="623697"/>
                  </a:lnTo>
                </a:path>
              </a:pathLst>
            </a:custGeom>
            <a:ln w="15239">
              <a:solidFill>
                <a:srgbClr val="0094D2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2174747" y="3093720"/>
              <a:ext cx="161925" cy="641985"/>
            </a:xfrm>
            <a:custGeom>
              <a:avLst/>
              <a:gdLst/>
              <a:ahLst/>
              <a:cxnLst/>
              <a:rect l="l" t="t" r="r" b="b"/>
              <a:pathLst>
                <a:path w="161925" h="641985">
                  <a:moveTo>
                    <a:pt x="161417" y="0"/>
                  </a:moveTo>
                  <a:lnTo>
                    <a:pt x="161417" y="320675"/>
                  </a:lnTo>
                  <a:lnTo>
                    <a:pt x="0" y="320675"/>
                  </a:lnTo>
                  <a:lnTo>
                    <a:pt x="0" y="641477"/>
                  </a:lnTo>
                </a:path>
              </a:pathLst>
            </a:custGeom>
            <a:ln w="15239">
              <a:solidFill>
                <a:srgbClr val="0094D2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70203" y="2260092"/>
              <a:ext cx="123443" cy="123444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78224" y="2171699"/>
              <a:ext cx="123444" cy="123444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63923" y="2785109"/>
              <a:ext cx="156972" cy="156210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1677161" y="2309621"/>
              <a:ext cx="5758815" cy="14604"/>
            </a:xfrm>
            <a:custGeom>
              <a:avLst/>
              <a:gdLst/>
              <a:ahLst/>
              <a:cxnLst/>
              <a:rect l="l" t="t" r="r" b="b"/>
              <a:pathLst>
                <a:path w="5758815" h="14605">
                  <a:moveTo>
                    <a:pt x="0" y="0"/>
                  </a:moveTo>
                  <a:lnTo>
                    <a:pt x="5758307" y="14350"/>
                  </a:lnTo>
                </a:path>
              </a:pathLst>
            </a:custGeom>
            <a:ln w="19811">
              <a:solidFill>
                <a:srgbClr val="706F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868424" y="2133600"/>
              <a:ext cx="894715" cy="360045"/>
            </a:xfrm>
            <a:custGeom>
              <a:avLst/>
              <a:gdLst/>
              <a:ahLst/>
              <a:cxnLst/>
              <a:rect l="l" t="t" r="r" b="b"/>
              <a:pathLst>
                <a:path w="894714" h="360044">
                  <a:moveTo>
                    <a:pt x="894588" y="0"/>
                  </a:moveTo>
                  <a:lnTo>
                    <a:pt x="0" y="0"/>
                  </a:lnTo>
                  <a:lnTo>
                    <a:pt x="0" y="359663"/>
                  </a:lnTo>
                  <a:lnTo>
                    <a:pt x="894588" y="359663"/>
                  </a:lnTo>
                  <a:lnTo>
                    <a:pt x="894588" y="0"/>
                  </a:lnTo>
                  <a:close/>
                </a:path>
              </a:pathLst>
            </a:custGeom>
            <a:solidFill>
              <a:srgbClr val="706F7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7" name="object 37"/>
          <p:cNvSpPr txBox="1"/>
          <p:nvPr/>
        </p:nvSpPr>
        <p:spPr>
          <a:xfrm>
            <a:off x="2210435" y="2208022"/>
            <a:ext cx="225425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SC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719073" y="4625276"/>
            <a:ext cx="2310765" cy="1087120"/>
            <a:chOff x="719073" y="4625276"/>
            <a:chExt cx="2310765" cy="1087120"/>
          </a:xfrm>
        </p:grpSpPr>
        <p:sp>
          <p:nvSpPr>
            <p:cNvPr id="39" name="object 39"/>
            <p:cNvSpPr/>
            <p:nvPr/>
          </p:nvSpPr>
          <p:spPr>
            <a:xfrm>
              <a:off x="841273" y="5346191"/>
              <a:ext cx="106680" cy="40005"/>
            </a:xfrm>
            <a:custGeom>
              <a:avLst/>
              <a:gdLst/>
              <a:ahLst/>
              <a:cxnLst/>
              <a:rect l="l" t="t" r="r" b="b"/>
              <a:pathLst>
                <a:path w="106680" h="40004">
                  <a:moveTo>
                    <a:pt x="30480" y="21717"/>
                  </a:moveTo>
                  <a:lnTo>
                    <a:pt x="25781" y="18669"/>
                  </a:lnTo>
                  <a:lnTo>
                    <a:pt x="17145" y="16256"/>
                  </a:lnTo>
                  <a:lnTo>
                    <a:pt x="10160" y="14732"/>
                  </a:lnTo>
                  <a:lnTo>
                    <a:pt x="8509" y="13208"/>
                  </a:lnTo>
                  <a:lnTo>
                    <a:pt x="8509" y="7747"/>
                  </a:lnTo>
                  <a:lnTo>
                    <a:pt x="10922" y="5461"/>
                  </a:lnTo>
                  <a:lnTo>
                    <a:pt x="17907" y="5461"/>
                  </a:lnTo>
                  <a:lnTo>
                    <a:pt x="20320" y="6985"/>
                  </a:lnTo>
                  <a:lnTo>
                    <a:pt x="23368" y="8509"/>
                  </a:lnTo>
                  <a:lnTo>
                    <a:pt x="24130" y="9271"/>
                  </a:lnTo>
                  <a:lnTo>
                    <a:pt x="27305" y="9271"/>
                  </a:lnTo>
                  <a:lnTo>
                    <a:pt x="28829" y="7747"/>
                  </a:lnTo>
                  <a:lnTo>
                    <a:pt x="28829" y="4699"/>
                  </a:lnTo>
                  <a:lnTo>
                    <a:pt x="28067" y="3937"/>
                  </a:lnTo>
                  <a:lnTo>
                    <a:pt x="27305" y="3048"/>
                  </a:lnTo>
                  <a:lnTo>
                    <a:pt x="23368" y="762"/>
                  </a:lnTo>
                  <a:lnTo>
                    <a:pt x="19431" y="0"/>
                  </a:lnTo>
                  <a:lnTo>
                    <a:pt x="6985" y="0"/>
                  </a:lnTo>
                  <a:lnTo>
                    <a:pt x="1524" y="3937"/>
                  </a:lnTo>
                  <a:lnTo>
                    <a:pt x="1524" y="17907"/>
                  </a:lnTo>
                  <a:lnTo>
                    <a:pt x="6223" y="20955"/>
                  </a:lnTo>
                  <a:lnTo>
                    <a:pt x="13970" y="22479"/>
                  </a:lnTo>
                  <a:lnTo>
                    <a:pt x="21844" y="24130"/>
                  </a:lnTo>
                  <a:lnTo>
                    <a:pt x="23368" y="25654"/>
                  </a:lnTo>
                  <a:lnTo>
                    <a:pt x="23368" y="31877"/>
                  </a:lnTo>
                  <a:lnTo>
                    <a:pt x="20320" y="33401"/>
                  </a:lnTo>
                  <a:lnTo>
                    <a:pt x="11684" y="33401"/>
                  </a:lnTo>
                  <a:lnTo>
                    <a:pt x="8509" y="31877"/>
                  </a:lnTo>
                  <a:lnTo>
                    <a:pt x="5461" y="29464"/>
                  </a:lnTo>
                  <a:lnTo>
                    <a:pt x="4699" y="29464"/>
                  </a:lnTo>
                  <a:lnTo>
                    <a:pt x="3810" y="28702"/>
                  </a:lnTo>
                  <a:lnTo>
                    <a:pt x="1524" y="28702"/>
                  </a:lnTo>
                  <a:lnTo>
                    <a:pt x="0" y="30353"/>
                  </a:lnTo>
                  <a:lnTo>
                    <a:pt x="0" y="33401"/>
                  </a:lnTo>
                  <a:lnTo>
                    <a:pt x="1524" y="34925"/>
                  </a:lnTo>
                  <a:lnTo>
                    <a:pt x="5461" y="38100"/>
                  </a:lnTo>
                  <a:lnTo>
                    <a:pt x="10922" y="39624"/>
                  </a:lnTo>
                  <a:lnTo>
                    <a:pt x="24130" y="39624"/>
                  </a:lnTo>
                  <a:lnTo>
                    <a:pt x="30480" y="34925"/>
                  </a:lnTo>
                  <a:lnTo>
                    <a:pt x="30480" y="21717"/>
                  </a:lnTo>
                  <a:close/>
                </a:path>
                <a:path w="106680" h="40004">
                  <a:moveTo>
                    <a:pt x="63931" y="21717"/>
                  </a:moveTo>
                  <a:lnTo>
                    <a:pt x="59486" y="18669"/>
                  </a:lnTo>
                  <a:lnTo>
                    <a:pt x="52120" y="16256"/>
                  </a:lnTo>
                  <a:lnTo>
                    <a:pt x="44627" y="14732"/>
                  </a:lnTo>
                  <a:lnTo>
                    <a:pt x="43230" y="13208"/>
                  </a:lnTo>
                  <a:lnTo>
                    <a:pt x="43230" y="7747"/>
                  </a:lnTo>
                  <a:lnTo>
                    <a:pt x="45389" y="5461"/>
                  </a:lnTo>
                  <a:lnTo>
                    <a:pt x="52120" y="5461"/>
                  </a:lnTo>
                  <a:lnTo>
                    <a:pt x="54279" y="6985"/>
                  </a:lnTo>
                  <a:lnTo>
                    <a:pt x="57327" y="8509"/>
                  </a:lnTo>
                  <a:lnTo>
                    <a:pt x="57962" y="9271"/>
                  </a:lnTo>
                  <a:lnTo>
                    <a:pt x="61010" y="9271"/>
                  </a:lnTo>
                  <a:lnTo>
                    <a:pt x="62534" y="7747"/>
                  </a:lnTo>
                  <a:lnTo>
                    <a:pt x="62534" y="4699"/>
                  </a:lnTo>
                  <a:lnTo>
                    <a:pt x="61772" y="3937"/>
                  </a:lnTo>
                  <a:lnTo>
                    <a:pt x="61010" y="3048"/>
                  </a:lnTo>
                  <a:lnTo>
                    <a:pt x="57327" y="762"/>
                  </a:lnTo>
                  <a:lnTo>
                    <a:pt x="53517" y="0"/>
                  </a:lnTo>
                  <a:lnTo>
                    <a:pt x="41706" y="0"/>
                  </a:lnTo>
                  <a:lnTo>
                    <a:pt x="36499" y="3937"/>
                  </a:lnTo>
                  <a:lnTo>
                    <a:pt x="36499" y="17907"/>
                  </a:lnTo>
                  <a:lnTo>
                    <a:pt x="40944" y="20955"/>
                  </a:lnTo>
                  <a:lnTo>
                    <a:pt x="48310" y="22479"/>
                  </a:lnTo>
                  <a:lnTo>
                    <a:pt x="55803" y="24130"/>
                  </a:lnTo>
                  <a:lnTo>
                    <a:pt x="57327" y="25654"/>
                  </a:lnTo>
                  <a:lnTo>
                    <a:pt x="57327" y="31877"/>
                  </a:lnTo>
                  <a:lnTo>
                    <a:pt x="54279" y="33401"/>
                  </a:lnTo>
                  <a:lnTo>
                    <a:pt x="46151" y="33401"/>
                  </a:lnTo>
                  <a:lnTo>
                    <a:pt x="43230" y="31877"/>
                  </a:lnTo>
                  <a:lnTo>
                    <a:pt x="40182" y="29464"/>
                  </a:lnTo>
                  <a:lnTo>
                    <a:pt x="39420" y="29464"/>
                  </a:lnTo>
                  <a:lnTo>
                    <a:pt x="39420" y="28702"/>
                  </a:lnTo>
                  <a:lnTo>
                    <a:pt x="36499" y="28702"/>
                  </a:lnTo>
                  <a:lnTo>
                    <a:pt x="34975" y="30353"/>
                  </a:lnTo>
                  <a:lnTo>
                    <a:pt x="34975" y="33401"/>
                  </a:lnTo>
                  <a:lnTo>
                    <a:pt x="36499" y="34925"/>
                  </a:lnTo>
                  <a:lnTo>
                    <a:pt x="40182" y="38100"/>
                  </a:lnTo>
                  <a:lnTo>
                    <a:pt x="45389" y="39624"/>
                  </a:lnTo>
                  <a:lnTo>
                    <a:pt x="57962" y="39624"/>
                  </a:lnTo>
                  <a:lnTo>
                    <a:pt x="63931" y="34925"/>
                  </a:lnTo>
                  <a:lnTo>
                    <a:pt x="63931" y="21717"/>
                  </a:lnTo>
                  <a:close/>
                </a:path>
                <a:path w="106680" h="40004">
                  <a:moveTo>
                    <a:pt x="106641" y="19812"/>
                  </a:moveTo>
                  <a:lnTo>
                    <a:pt x="105117" y="12065"/>
                  </a:lnTo>
                  <a:lnTo>
                    <a:pt x="101269" y="6350"/>
                  </a:lnTo>
                  <a:lnTo>
                    <a:pt x="100863" y="5765"/>
                  </a:lnTo>
                  <a:lnTo>
                    <a:pt x="99656" y="4978"/>
                  </a:lnTo>
                  <a:lnTo>
                    <a:pt x="99656" y="11938"/>
                  </a:lnTo>
                  <a:lnTo>
                    <a:pt x="99656" y="27686"/>
                  </a:lnTo>
                  <a:lnTo>
                    <a:pt x="94195" y="33274"/>
                  </a:lnTo>
                  <a:lnTo>
                    <a:pt x="78574" y="33274"/>
                  </a:lnTo>
                  <a:lnTo>
                    <a:pt x="78574" y="6350"/>
                  </a:lnTo>
                  <a:lnTo>
                    <a:pt x="94195" y="6350"/>
                  </a:lnTo>
                  <a:lnTo>
                    <a:pt x="99656" y="11938"/>
                  </a:lnTo>
                  <a:lnTo>
                    <a:pt x="99656" y="4978"/>
                  </a:lnTo>
                  <a:lnTo>
                    <a:pt x="94437" y="1549"/>
                  </a:lnTo>
                  <a:lnTo>
                    <a:pt x="86321" y="0"/>
                  </a:lnTo>
                  <a:lnTo>
                    <a:pt x="73113" y="0"/>
                  </a:lnTo>
                  <a:lnTo>
                    <a:pt x="71589" y="1524"/>
                  </a:lnTo>
                  <a:lnTo>
                    <a:pt x="71589" y="38100"/>
                  </a:lnTo>
                  <a:lnTo>
                    <a:pt x="73113" y="39624"/>
                  </a:lnTo>
                  <a:lnTo>
                    <a:pt x="86321" y="39624"/>
                  </a:lnTo>
                  <a:lnTo>
                    <a:pt x="94437" y="38087"/>
                  </a:lnTo>
                  <a:lnTo>
                    <a:pt x="100863" y="33870"/>
                  </a:lnTo>
                  <a:lnTo>
                    <a:pt x="101269" y="33274"/>
                  </a:lnTo>
                  <a:lnTo>
                    <a:pt x="105117" y="27571"/>
                  </a:lnTo>
                  <a:lnTo>
                    <a:pt x="106641" y="19812"/>
                  </a:lnTo>
                  <a:close/>
                </a:path>
              </a:pathLst>
            </a:custGeom>
            <a:solidFill>
              <a:srgbClr val="0094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0" name="object 4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83285" y="5286375"/>
              <a:ext cx="222503" cy="158750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1085037" y="5346204"/>
              <a:ext cx="107314" cy="40005"/>
            </a:xfrm>
            <a:custGeom>
              <a:avLst/>
              <a:gdLst/>
              <a:ahLst/>
              <a:cxnLst/>
              <a:rect l="l" t="t" r="r" b="b"/>
              <a:pathLst>
                <a:path w="107315" h="40004">
                  <a:moveTo>
                    <a:pt x="28956" y="21717"/>
                  </a:moveTo>
                  <a:lnTo>
                    <a:pt x="24511" y="18669"/>
                  </a:lnTo>
                  <a:lnTo>
                    <a:pt x="16383" y="16256"/>
                  </a:lnTo>
                  <a:lnTo>
                    <a:pt x="9652" y="14732"/>
                  </a:lnTo>
                  <a:lnTo>
                    <a:pt x="8255" y="13208"/>
                  </a:lnTo>
                  <a:lnTo>
                    <a:pt x="8255" y="7747"/>
                  </a:lnTo>
                  <a:lnTo>
                    <a:pt x="10414" y="5461"/>
                  </a:lnTo>
                  <a:lnTo>
                    <a:pt x="17145" y="5461"/>
                  </a:lnTo>
                  <a:lnTo>
                    <a:pt x="19304" y="6985"/>
                  </a:lnTo>
                  <a:lnTo>
                    <a:pt x="22352" y="8509"/>
                  </a:lnTo>
                  <a:lnTo>
                    <a:pt x="22987" y="9271"/>
                  </a:lnTo>
                  <a:lnTo>
                    <a:pt x="26035" y="9271"/>
                  </a:lnTo>
                  <a:lnTo>
                    <a:pt x="27559" y="7747"/>
                  </a:lnTo>
                  <a:lnTo>
                    <a:pt x="27559" y="4699"/>
                  </a:lnTo>
                  <a:lnTo>
                    <a:pt x="26797" y="3937"/>
                  </a:lnTo>
                  <a:lnTo>
                    <a:pt x="26035" y="3048"/>
                  </a:lnTo>
                  <a:lnTo>
                    <a:pt x="22352" y="762"/>
                  </a:lnTo>
                  <a:lnTo>
                    <a:pt x="18542" y="0"/>
                  </a:lnTo>
                  <a:lnTo>
                    <a:pt x="6731" y="0"/>
                  </a:lnTo>
                  <a:lnTo>
                    <a:pt x="1524" y="3937"/>
                  </a:lnTo>
                  <a:lnTo>
                    <a:pt x="1524" y="17907"/>
                  </a:lnTo>
                  <a:lnTo>
                    <a:pt x="5969" y="20955"/>
                  </a:lnTo>
                  <a:lnTo>
                    <a:pt x="13335" y="22479"/>
                  </a:lnTo>
                  <a:lnTo>
                    <a:pt x="20828" y="24130"/>
                  </a:lnTo>
                  <a:lnTo>
                    <a:pt x="22352" y="25654"/>
                  </a:lnTo>
                  <a:lnTo>
                    <a:pt x="22352" y="31877"/>
                  </a:lnTo>
                  <a:lnTo>
                    <a:pt x="19304" y="33401"/>
                  </a:lnTo>
                  <a:lnTo>
                    <a:pt x="11176" y="33401"/>
                  </a:lnTo>
                  <a:lnTo>
                    <a:pt x="8255" y="31877"/>
                  </a:lnTo>
                  <a:lnTo>
                    <a:pt x="5207" y="29464"/>
                  </a:lnTo>
                  <a:lnTo>
                    <a:pt x="4445" y="29464"/>
                  </a:lnTo>
                  <a:lnTo>
                    <a:pt x="3683" y="28702"/>
                  </a:lnTo>
                  <a:lnTo>
                    <a:pt x="1524" y="28702"/>
                  </a:lnTo>
                  <a:lnTo>
                    <a:pt x="0" y="30353"/>
                  </a:lnTo>
                  <a:lnTo>
                    <a:pt x="0" y="33401"/>
                  </a:lnTo>
                  <a:lnTo>
                    <a:pt x="1524" y="34925"/>
                  </a:lnTo>
                  <a:lnTo>
                    <a:pt x="5207" y="38100"/>
                  </a:lnTo>
                  <a:lnTo>
                    <a:pt x="10414" y="39624"/>
                  </a:lnTo>
                  <a:lnTo>
                    <a:pt x="22987" y="39624"/>
                  </a:lnTo>
                  <a:lnTo>
                    <a:pt x="28956" y="34925"/>
                  </a:lnTo>
                  <a:lnTo>
                    <a:pt x="28956" y="21717"/>
                  </a:lnTo>
                  <a:close/>
                </a:path>
                <a:path w="107315" h="40004">
                  <a:moveTo>
                    <a:pt x="64084" y="21717"/>
                  </a:moveTo>
                  <a:lnTo>
                    <a:pt x="59385" y="18669"/>
                  </a:lnTo>
                  <a:lnTo>
                    <a:pt x="51511" y="16256"/>
                  </a:lnTo>
                  <a:lnTo>
                    <a:pt x="43764" y="14732"/>
                  </a:lnTo>
                  <a:lnTo>
                    <a:pt x="42113" y="13208"/>
                  </a:lnTo>
                  <a:lnTo>
                    <a:pt x="42113" y="7747"/>
                  </a:lnTo>
                  <a:lnTo>
                    <a:pt x="44526" y="5461"/>
                  </a:lnTo>
                  <a:lnTo>
                    <a:pt x="51511" y="5461"/>
                  </a:lnTo>
                  <a:lnTo>
                    <a:pt x="53924" y="6985"/>
                  </a:lnTo>
                  <a:lnTo>
                    <a:pt x="56972" y="8509"/>
                  </a:lnTo>
                  <a:lnTo>
                    <a:pt x="57734" y="9271"/>
                  </a:lnTo>
                  <a:lnTo>
                    <a:pt x="60909" y="9271"/>
                  </a:lnTo>
                  <a:lnTo>
                    <a:pt x="62433" y="7747"/>
                  </a:lnTo>
                  <a:lnTo>
                    <a:pt x="62433" y="4699"/>
                  </a:lnTo>
                  <a:lnTo>
                    <a:pt x="61671" y="3937"/>
                  </a:lnTo>
                  <a:lnTo>
                    <a:pt x="60909" y="3048"/>
                  </a:lnTo>
                  <a:lnTo>
                    <a:pt x="56972" y="762"/>
                  </a:lnTo>
                  <a:lnTo>
                    <a:pt x="53035" y="0"/>
                  </a:lnTo>
                  <a:lnTo>
                    <a:pt x="40589" y="0"/>
                  </a:lnTo>
                  <a:lnTo>
                    <a:pt x="35128" y="3937"/>
                  </a:lnTo>
                  <a:lnTo>
                    <a:pt x="35128" y="17907"/>
                  </a:lnTo>
                  <a:lnTo>
                    <a:pt x="39827" y="20955"/>
                  </a:lnTo>
                  <a:lnTo>
                    <a:pt x="47574" y="22479"/>
                  </a:lnTo>
                  <a:lnTo>
                    <a:pt x="55448" y="24130"/>
                  </a:lnTo>
                  <a:lnTo>
                    <a:pt x="56972" y="25654"/>
                  </a:lnTo>
                  <a:lnTo>
                    <a:pt x="56972" y="31877"/>
                  </a:lnTo>
                  <a:lnTo>
                    <a:pt x="53924" y="33401"/>
                  </a:lnTo>
                  <a:lnTo>
                    <a:pt x="45288" y="33401"/>
                  </a:lnTo>
                  <a:lnTo>
                    <a:pt x="42113" y="31877"/>
                  </a:lnTo>
                  <a:lnTo>
                    <a:pt x="39065" y="29464"/>
                  </a:lnTo>
                  <a:lnTo>
                    <a:pt x="38303" y="29464"/>
                  </a:lnTo>
                  <a:lnTo>
                    <a:pt x="38303" y="28702"/>
                  </a:lnTo>
                  <a:lnTo>
                    <a:pt x="35128" y="28702"/>
                  </a:lnTo>
                  <a:lnTo>
                    <a:pt x="33604" y="30353"/>
                  </a:lnTo>
                  <a:lnTo>
                    <a:pt x="33604" y="33401"/>
                  </a:lnTo>
                  <a:lnTo>
                    <a:pt x="35128" y="34925"/>
                  </a:lnTo>
                  <a:lnTo>
                    <a:pt x="39065" y="38100"/>
                  </a:lnTo>
                  <a:lnTo>
                    <a:pt x="44526" y="39624"/>
                  </a:lnTo>
                  <a:lnTo>
                    <a:pt x="57734" y="39624"/>
                  </a:lnTo>
                  <a:lnTo>
                    <a:pt x="64084" y="34925"/>
                  </a:lnTo>
                  <a:lnTo>
                    <a:pt x="64084" y="21717"/>
                  </a:lnTo>
                  <a:close/>
                </a:path>
                <a:path w="107315" h="40004">
                  <a:moveTo>
                    <a:pt x="106718" y="19812"/>
                  </a:moveTo>
                  <a:lnTo>
                    <a:pt x="105194" y="12052"/>
                  </a:lnTo>
                  <a:lnTo>
                    <a:pt x="101346" y="6350"/>
                  </a:lnTo>
                  <a:lnTo>
                    <a:pt x="100939" y="5753"/>
                  </a:lnTo>
                  <a:lnTo>
                    <a:pt x="99733" y="4965"/>
                  </a:lnTo>
                  <a:lnTo>
                    <a:pt x="99733" y="11938"/>
                  </a:lnTo>
                  <a:lnTo>
                    <a:pt x="99733" y="27686"/>
                  </a:lnTo>
                  <a:lnTo>
                    <a:pt x="94272" y="33274"/>
                  </a:lnTo>
                  <a:lnTo>
                    <a:pt x="78651" y="33274"/>
                  </a:lnTo>
                  <a:lnTo>
                    <a:pt x="78651" y="6350"/>
                  </a:lnTo>
                  <a:lnTo>
                    <a:pt x="94272" y="6350"/>
                  </a:lnTo>
                  <a:lnTo>
                    <a:pt x="99733" y="11938"/>
                  </a:lnTo>
                  <a:lnTo>
                    <a:pt x="99733" y="4965"/>
                  </a:lnTo>
                  <a:lnTo>
                    <a:pt x="94513" y="1536"/>
                  </a:lnTo>
                  <a:lnTo>
                    <a:pt x="86398" y="0"/>
                  </a:lnTo>
                  <a:lnTo>
                    <a:pt x="73190" y="0"/>
                  </a:lnTo>
                  <a:lnTo>
                    <a:pt x="71666" y="1524"/>
                  </a:lnTo>
                  <a:lnTo>
                    <a:pt x="71666" y="38100"/>
                  </a:lnTo>
                  <a:lnTo>
                    <a:pt x="73190" y="39624"/>
                  </a:lnTo>
                  <a:lnTo>
                    <a:pt x="86398" y="39624"/>
                  </a:lnTo>
                  <a:lnTo>
                    <a:pt x="94513" y="38074"/>
                  </a:lnTo>
                  <a:lnTo>
                    <a:pt x="100939" y="33858"/>
                  </a:lnTo>
                  <a:lnTo>
                    <a:pt x="101346" y="33274"/>
                  </a:lnTo>
                  <a:lnTo>
                    <a:pt x="105194" y="27559"/>
                  </a:lnTo>
                  <a:lnTo>
                    <a:pt x="106718" y="19812"/>
                  </a:lnTo>
                  <a:close/>
                </a:path>
              </a:pathLst>
            </a:custGeom>
            <a:solidFill>
              <a:srgbClr val="0094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2" name="object 4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27124" y="5286375"/>
              <a:ext cx="222504" cy="158750"/>
            </a:xfrm>
            <a:prstGeom prst="rect">
              <a:avLst/>
            </a:prstGeom>
          </p:spPr>
        </p:pic>
        <p:sp>
          <p:nvSpPr>
            <p:cNvPr id="43" name="object 43"/>
            <p:cNvSpPr/>
            <p:nvPr/>
          </p:nvSpPr>
          <p:spPr>
            <a:xfrm>
              <a:off x="725423" y="5196840"/>
              <a:ext cx="2284730" cy="509270"/>
            </a:xfrm>
            <a:custGeom>
              <a:avLst/>
              <a:gdLst/>
              <a:ahLst/>
              <a:cxnLst/>
              <a:rect l="l" t="t" r="r" b="b"/>
              <a:pathLst>
                <a:path w="2284730" h="509270">
                  <a:moveTo>
                    <a:pt x="0" y="509016"/>
                  </a:moveTo>
                  <a:lnTo>
                    <a:pt x="2284475" y="509016"/>
                  </a:lnTo>
                  <a:lnTo>
                    <a:pt x="2284475" y="0"/>
                  </a:lnTo>
                  <a:lnTo>
                    <a:pt x="0" y="0"/>
                  </a:lnTo>
                  <a:lnTo>
                    <a:pt x="0" y="509016"/>
                  </a:lnTo>
                  <a:close/>
                </a:path>
              </a:pathLst>
            </a:custGeom>
            <a:ln w="12191">
              <a:solidFill>
                <a:srgbClr val="0094D2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1808225" y="4638294"/>
              <a:ext cx="1209040" cy="276225"/>
            </a:xfrm>
            <a:custGeom>
              <a:avLst/>
              <a:gdLst/>
              <a:ahLst/>
              <a:cxnLst/>
              <a:rect l="l" t="t" r="r" b="b"/>
              <a:pathLst>
                <a:path w="1209039" h="276225">
                  <a:moveTo>
                    <a:pt x="1208532" y="0"/>
                  </a:moveTo>
                  <a:lnTo>
                    <a:pt x="139191" y="0"/>
                  </a:lnTo>
                  <a:lnTo>
                    <a:pt x="0" y="138937"/>
                  </a:lnTo>
                  <a:lnTo>
                    <a:pt x="46354" y="185165"/>
                  </a:lnTo>
                  <a:lnTo>
                    <a:pt x="93725" y="234314"/>
                  </a:lnTo>
                  <a:lnTo>
                    <a:pt x="135381" y="275843"/>
                  </a:lnTo>
                  <a:lnTo>
                    <a:pt x="1208532" y="275843"/>
                  </a:lnTo>
                  <a:lnTo>
                    <a:pt x="120853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1808225" y="4638294"/>
              <a:ext cx="1209040" cy="276225"/>
            </a:xfrm>
            <a:custGeom>
              <a:avLst/>
              <a:gdLst/>
              <a:ahLst/>
              <a:cxnLst/>
              <a:rect l="l" t="t" r="r" b="b"/>
              <a:pathLst>
                <a:path w="1209039" h="276225">
                  <a:moveTo>
                    <a:pt x="93725" y="234314"/>
                  </a:moveTo>
                  <a:lnTo>
                    <a:pt x="135381" y="275843"/>
                  </a:lnTo>
                  <a:lnTo>
                    <a:pt x="1208532" y="275843"/>
                  </a:lnTo>
                  <a:lnTo>
                    <a:pt x="1208532" y="0"/>
                  </a:lnTo>
                  <a:lnTo>
                    <a:pt x="139191" y="0"/>
                  </a:lnTo>
                  <a:lnTo>
                    <a:pt x="0" y="138937"/>
                  </a:lnTo>
                  <a:lnTo>
                    <a:pt x="46354" y="185165"/>
                  </a:lnTo>
                </a:path>
              </a:pathLst>
            </a:custGeom>
            <a:ln w="25907">
              <a:solidFill>
                <a:srgbClr val="0094D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738377" y="4638294"/>
              <a:ext cx="1207135" cy="276225"/>
            </a:xfrm>
            <a:custGeom>
              <a:avLst/>
              <a:gdLst/>
              <a:ahLst/>
              <a:cxnLst/>
              <a:rect l="l" t="t" r="r" b="b"/>
              <a:pathLst>
                <a:path w="1207135" h="276225">
                  <a:moveTo>
                    <a:pt x="1071880" y="0"/>
                  </a:moveTo>
                  <a:lnTo>
                    <a:pt x="0" y="0"/>
                  </a:lnTo>
                  <a:lnTo>
                    <a:pt x="0" y="275843"/>
                  </a:lnTo>
                  <a:lnTo>
                    <a:pt x="1067943" y="275843"/>
                  </a:lnTo>
                  <a:lnTo>
                    <a:pt x="1207008" y="136905"/>
                  </a:lnTo>
                  <a:lnTo>
                    <a:pt x="1160653" y="90677"/>
                  </a:lnTo>
                  <a:lnTo>
                    <a:pt x="1113282" y="41528"/>
                  </a:lnTo>
                  <a:lnTo>
                    <a:pt x="107188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738377" y="4638294"/>
              <a:ext cx="1207135" cy="276225"/>
            </a:xfrm>
            <a:custGeom>
              <a:avLst/>
              <a:gdLst/>
              <a:ahLst/>
              <a:cxnLst/>
              <a:rect l="l" t="t" r="r" b="b"/>
              <a:pathLst>
                <a:path w="1207135" h="276225">
                  <a:moveTo>
                    <a:pt x="1113282" y="41528"/>
                  </a:moveTo>
                  <a:lnTo>
                    <a:pt x="1071880" y="0"/>
                  </a:lnTo>
                  <a:lnTo>
                    <a:pt x="0" y="0"/>
                  </a:lnTo>
                  <a:lnTo>
                    <a:pt x="0" y="275843"/>
                  </a:lnTo>
                  <a:lnTo>
                    <a:pt x="1067943" y="275843"/>
                  </a:lnTo>
                  <a:lnTo>
                    <a:pt x="1207008" y="136905"/>
                  </a:lnTo>
                  <a:lnTo>
                    <a:pt x="1160653" y="90677"/>
                  </a:lnTo>
                </a:path>
              </a:pathLst>
            </a:custGeom>
            <a:ln w="25907">
              <a:solidFill>
                <a:srgbClr val="0094D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8" name="object 48"/>
          <p:cNvSpPr txBox="1"/>
          <p:nvPr/>
        </p:nvSpPr>
        <p:spPr>
          <a:xfrm>
            <a:off x="1034795" y="4671441"/>
            <a:ext cx="47561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100" spc="-5" dirty="0">
                <a:solidFill>
                  <a:srgbClr val="0094D2"/>
                </a:solidFill>
                <a:latin typeface="Calibri"/>
                <a:cs typeface="Calibri"/>
              </a:rPr>
              <a:t>vSphere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2291206" y="4671441"/>
            <a:ext cx="31242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solidFill>
                  <a:srgbClr val="0094D2"/>
                </a:solidFill>
                <a:latin typeface="Calibri"/>
                <a:cs typeface="Calibri"/>
              </a:rPr>
              <a:t>v</a:t>
            </a:r>
            <a:r>
              <a:rPr sz="1100" spc="-5" dirty="0">
                <a:solidFill>
                  <a:srgbClr val="0094D2"/>
                </a:solidFill>
                <a:latin typeface="Calibri"/>
                <a:cs typeface="Calibri"/>
              </a:rPr>
              <a:t>S</a:t>
            </a:r>
            <a:r>
              <a:rPr sz="1100" spc="-10" dirty="0">
                <a:solidFill>
                  <a:srgbClr val="0094D2"/>
                </a:solidFill>
                <a:latin typeface="Calibri"/>
                <a:cs typeface="Calibri"/>
              </a:rPr>
              <a:t>A</a:t>
            </a:r>
            <a:r>
              <a:rPr sz="1100" dirty="0">
                <a:solidFill>
                  <a:srgbClr val="0094D2"/>
                </a:solidFill>
                <a:latin typeface="Calibri"/>
                <a:cs typeface="Calibri"/>
              </a:rPr>
              <a:t>N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50" name="object 50"/>
          <p:cNvGrpSpPr/>
          <p:nvPr/>
        </p:nvGrpSpPr>
        <p:grpSpPr>
          <a:xfrm>
            <a:off x="730058" y="3811904"/>
            <a:ext cx="2291080" cy="1807845"/>
            <a:chOff x="730058" y="3811904"/>
            <a:chExt cx="2291080" cy="1807845"/>
          </a:xfrm>
        </p:grpSpPr>
        <p:sp>
          <p:nvSpPr>
            <p:cNvPr id="51" name="object 51"/>
            <p:cNvSpPr/>
            <p:nvPr/>
          </p:nvSpPr>
          <p:spPr>
            <a:xfrm>
              <a:off x="730046" y="3811917"/>
              <a:ext cx="283845" cy="287020"/>
            </a:xfrm>
            <a:custGeom>
              <a:avLst/>
              <a:gdLst/>
              <a:ahLst/>
              <a:cxnLst/>
              <a:rect l="l" t="t" r="r" b="b"/>
              <a:pathLst>
                <a:path w="283844" h="287020">
                  <a:moveTo>
                    <a:pt x="283337" y="0"/>
                  </a:moveTo>
                  <a:lnTo>
                    <a:pt x="270510" y="0"/>
                  </a:lnTo>
                  <a:lnTo>
                    <a:pt x="270510" y="12700"/>
                  </a:lnTo>
                  <a:lnTo>
                    <a:pt x="270510" y="274320"/>
                  </a:lnTo>
                  <a:lnTo>
                    <a:pt x="12827" y="274320"/>
                  </a:lnTo>
                  <a:lnTo>
                    <a:pt x="12827" y="12700"/>
                  </a:lnTo>
                  <a:lnTo>
                    <a:pt x="270510" y="12700"/>
                  </a:lnTo>
                  <a:lnTo>
                    <a:pt x="270510" y="0"/>
                  </a:lnTo>
                  <a:lnTo>
                    <a:pt x="0" y="0"/>
                  </a:lnTo>
                  <a:lnTo>
                    <a:pt x="0" y="12700"/>
                  </a:lnTo>
                  <a:lnTo>
                    <a:pt x="0" y="274320"/>
                  </a:lnTo>
                  <a:lnTo>
                    <a:pt x="0" y="287020"/>
                  </a:lnTo>
                  <a:lnTo>
                    <a:pt x="283337" y="287020"/>
                  </a:lnTo>
                  <a:lnTo>
                    <a:pt x="283337" y="274574"/>
                  </a:lnTo>
                  <a:lnTo>
                    <a:pt x="283337" y="274320"/>
                  </a:lnTo>
                  <a:lnTo>
                    <a:pt x="283337" y="12700"/>
                  </a:lnTo>
                  <a:lnTo>
                    <a:pt x="283337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2" name="object 5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80338" y="3927347"/>
              <a:ext cx="181305" cy="71628"/>
            </a:xfrm>
            <a:prstGeom prst="rect">
              <a:avLst/>
            </a:prstGeom>
          </p:spPr>
        </p:pic>
        <p:sp>
          <p:nvSpPr>
            <p:cNvPr id="53" name="object 53"/>
            <p:cNvSpPr/>
            <p:nvPr/>
          </p:nvSpPr>
          <p:spPr>
            <a:xfrm>
              <a:off x="1732775" y="3811917"/>
              <a:ext cx="285115" cy="287020"/>
            </a:xfrm>
            <a:custGeom>
              <a:avLst/>
              <a:gdLst/>
              <a:ahLst/>
              <a:cxnLst/>
              <a:rect l="l" t="t" r="r" b="b"/>
              <a:pathLst>
                <a:path w="285114" h="287020">
                  <a:moveTo>
                    <a:pt x="284988" y="0"/>
                  </a:moveTo>
                  <a:lnTo>
                    <a:pt x="272034" y="0"/>
                  </a:lnTo>
                  <a:lnTo>
                    <a:pt x="272034" y="12700"/>
                  </a:lnTo>
                  <a:lnTo>
                    <a:pt x="272034" y="274320"/>
                  </a:lnTo>
                  <a:lnTo>
                    <a:pt x="12954" y="274320"/>
                  </a:lnTo>
                  <a:lnTo>
                    <a:pt x="12954" y="12700"/>
                  </a:lnTo>
                  <a:lnTo>
                    <a:pt x="272034" y="12700"/>
                  </a:lnTo>
                  <a:lnTo>
                    <a:pt x="272034" y="0"/>
                  </a:lnTo>
                  <a:lnTo>
                    <a:pt x="0" y="0"/>
                  </a:lnTo>
                  <a:lnTo>
                    <a:pt x="0" y="12700"/>
                  </a:lnTo>
                  <a:lnTo>
                    <a:pt x="0" y="274320"/>
                  </a:lnTo>
                  <a:lnTo>
                    <a:pt x="0" y="287020"/>
                  </a:lnTo>
                  <a:lnTo>
                    <a:pt x="284988" y="287020"/>
                  </a:lnTo>
                  <a:lnTo>
                    <a:pt x="284988" y="274574"/>
                  </a:lnTo>
                  <a:lnTo>
                    <a:pt x="284988" y="274320"/>
                  </a:lnTo>
                  <a:lnTo>
                    <a:pt x="284988" y="12700"/>
                  </a:lnTo>
                  <a:lnTo>
                    <a:pt x="284988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4" name="object 5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84603" y="3927347"/>
              <a:ext cx="181355" cy="71628"/>
            </a:xfrm>
            <a:prstGeom prst="rect">
              <a:avLst/>
            </a:prstGeom>
          </p:spPr>
        </p:pic>
        <p:sp>
          <p:nvSpPr>
            <p:cNvPr id="55" name="object 55"/>
            <p:cNvSpPr/>
            <p:nvPr/>
          </p:nvSpPr>
          <p:spPr>
            <a:xfrm>
              <a:off x="1231442" y="3812044"/>
              <a:ext cx="283845" cy="289560"/>
            </a:xfrm>
            <a:custGeom>
              <a:avLst/>
              <a:gdLst/>
              <a:ahLst/>
              <a:cxnLst/>
              <a:rect l="l" t="t" r="r" b="b"/>
              <a:pathLst>
                <a:path w="283844" h="289560">
                  <a:moveTo>
                    <a:pt x="283337" y="0"/>
                  </a:moveTo>
                  <a:lnTo>
                    <a:pt x="270510" y="0"/>
                  </a:lnTo>
                  <a:lnTo>
                    <a:pt x="270510" y="12700"/>
                  </a:lnTo>
                  <a:lnTo>
                    <a:pt x="270510" y="275590"/>
                  </a:lnTo>
                  <a:lnTo>
                    <a:pt x="12827" y="275590"/>
                  </a:lnTo>
                  <a:lnTo>
                    <a:pt x="12827" y="12700"/>
                  </a:lnTo>
                  <a:lnTo>
                    <a:pt x="270510" y="12700"/>
                  </a:lnTo>
                  <a:lnTo>
                    <a:pt x="270510" y="0"/>
                  </a:lnTo>
                  <a:lnTo>
                    <a:pt x="0" y="0"/>
                  </a:lnTo>
                  <a:lnTo>
                    <a:pt x="0" y="12700"/>
                  </a:lnTo>
                  <a:lnTo>
                    <a:pt x="0" y="275590"/>
                  </a:lnTo>
                  <a:lnTo>
                    <a:pt x="0" y="289560"/>
                  </a:lnTo>
                  <a:lnTo>
                    <a:pt x="283337" y="289560"/>
                  </a:lnTo>
                  <a:lnTo>
                    <a:pt x="283337" y="275844"/>
                  </a:lnTo>
                  <a:lnTo>
                    <a:pt x="283337" y="275590"/>
                  </a:lnTo>
                  <a:lnTo>
                    <a:pt x="283337" y="12700"/>
                  </a:lnTo>
                  <a:lnTo>
                    <a:pt x="283337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6" name="object 5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83207" y="3927347"/>
              <a:ext cx="181355" cy="71628"/>
            </a:xfrm>
            <a:prstGeom prst="rect">
              <a:avLst/>
            </a:prstGeom>
          </p:spPr>
        </p:pic>
        <p:sp>
          <p:nvSpPr>
            <p:cNvPr id="57" name="object 57"/>
            <p:cNvSpPr/>
            <p:nvPr/>
          </p:nvSpPr>
          <p:spPr>
            <a:xfrm>
              <a:off x="2235695" y="3815092"/>
              <a:ext cx="283845" cy="289560"/>
            </a:xfrm>
            <a:custGeom>
              <a:avLst/>
              <a:gdLst/>
              <a:ahLst/>
              <a:cxnLst/>
              <a:rect l="l" t="t" r="r" b="b"/>
              <a:pathLst>
                <a:path w="283844" h="289560">
                  <a:moveTo>
                    <a:pt x="283464" y="0"/>
                  </a:moveTo>
                  <a:lnTo>
                    <a:pt x="270637" y="0"/>
                  </a:lnTo>
                  <a:lnTo>
                    <a:pt x="270637" y="12700"/>
                  </a:lnTo>
                  <a:lnTo>
                    <a:pt x="270637" y="275590"/>
                  </a:lnTo>
                  <a:lnTo>
                    <a:pt x="12827" y="275590"/>
                  </a:lnTo>
                  <a:lnTo>
                    <a:pt x="12827" y="12700"/>
                  </a:lnTo>
                  <a:lnTo>
                    <a:pt x="270637" y="12700"/>
                  </a:lnTo>
                  <a:lnTo>
                    <a:pt x="270637" y="0"/>
                  </a:lnTo>
                  <a:lnTo>
                    <a:pt x="0" y="0"/>
                  </a:lnTo>
                  <a:lnTo>
                    <a:pt x="0" y="12700"/>
                  </a:lnTo>
                  <a:lnTo>
                    <a:pt x="0" y="275590"/>
                  </a:lnTo>
                  <a:lnTo>
                    <a:pt x="0" y="289560"/>
                  </a:lnTo>
                  <a:lnTo>
                    <a:pt x="283464" y="289560"/>
                  </a:lnTo>
                  <a:lnTo>
                    <a:pt x="283464" y="275844"/>
                  </a:lnTo>
                  <a:lnTo>
                    <a:pt x="283464" y="275590"/>
                  </a:lnTo>
                  <a:lnTo>
                    <a:pt x="283464" y="12700"/>
                  </a:lnTo>
                  <a:lnTo>
                    <a:pt x="283464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8" name="object 5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285999" y="3930396"/>
              <a:ext cx="181356" cy="71628"/>
            </a:xfrm>
            <a:prstGeom prst="rect">
              <a:avLst/>
            </a:prstGeom>
          </p:spPr>
        </p:pic>
        <p:sp>
          <p:nvSpPr>
            <p:cNvPr id="59" name="object 59"/>
            <p:cNvSpPr/>
            <p:nvPr/>
          </p:nvSpPr>
          <p:spPr>
            <a:xfrm>
              <a:off x="2737091" y="3816616"/>
              <a:ext cx="283845" cy="289560"/>
            </a:xfrm>
            <a:custGeom>
              <a:avLst/>
              <a:gdLst/>
              <a:ahLst/>
              <a:cxnLst/>
              <a:rect l="l" t="t" r="r" b="b"/>
              <a:pathLst>
                <a:path w="283844" h="289560">
                  <a:moveTo>
                    <a:pt x="283464" y="0"/>
                  </a:moveTo>
                  <a:lnTo>
                    <a:pt x="270637" y="0"/>
                  </a:lnTo>
                  <a:lnTo>
                    <a:pt x="270637" y="12700"/>
                  </a:lnTo>
                  <a:lnTo>
                    <a:pt x="270637" y="275590"/>
                  </a:lnTo>
                  <a:lnTo>
                    <a:pt x="12827" y="275590"/>
                  </a:lnTo>
                  <a:lnTo>
                    <a:pt x="12827" y="12700"/>
                  </a:lnTo>
                  <a:lnTo>
                    <a:pt x="270637" y="12700"/>
                  </a:lnTo>
                  <a:lnTo>
                    <a:pt x="270637" y="0"/>
                  </a:lnTo>
                  <a:lnTo>
                    <a:pt x="0" y="0"/>
                  </a:lnTo>
                  <a:lnTo>
                    <a:pt x="0" y="12700"/>
                  </a:lnTo>
                  <a:lnTo>
                    <a:pt x="0" y="275590"/>
                  </a:lnTo>
                  <a:lnTo>
                    <a:pt x="0" y="289560"/>
                  </a:lnTo>
                  <a:lnTo>
                    <a:pt x="283464" y="289560"/>
                  </a:lnTo>
                  <a:lnTo>
                    <a:pt x="283464" y="275844"/>
                  </a:lnTo>
                  <a:lnTo>
                    <a:pt x="283464" y="275590"/>
                  </a:lnTo>
                  <a:lnTo>
                    <a:pt x="283464" y="12700"/>
                  </a:lnTo>
                  <a:lnTo>
                    <a:pt x="283464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0" name="object 6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788919" y="3933444"/>
              <a:ext cx="179831" cy="71628"/>
            </a:xfrm>
            <a:prstGeom prst="rect">
              <a:avLst/>
            </a:prstGeom>
          </p:spPr>
        </p:pic>
        <p:sp>
          <p:nvSpPr>
            <p:cNvPr id="61" name="object 61"/>
            <p:cNvSpPr/>
            <p:nvPr/>
          </p:nvSpPr>
          <p:spPr>
            <a:xfrm>
              <a:off x="739127" y="4963934"/>
              <a:ext cx="562610" cy="184150"/>
            </a:xfrm>
            <a:custGeom>
              <a:avLst/>
              <a:gdLst/>
              <a:ahLst/>
              <a:cxnLst/>
              <a:rect l="l" t="t" r="r" b="b"/>
              <a:pathLst>
                <a:path w="562610" h="184150">
                  <a:moveTo>
                    <a:pt x="367284" y="54610"/>
                  </a:moveTo>
                  <a:lnTo>
                    <a:pt x="352044" y="54610"/>
                  </a:lnTo>
                  <a:lnTo>
                    <a:pt x="352044" y="129286"/>
                  </a:lnTo>
                  <a:lnTo>
                    <a:pt x="367284" y="129286"/>
                  </a:lnTo>
                  <a:lnTo>
                    <a:pt x="367284" y="54610"/>
                  </a:lnTo>
                  <a:close/>
                </a:path>
                <a:path w="562610" h="184150">
                  <a:moveTo>
                    <a:pt x="413004" y="54610"/>
                  </a:moveTo>
                  <a:lnTo>
                    <a:pt x="397764" y="54610"/>
                  </a:lnTo>
                  <a:lnTo>
                    <a:pt x="397764" y="129286"/>
                  </a:lnTo>
                  <a:lnTo>
                    <a:pt x="413004" y="129286"/>
                  </a:lnTo>
                  <a:lnTo>
                    <a:pt x="413004" y="54610"/>
                  </a:lnTo>
                  <a:close/>
                </a:path>
                <a:path w="562610" h="184150">
                  <a:moveTo>
                    <a:pt x="460248" y="54610"/>
                  </a:moveTo>
                  <a:lnTo>
                    <a:pt x="443484" y="54610"/>
                  </a:lnTo>
                  <a:lnTo>
                    <a:pt x="443484" y="129286"/>
                  </a:lnTo>
                  <a:lnTo>
                    <a:pt x="460248" y="129286"/>
                  </a:lnTo>
                  <a:lnTo>
                    <a:pt x="460248" y="54610"/>
                  </a:lnTo>
                  <a:close/>
                </a:path>
                <a:path w="562610" h="184150">
                  <a:moveTo>
                    <a:pt x="505968" y="54610"/>
                  </a:moveTo>
                  <a:lnTo>
                    <a:pt x="489204" y="54610"/>
                  </a:lnTo>
                  <a:lnTo>
                    <a:pt x="489204" y="129286"/>
                  </a:lnTo>
                  <a:lnTo>
                    <a:pt x="505968" y="129286"/>
                  </a:lnTo>
                  <a:lnTo>
                    <a:pt x="505968" y="54610"/>
                  </a:lnTo>
                  <a:close/>
                </a:path>
                <a:path w="562610" h="184150">
                  <a:moveTo>
                    <a:pt x="562356" y="0"/>
                  </a:moveTo>
                  <a:lnTo>
                    <a:pt x="0" y="0"/>
                  </a:lnTo>
                  <a:lnTo>
                    <a:pt x="0" y="15240"/>
                  </a:lnTo>
                  <a:lnTo>
                    <a:pt x="0" y="167640"/>
                  </a:lnTo>
                  <a:lnTo>
                    <a:pt x="0" y="184150"/>
                  </a:lnTo>
                  <a:lnTo>
                    <a:pt x="562356" y="184150"/>
                  </a:lnTo>
                  <a:lnTo>
                    <a:pt x="562356" y="168148"/>
                  </a:lnTo>
                  <a:lnTo>
                    <a:pt x="562356" y="167640"/>
                  </a:lnTo>
                  <a:lnTo>
                    <a:pt x="562356" y="15748"/>
                  </a:lnTo>
                  <a:lnTo>
                    <a:pt x="546481" y="15748"/>
                  </a:lnTo>
                  <a:lnTo>
                    <a:pt x="546481" y="167640"/>
                  </a:lnTo>
                  <a:lnTo>
                    <a:pt x="16764" y="167640"/>
                  </a:lnTo>
                  <a:lnTo>
                    <a:pt x="16764" y="15240"/>
                  </a:lnTo>
                  <a:lnTo>
                    <a:pt x="562356" y="15240"/>
                  </a:lnTo>
                  <a:lnTo>
                    <a:pt x="562356" y="0"/>
                  </a:lnTo>
                  <a:close/>
                </a:path>
              </a:pathLst>
            </a:custGeom>
            <a:solidFill>
              <a:srgbClr val="0094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2" name="object 6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95540" y="5024627"/>
              <a:ext cx="70104" cy="68580"/>
            </a:xfrm>
            <a:prstGeom prst="rect">
              <a:avLst/>
            </a:prstGeom>
          </p:spPr>
        </p:pic>
        <p:sp>
          <p:nvSpPr>
            <p:cNvPr id="63" name="object 63"/>
            <p:cNvSpPr/>
            <p:nvPr/>
          </p:nvSpPr>
          <p:spPr>
            <a:xfrm>
              <a:off x="2452103" y="4963934"/>
              <a:ext cx="562610" cy="184150"/>
            </a:xfrm>
            <a:custGeom>
              <a:avLst/>
              <a:gdLst/>
              <a:ahLst/>
              <a:cxnLst/>
              <a:rect l="l" t="t" r="r" b="b"/>
              <a:pathLst>
                <a:path w="562610" h="184150">
                  <a:moveTo>
                    <a:pt x="367284" y="54610"/>
                  </a:moveTo>
                  <a:lnTo>
                    <a:pt x="352044" y="54610"/>
                  </a:lnTo>
                  <a:lnTo>
                    <a:pt x="352044" y="129286"/>
                  </a:lnTo>
                  <a:lnTo>
                    <a:pt x="367284" y="129286"/>
                  </a:lnTo>
                  <a:lnTo>
                    <a:pt x="367284" y="54610"/>
                  </a:lnTo>
                  <a:close/>
                </a:path>
                <a:path w="562610" h="184150">
                  <a:moveTo>
                    <a:pt x="413004" y="54610"/>
                  </a:moveTo>
                  <a:lnTo>
                    <a:pt x="397764" y="54610"/>
                  </a:lnTo>
                  <a:lnTo>
                    <a:pt x="397764" y="129286"/>
                  </a:lnTo>
                  <a:lnTo>
                    <a:pt x="413004" y="129286"/>
                  </a:lnTo>
                  <a:lnTo>
                    <a:pt x="413004" y="54610"/>
                  </a:lnTo>
                  <a:close/>
                </a:path>
                <a:path w="562610" h="184150">
                  <a:moveTo>
                    <a:pt x="460248" y="54610"/>
                  </a:moveTo>
                  <a:lnTo>
                    <a:pt x="443484" y="54610"/>
                  </a:lnTo>
                  <a:lnTo>
                    <a:pt x="443484" y="129286"/>
                  </a:lnTo>
                  <a:lnTo>
                    <a:pt x="460248" y="129286"/>
                  </a:lnTo>
                  <a:lnTo>
                    <a:pt x="460248" y="54610"/>
                  </a:lnTo>
                  <a:close/>
                </a:path>
                <a:path w="562610" h="184150">
                  <a:moveTo>
                    <a:pt x="505968" y="54610"/>
                  </a:moveTo>
                  <a:lnTo>
                    <a:pt x="489204" y="54610"/>
                  </a:lnTo>
                  <a:lnTo>
                    <a:pt x="489204" y="129286"/>
                  </a:lnTo>
                  <a:lnTo>
                    <a:pt x="505968" y="129286"/>
                  </a:lnTo>
                  <a:lnTo>
                    <a:pt x="505968" y="54610"/>
                  </a:lnTo>
                  <a:close/>
                </a:path>
                <a:path w="562610" h="184150">
                  <a:moveTo>
                    <a:pt x="562356" y="0"/>
                  </a:moveTo>
                  <a:lnTo>
                    <a:pt x="0" y="0"/>
                  </a:lnTo>
                  <a:lnTo>
                    <a:pt x="0" y="15240"/>
                  </a:lnTo>
                  <a:lnTo>
                    <a:pt x="0" y="167640"/>
                  </a:lnTo>
                  <a:lnTo>
                    <a:pt x="0" y="184150"/>
                  </a:lnTo>
                  <a:lnTo>
                    <a:pt x="562356" y="184150"/>
                  </a:lnTo>
                  <a:lnTo>
                    <a:pt x="562356" y="168148"/>
                  </a:lnTo>
                  <a:lnTo>
                    <a:pt x="562356" y="167640"/>
                  </a:lnTo>
                  <a:lnTo>
                    <a:pt x="562356" y="15748"/>
                  </a:lnTo>
                  <a:lnTo>
                    <a:pt x="546481" y="15748"/>
                  </a:lnTo>
                  <a:lnTo>
                    <a:pt x="546481" y="167640"/>
                  </a:lnTo>
                  <a:lnTo>
                    <a:pt x="16764" y="167640"/>
                  </a:lnTo>
                  <a:lnTo>
                    <a:pt x="16764" y="15240"/>
                  </a:lnTo>
                  <a:lnTo>
                    <a:pt x="562356" y="15240"/>
                  </a:lnTo>
                  <a:lnTo>
                    <a:pt x="562356" y="0"/>
                  </a:lnTo>
                  <a:close/>
                </a:path>
              </a:pathLst>
            </a:custGeom>
            <a:solidFill>
              <a:srgbClr val="0094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4" name="object 6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508503" y="5024627"/>
              <a:ext cx="70104" cy="68580"/>
            </a:xfrm>
            <a:prstGeom prst="rect">
              <a:avLst/>
            </a:prstGeom>
          </p:spPr>
        </p:pic>
        <p:sp>
          <p:nvSpPr>
            <p:cNvPr id="65" name="object 65"/>
            <p:cNvSpPr/>
            <p:nvPr/>
          </p:nvSpPr>
          <p:spPr>
            <a:xfrm>
              <a:off x="1417307" y="4963934"/>
              <a:ext cx="562610" cy="184150"/>
            </a:xfrm>
            <a:custGeom>
              <a:avLst/>
              <a:gdLst/>
              <a:ahLst/>
              <a:cxnLst/>
              <a:rect l="l" t="t" r="r" b="b"/>
              <a:pathLst>
                <a:path w="562610" h="184150">
                  <a:moveTo>
                    <a:pt x="367284" y="54610"/>
                  </a:moveTo>
                  <a:lnTo>
                    <a:pt x="352044" y="54610"/>
                  </a:lnTo>
                  <a:lnTo>
                    <a:pt x="352044" y="129286"/>
                  </a:lnTo>
                  <a:lnTo>
                    <a:pt x="367284" y="129286"/>
                  </a:lnTo>
                  <a:lnTo>
                    <a:pt x="367284" y="54610"/>
                  </a:lnTo>
                  <a:close/>
                </a:path>
                <a:path w="562610" h="184150">
                  <a:moveTo>
                    <a:pt x="413004" y="54610"/>
                  </a:moveTo>
                  <a:lnTo>
                    <a:pt x="397764" y="54610"/>
                  </a:lnTo>
                  <a:lnTo>
                    <a:pt x="397764" y="129286"/>
                  </a:lnTo>
                  <a:lnTo>
                    <a:pt x="413004" y="129286"/>
                  </a:lnTo>
                  <a:lnTo>
                    <a:pt x="413004" y="54610"/>
                  </a:lnTo>
                  <a:close/>
                </a:path>
                <a:path w="562610" h="184150">
                  <a:moveTo>
                    <a:pt x="460248" y="54610"/>
                  </a:moveTo>
                  <a:lnTo>
                    <a:pt x="443484" y="54610"/>
                  </a:lnTo>
                  <a:lnTo>
                    <a:pt x="443484" y="129286"/>
                  </a:lnTo>
                  <a:lnTo>
                    <a:pt x="460248" y="129286"/>
                  </a:lnTo>
                  <a:lnTo>
                    <a:pt x="460248" y="54610"/>
                  </a:lnTo>
                  <a:close/>
                </a:path>
                <a:path w="562610" h="184150">
                  <a:moveTo>
                    <a:pt x="505968" y="54610"/>
                  </a:moveTo>
                  <a:lnTo>
                    <a:pt x="489204" y="54610"/>
                  </a:lnTo>
                  <a:lnTo>
                    <a:pt x="489204" y="129286"/>
                  </a:lnTo>
                  <a:lnTo>
                    <a:pt x="505968" y="129286"/>
                  </a:lnTo>
                  <a:lnTo>
                    <a:pt x="505968" y="54610"/>
                  </a:lnTo>
                  <a:close/>
                </a:path>
                <a:path w="562610" h="184150">
                  <a:moveTo>
                    <a:pt x="562356" y="0"/>
                  </a:moveTo>
                  <a:lnTo>
                    <a:pt x="0" y="0"/>
                  </a:lnTo>
                  <a:lnTo>
                    <a:pt x="0" y="15240"/>
                  </a:lnTo>
                  <a:lnTo>
                    <a:pt x="0" y="167640"/>
                  </a:lnTo>
                  <a:lnTo>
                    <a:pt x="0" y="184150"/>
                  </a:lnTo>
                  <a:lnTo>
                    <a:pt x="562356" y="184150"/>
                  </a:lnTo>
                  <a:lnTo>
                    <a:pt x="562356" y="168148"/>
                  </a:lnTo>
                  <a:lnTo>
                    <a:pt x="562356" y="167640"/>
                  </a:lnTo>
                  <a:lnTo>
                    <a:pt x="562356" y="15748"/>
                  </a:lnTo>
                  <a:lnTo>
                    <a:pt x="546481" y="15748"/>
                  </a:lnTo>
                  <a:lnTo>
                    <a:pt x="546481" y="167640"/>
                  </a:lnTo>
                  <a:lnTo>
                    <a:pt x="16764" y="167640"/>
                  </a:lnTo>
                  <a:lnTo>
                    <a:pt x="16764" y="15240"/>
                  </a:lnTo>
                  <a:lnTo>
                    <a:pt x="562356" y="15240"/>
                  </a:lnTo>
                  <a:lnTo>
                    <a:pt x="562356" y="0"/>
                  </a:lnTo>
                  <a:close/>
                </a:path>
              </a:pathLst>
            </a:custGeom>
            <a:solidFill>
              <a:srgbClr val="0094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6" name="object 6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73707" y="5024627"/>
              <a:ext cx="70104" cy="68580"/>
            </a:xfrm>
            <a:prstGeom prst="rect">
              <a:avLst/>
            </a:prstGeom>
          </p:spPr>
        </p:pic>
        <p:sp>
          <p:nvSpPr>
            <p:cNvPr id="67" name="object 67"/>
            <p:cNvSpPr/>
            <p:nvPr/>
          </p:nvSpPr>
          <p:spPr>
            <a:xfrm>
              <a:off x="2141207" y="5047500"/>
              <a:ext cx="129539" cy="17145"/>
            </a:xfrm>
            <a:custGeom>
              <a:avLst/>
              <a:gdLst/>
              <a:ahLst/>
              <a:cxnLst/>
              <a:rect l="l" t="t" r="r" b="b"/>
              <a:pathLst>
                <a:path w="129539" h="17145">
                  <a:moveTo>
                    <a:pt x="16891" y="0"/>
                  </a:moveTo>
                  <a:lnTo>
                    <a:pt x="0" y="0"/>
                  </a:lnTo>
                  <a:lnTo>
                    <a:pt x="0" y="16764"/>
                  </a:lnTo>
                  <a:lnTo>
                    <a:pt x="16891" y="16764"/>
                  </a:lnTo>
                  <a:lnTo>
                    <a:pt x="16891" y="0"/>
                  </a:lnTo>
                  <a:close/>
                </a:path>
                <a:path w="129539" h="17145">
                  <a:moveTo>
                    <a:pt x="73279" y="0"/>
                  </a:moveTo>
                  <a:lnTo>
                    <a:pt x="56261" y="0"/>
                  </a:lnTo>
                  <a:lnTo>
                    <a:pt x="56261" y="16764"/>
                  </a:lnTo>
                  <a:lnTo>
                    <a:pt x="73279" y="16764"/>
                  </a:lnTo>
                  <a:lnTo>
                    <a:pt x="73279" y="0"/>
                  </a:lnTo>
                  <a:close/>
                </a:path>
                <a:path w="129539" h="17145">
                  <a:moveTo>
                    <a:pt x="129540" y="0"/>
                  </a:moveTo>
                  <a:lnTo>
                    <a:pt x="112522" y="0"/>
                  </a:lnTo>
                  <a:lnTo>
                    <a:pt x="112522" y="16764"/>
                  </a:lnTo>
                  <a:lnTo>
                    <a:pt x="129540" y="16764"/>
                  </a:lnTo>
                  <a:lnTo>
                    <a:pt x="129540" y="0"/>
                  </a:lnTo>
                  <a:close/>
                </a:path>
              </a:pathLst>
            </a:custGeom>
            <a:solidFill>
              <a:srgbClr val="0094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787145" y="5505450"/>
              <a:ext cx="2185670" cy="104139"/>
            </a:xfrm>
            <a:custGeom>
              <a:avLst/>
              <a:gdLst/>
              <a:ahLst/>
              <a:cxnLst/>
              <a:rect l="l" t="t" r="r" b="b"/>
              <a:pathLst>
                <a:path w="2185670" h="104139">
                  <a:moveTo>
                    <a:pt x="0" y="3047"/>
                  </a:moveTo>
                  <a:lnTo>
                    <a:pt x="0" y="103631"/>
                  </a:lnTo>
                  <a:lnTo>
                    <a:pt x="2185416" y="103631"/>
                  </a:lnTo>
                  <a:lnTo>
                    <a:pt x="2185416" y="0"/>
                  </a:lnTo>
                </a:path>
              </a:pathLst>
            </a:custGeom>
            <a:ln w="19811">
              <a:solidFill>
                <a:srgbClr val="0094D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9" name="object 69"/>
          <p:cNvSpPr txBox="1"/>
          <p:nvPr/>
        </p:nvSpPr>
        <p:spPr>
          <a:xfrm>
            <a:off x="1473708" y="5559552"/>
            <a:ext cx="805180" cy="29146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 marL="136525">
              <a:lnSpc>
                <a:spcPts val="1015"/>
              </a:lnSpc>
            </a:pPr>
            <a:r>
              <a:rPr sz="1050" dirty="0">
                <a:solidFill>
                  <a:srgbClr val="0094D2"/>
                </a:solidFill>
                <a:latin typeface="Calibri"/>
                <a:cs typeface="Calibri"/>
              </a:rPr>
              <a:t>Workload</a:t>
            </a:r>
            <a:endParaRPr sz="1050">
              <a:latin typeface="Calibri"/>
              <a:cs typeface="Calibri"/>
            </a:endParaRPr>
          </a:p>
          <a:p>
            <a:pPr marL="140970">
              <a:lnSpc>
                <a:spcPts val="1200"/>
              </a:lnSpc>
            </a:pPr>
            <a:r>
              <a:rPr sz="1050" dirty="0">
                <a:solidFill>
                  <a:srgbClr val="0094D2"/>
                </a:solidFill>
                <a:latin typeface="Calibri"/>
                <a:cs typeface="Calibri"/>
              </a:rPr>
              <a:t>D</a:t>
            </a:r>
            <a:r>
              <a:rPr sz="1050" spc="-5" dirty="0">
                <a:solidFill>
                  <a:srgbClr val="0094D2"/>
                </a:solidFill>
                <a:latin typeface="Calibri"/>
                <a:cs typeface="Calibri"/>
              </a:rPr>
              <a:t>om</a:t>
            </a:r>
            <a:r>
              <a:rPr sz="1050" dirty="0">
                <a:solidFill>
                  <a:srgbClr val="0094D2"/>
                </a:solidFill>
                <a:latin typeface="Calibri"/>
                <a:cs typeface="Calibri"/>
              </a:rPr>
              <a:t>a</a:t>
            </a:r>
            <a:r>
              <a:rPr sz="1050" spc="-10" dirty="0">
                <a:solidFill>
                  <a:srgbClr val="0094D2"/>
                </a:solidFill>
                <a:latin typeface="Calibri"/>
                <a:cs typeface="Calibri"/>
              </a:rPr>
              <a:t>i</a:t>
            </a:r>
            <a:r>
              <a:rPr sz="1050" dirty="0">
                <a:solidFill>
                  <a:srgbClr val="0094D2"/>
                </a:solidFill>
                <a:latin typeface="Calibri"/>
                <a:cs typeface="Calibri"/>
              </a:rPr>
              <a:t>n</a:t>
            </a:r>
            <a:r>
              <a:rPr sz="1050" spc="-15" dirty="0">
                <a:solidFill>
                  <a:srgbClr val="0094D2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rgbClr val="0094D2"/>
                </a:solidFill>
                <a:latin typeface="Calibri"/>
                <a:cs typeface="Calibri"/>
              </a:rPr>
              <a:t>1</a:t>
            </a:r>
            <a:endParaRPr sz="1050">
              <a:latin typeface="Calibri"/>
              <a:cs typeface="Calibri"/>
            </a:endParaRPr>
          </a:p>
        </p:txBody>
      </p:sp>
      <p:grpSp>
        <p:nvGrpSpPr>
          <p:cNvPr id="70" name="object 70"/>
          <p:cNvGrpSpPr/>
          <p:nvPr/>
        </p:nvGrpSpPr>
        <p:grpSpPr>
          <a:xfrm>
            <a:off x="763269" y="4177030"/>
            <a:ext cx="2219325" cy="1271270"/>
            <a:chOff x="763269" y="4177030"/>
            <a:chExt cx="2219325" cy="1271270"/>
          </a:xfrm>
        </p:grpSpPr>
        <p:sp>
          <p:nvSpPr>
            <p:cNvPr id="71" name="object 71"/>
            <p:cNvSpPr/>
            <p:nvPr/>
          </p:nvSpPr>
          <p:spPr>
            <a:xfrm>
              <a:off x="1516367" y="5350776"/>
              <a:ext cx="754380" cy="38100"/>
            </a:xfrm>
            <a:custGeom>
              <a:avLst/>
              <a:gdLst/>
              <a:ahLst/>
              <a:cxnLst/>
              <a:rect l="l" t="t" r="r" b="b"/>
              <a:pathLst>
                <a:path w="754380" h="38100">
                  <a:moveTo>
                    <a:pt x="30480" y="20955"/>
                  </a:moveTo>
                  <a:lnTo>
                    <a:pt x="25781" y="17907"/>
                  </a:lnTo>
                  <a:lnTo>
                    <a:pt x="17145" y="15748"/>
                  </a:lnTo>
                  <a:lnTo>
                    <a:pt x="10160" y="14224"/>
                  </a:lnTo>
                  <a:lnTo>
                    <a:pt x="8636" y="12700"/>
                  </a:lnTo>
                  <a:lnTo>
                    <a:pt x="8636" y="7493"/>
                  </a:lnTo>
                  <a:lnTo>
                    <a:pt x="10922" y="5207"/>
                  </a:lnTo>
                  <a:lnTo>
                    <a:pt x="18034" y="5207"/>
                  </a:lnTo>
                  <a:lnTo>
                    <a:pt x="20320" y="6731"/>
                  </a:lnTo>
                  <a:lnTo>
                    <a:pt x="23495" y="8255"/>
                  </a:lnTo>
                  <a:lnTo>
                    <a:pt x="24257" y="9017"/>
                  </a:lnTo>
                  <a:lnTo>
                    <a:pt x="27305" y="9017"/>
                  </a:lnTo>
                  <a:lnTo>
                    <a:pt x="28956" y="7493"/>
                  </a:lnTo>
                  <a:lnTo>
                    <a:pt x="28956" y="4445"/>
                  </a:lnTo>
                  <a:lnTo>
                    <a:pt x="28194" y="3683"/>
                  </a:lnTo>
                  <a:lnTo>
                    <a:pt x="27305" y="3048"/>
                  </a:lnTo>
                  <a:lnTo>
                    <a:pt x="23495" y="762"/>
                  </a:lnTo>
                  <a:lnTo>
                    <a:pt x="19558" y="0"/>
                  </a:lnTo>
                  <a:lnTo>
                    <a:pt x="6985" y="0"/>
                  </a:lnTo>
                  <a:lnTo>
                    <a:pt x="1524" y="3683"/>
                  </a:lnTo>
                  <a:lnTo>
                    <a:pt x="1524" y="17145"/>
                  </a:lnTo>
                  <a:lnTo>
                    <a:pt x="6223" y="20193"/>
                  </a:lnTo>
                  <a:lnTo>
                    <a:pt x="14097" y="21717"/>
                  </a:lnTo>
                  <a:lnTo>
                    <a:pt x="21844" y="23114"/>
                  </a:lnTo>
                  <a:lnTo>
                    <a:pt x="23495" y="24638"/>
                  </a:lnTo>
                  <a:lnTo>
                    <a:pt x="23495" y="30607"/>
                  </a:lnTo>
                  <a:lnTo>
                    <a:pt x="20320" y="32131"/>
                  </a:lnTo>
                  <a:lnTo>
                    <a:pt x="11684" y="32131"/>
                  </a:lnTo>
                  <a:lnTo>
                    <a:pt x="8636" y="30607"/>
                  </a:lnTo>
                  <a:lnTo>
                    <a:pt x="5461" y="28448"/>
                  </a:lnTo>
                  <a:lnTo>
                    <a:pt x="4699" y="28448"/>
                  </a:lnTo>
                  <a:lnTo>
                    <a:pt x="3937" y="27686"/>
                  </a:lnTo>
                  <a:lnTo>
                    <a:pt x="1524" y="27686"/>
                  </a:lnTo>
                  <a:lnTo>
                    <a:pt x="0" y="29083"/>
                  </a:lnTo>
                  <a:lnTo>
                    <a:pt x="0" y="32131"/>
                  </a:lnTo>
                  <a:lnTo>
                    <a:pt x="1524" y="33655"/>
                  </a:lnTo>
                  <a:lnTo>
                    <a:pt x="5461" y="36576"/>
                  </a:lnTo>
                  <a:lnTo>
                    <a:pt x="10922" y="38100"/>
                  </a:lnTo>
                  <a:lnTo>
                    <a:pt x="24257" y="38100"/>
                  </a:lnTo>
                  <a:lnTo>
                    <a:pt x="30480" y="33655"/>
                  </a:lnTo>
                  <a:lnTo>
                    <a:pt x="30480" y="20955"/>
                  </a:lnTo>
                  <a:close/>
                </a:path>
                <a:path w="754380" h="38100">
                  <a:moveTo>
                    <a:pt x="64008" y="20955"/>
                  </a:moveTo>
                  <a:lnTo>
                    <a:pt x="59563" y="17907"/>
                  </a:lnTo>
                  <a:lnTo>
                    <a:pt x="52070" y="15748"/>
                  </a:lnTo>
                  <a:lnTo>
                    <a:pt x="44704" y="14224"/>
                  </a:lnTo>
                  <a:lnTo>
                    <a:pt x="43180" y="12700"/>
                  </a:lnTo>
                  <a:lnTo>
                    <a:pt x="43180" y="7493"/>
                  </a:lnTo>
                  <a:lnTo>
                    <a:pt x="45466" y="5207"/>
                  </a:lnTo>
                  <a:lnTo>
                    <a:pt x="52070" y="5207"/>
                  </a:lnTo>
                  <a:lnTo>
                    <a:pt x="54356" y="6731"/>
                  </a:lnTo>
                  <a:lnTo>
                    <a:pt x="57277" y="8255"/>
                  </a:lnTo>
                  <a:lnTo>
                    <a:pt x="58039" y="9017"/>
                  </a:lnTo>
                  <a:lnTo>
                    <a:pt x="61087" y="9017"/>
                  </a:lnTo>
                  <a:lnTo>
                    <a:pt x="62484" y="7493"/>
                  </a:lnTo>
                  <a:lnTo>
                    <a:pt x="62484" y="4445"/>
                  </a:lnTo>
                  <a:lnTo>
                    <a:pt x="61087" y="3048"/>
                  </a:lnTo>
                  <a:lnTo>
                    <a:pt x="57277" y="762"/>
                  </a:lnTo>
                  <a:lnTo>
                    <a:pt x="53594" y="0"/>
                  </a:lnTo>
                  <a:lnTo>
                    <a:pt x="41783" y="0"/>
                  </a:lnTo>
                  <a:lnTo>
                    <a:pt x="36576" y="3683"/>
                  </a:lnTo>
                  <a:lnTo>
                    <a:pt x="36576" y="17145"/>
                  </a:lnTo>
                  <a:lnTo>
                    <a:pt x="41021" y="20193"/>
                  </a:lnTo>
                  <a:lnTo>
                    <a:pt x="48387" y="21717"/>
                  </a:lnTo>
                  <a:lnTo>
                    <a:pt x="55880" y="23114"/>
                  </a:lnTo>
                  <a:lnTo>
                    <a:pt x="57277" y="24638"/>
                  </a:lnTo>
                  <a:lnTo>
                    <a:pt x="57277" y="30607"/>
                  </a:lnTo>
                  <a:lnTo>
                    <a:pt x="54356" y="32131"/>
                  </a:lnTo>
                  <a:lnTo>
                    <a:pt x="46228" y="32131"/>
                  </a:lnTo>
                  <a:lnTo>
                    <a:pt x="43180" y="30607"/>
                  </a:lnTo>
                  <a:lnTo>
                    <a:pt x="40259" y="28448"/>
                  </a:lnTo>
                  <a:lnTo>
                    <a:pt x="39497" y="28448"/>
                  </a:lnTo>
                  <a:lnTo>
                    <a:pt x="39497" y="27686"/>
                  </a:lnTo>
                  <a:lnTo>
                    <a:pt x="36576" y="27686"/>
                  </a:lnTo>
                  <a:lnTo>
                    <a:pt x="35052" y="29083"/>
                  </a:lnTo>
                  <a:lnTo>
                    <a:pt x="35052" y="32131"/>
                  </a:lnTo>
                  <a:lnTo>
                    <a:pt x="36576" y="33655"/>
                  </a:lnTo>
                  <a:lnTo>
                    <a:pt x="40259" y="36576"/>
                  </a:lnTo>
                  <a:lnTo>
                    <a:pt x="45466" y="38100"/>
                  </a:lnTo>
                  <a:lnTo>
                    <a:pt x="58039" y="38100"/>
                  </a:lnTo>
                  <a:lnTo>
                    <a:pt x="64008" y="33655"/>
                  </a:lnTo>
                  <a:lnTo>
                    <a:pt x="64008" y="20955"/>
                  </a:lnTo>
                  <a:close/>
                </a:path>
                <a:path w="754380" h="38100">
                  <a:moveTo>
                    <a:pt x="106680" y="19050"/>
                  </a:moveTo>
                  <a:lnTo>
                    <a:pt x="105168" y="11569"/>
                  </a:lnTo>
                  <a:lnTo>
                    <a:pt x="101371" y="6096"/>
                  </a:lnTo>
                  <a:lnTo>
                    <a:pt x="100965" y="5524"/>
                  </a:lnTo>
                  <a:lnTo>
                    <a:pt x="99695" y="4724"/>
                  </a:lnTo>
                  <a:lnTo>
                    <a:pt x="99695" y="11430"/>
                  </a:lnTo>
                  <a:lnTo>
                    <a:pt x="99695" y="26670"/>
                  </a:lnTo>
                  <a:lnTo>
                    <a:pt x="94234" y="32004"/>
                  </a:lnTo>
                  <a:lnTo>
                    <a:pt x="78613" y="32004"/>
                  </a:lnTo>
                  <a:lnTo>
                    <a:pt x="78613" y="6096"/>
                  </a:lnTo>
                  <a:lnTo>
                    <a:pt x="94234" y="6096"/>
                  </a:lnTo>
                  <a:lnTo>
                    <a:pt x="99695" y="11430"/>
                  </a:lnTo>
                  <a:lnTo>
                    <a:pt x="99695" y="4724"/>
                  </a:lnTo>
                  <a:lnTo>
                    <a:pt x="94576" y="1473"/>
                  </a:lnTo>
                  <a:lnTo>
                    <a:pt x="86487" y="0"/>
                  </a:lnTo>
                  <a:lnTo>
                    <a:pt x="73152" y="0"/>
                  </a:lnTo>
                  <a:lnTo>
                    <a:pt x="71678" y="1473"/>
                  </a:lnTo>
                  <a:lnTo>
                    <a:pt x="71678" y="36614"/>
                  </a:lnTo>
                  <a:lnTo>
                    <a:pt x="73152" y="38100"/>
                  </a:lnTo>
                  <a:lnTo>
                    <a:pt x="86487" y="38100"/>
                  </a:lnTo>
                  <a:lnTo>
                    <a:pt x="94576" y="36614"/>
                  </a:lnTo>
                  <a:lnTo>
                    <a:pt x="100965" y="32575"/>
                  </a:lnTo>
                  <a:lnTo>
                    <a:pt x="101371" y="32004"/>
                  </a:lnTo>
                  <a:lnTo>
                    <a:pt x="105168" y="26517"/>
                  </a:lnTo>
                  <a:lnTo>
                    <a:pt x="106680" y="19050"/>
                  </a:lnTo>
                  <a:close/>
                </a:path>
                <a:path w="754380" h="38100">
                  <a:moveTo>
                    <a:pt x="641731" y="12192"/>
                  </a:moveTo>
                  <a:lnTo>
                    <a:pt x="624840" y="12192"/>
                  </a:lnTo>
                  <a:lnTo>
                    <a:pt x="624840" y="28956"/>
                  </a:lnTo>
                  <a:lnTo>
                    <a:pt x="641731" y="28956"/>
                  </a:lnTo>
                  <a:lnTo>
                    <a:pt x="641731" y="12192"/>
                  </a:lnTo>
                  <a:close/>
                </a:path>
                <a:path w="754380" h="38100">
                  <a:moveTo>
                    <a:pt x="698119" y="12192"/>
                  </a:moveTo>
                  <a:lnTo>
                    <a:pt x="681101" y="12192"/>
                  </a:lnTo>
                  <a:lnTo>
                    <a:pt x="681101" y="28956"/>
                  </a:lnTo>
                  <a:lnTo>
                    <a:pt x="698119" y="28956"/>
                  </a:lnTo>
                  <a:lnTo>
                    <a:pt x="698119" y="12192"/>
                  </a:lnTo>
                  <a:close/>
                </a:path>
                <a:path w="754380" h="38100">
                  <a:moveTo>
                    <a:pt x="754380" y="12192"/>
                  </a:moveTo>
                  <a:lnTo>
                    <a:pt x="737362" y="12192"/>
                  </a:lnTo>
                  <a:lnTo>
                    <a:pt x="737362" y="28956"/>
                  </a:lnTo>
                  <a:lnTo>
                    <a:pt x="754380" y="28956"/>
                  </a:lnTo>
                  <a:lnTo>
                    <a:pt x="754380" y="12192"/>
                  </a:lnTo>
                  <a:close/>
                </a:path>
              </a:pathLst>
            </a:custGeom>
            <a:solidFill>
              <a:srgbClr val="0094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2" name="object 7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458467" y="5290820"/>
              <a:ext cx="222504" cy="157480"/>
            </a:xfrm>
            <a:prstGeom prst="rect">
              <a:avLst/>
            </a:prstGeom>
          </p:spPr>
        </p:pic>
        <p:sp>
          <p:nvSpPr>
            <p:cNvPr id="73" name="object 73"/>
            <p:cNvSpPr/>
            <p:nvPr/>
          </p:nvSpPr>
          <p:spPr>
            <a:xfrm>
              <a:off x="1760207" y="5350776"/>
              <a:ext cx="106680" cy="38100"/>
            </a:xfrm>
            <a:custGeom>
              <a:avLst/>
              <a:gdLst/>
              <a:ahLst/>
              <a:cxnLst/>
              <a:rect l="l" t="t" r="r" b="b"/>
              <a:pathLst>
                <a:path w="106680" h="38100">
                  <a:moveTo>
                    <a:pt x="28956" y="20955"/>
                  </a:moveTo>
                  <a:lnTo>
                    <a:pt x="24511" y="17907"/>
                  </a:lnTo>
                  <a:lnTo>
                    <a:pt x="16383" y="15748"/>
                  </a:lnTo>
                  <a:lnTo>
                    <a:pt x="9652" y="14224"/>
                  </a:lnTo>
                  <a:lnTo>
                    <a:pt x="8128" y="12700"/>
                  </a:lnTo>
                  <a:lnTo>
                    <a:pt x="8128" y="7493"/>
                  </a:lnTo>
                  <a:lnTo>
                    <a:pt x="10414" y="5207"/>
                  </a:lnTo>
                  <a:lnTo>
                    <a:pt x="17018" y="5207"/>
                  </a:lnTo>
                  <a:lnTo>
                    <a:pt x="19304" y="6731"/>
                  </a:lnTo>
                  <a:lnTo>
                    <a:pt x="22225" y="8255"/>
                  </a:lnTo>
                  <a:lnTo>
                    <a:pt x="22987" y="9017"/>
                  </a:lnTo>
                  <a:lnTo>
                    <a:pt x="26035" y="9017"/>
                  </a:lnTo>
                  <a:lnTo>
                    <a:pt x="27432" y="7493"/>
                  </a:lnTo>
                  <a:lnTo>
                    <a:pt x="27432" y="4445"/>
                  </a:lnTo>
                  <a:lnTo>
                    <a:pt x="26035" y="3048"/>
                  </a:lnTo>
                  <a:lnTo>
                    <a:pt x="22225" y="762"/>
                  </a:lnTo>
                  <a:lnTo>
                    <a:pt x="18542" y="0"/>
                  </a:lnTo>
                  <a:lnTo>
                    <a:pt x="6731" y="0"/>
                  </a:lnTo>
                  <a:lnTo>
                    <a:pt x="1524" y="3683"/>
                  </a:lnTo>
                  <a:lnTo>
                    <a:pt x="1524" y="17145"/>
                  </a:lnTo>
                  <a:lnTo>
                    <a:pt x="5969" y="20193"/>
                  </a:lnTo>
                  <a:lnTo>
                    <a:pt x="13335" y="21717"/>
                  </a:lnTo>
                  <a:lnTo>
                    <a:pt x="20828" y="23114"/>
                  </a:lnTo>
                  <a:lnTo>
                    <a:pt x="22225" y="24638"/>
                  </a:lnTo>
                  <a:lnTo>
                    <a:pt x="22225" y="30607"/>
                  </a:lnTo>
                  <a:lnTo>
                    <a:pt x="19304" y="32131"/>
                  </a:lnTo>
                  <a:lnTo>
                    <a:pt x="11176" y="32131"/>
                  </a:lnTo>
                  <a:lnTo>
                    <a:pt x="8128" y="30607"/>
                  </a:lnTo>
                  <a:lnTo>
                    <a:pt x="5207" y="28448"/>
                  </a:lnTo>
                  <a:lnTo>
                    <a:pt x="4445" y="28448"/>
                  </a:lnTo>
                  <a:lnTo>
                    <a:pt x="3683" y="27686"/>
                  </a:lnTo>
                  <a:lnTo>
                    <a:pt x="1524" y="27686"/>
                  </a:lnTo>
                  <a:lnTo>
                    <a:pt x="0" y="29083"/>
                  </a:lnTo>
                  <a:lnTo>
                    <a:pt x="0" y="32131"/>
                  </a:lnTo>
                  <a:lnTo>
                    <a:pt x="1524" y="33655"/>
                  </a:lnTo>
                  <a:lnTo>
                    <a:pt x="5207" y="36576"/>
                  </a:lnTo>
                  <a:lnTo>
                    <a:pt x="10414" y="38100"/>
                  </a:lnTo>
                  <a:lnTo>
                    <a:pt x="22987" y="38100"/>
                  </a:lnTo>
                  <a:lnTo>
                    <a:pt x="28956" y="33655"/>
                  </a:lnTo>
                  <a:lnTo>
                    <a:pt x="28956" y="20955"/>
                  </a:lnTo>
                  <a:close/>
                </a:path>
                <a:path w="106680" h="38100">
                  <a:moveTo>
                    <a:pt x="64008" y="20955"/>
                  </a:moveTo>
                  <a:lnTo>
                    <a:pt x="59309" y="17907"/>
                  </a:lnTo>
                  <a:lnTo>
                    <a:pt x="51562" y="15748"/>
                  </a:lnTo>
                  <a:lnTo>
                    <a:pt x="43688" y="14224"/>
                  </a:lnTo>
                  <a:lnTo>
                    <a:pt x="42164" y="12700"/>
                  </a:lnTo>
                  <a:lnTo>
                    <a:pt x="42164" y="7493"/>
                  </a:lnTo>
                  <a:lnTo>
                    <a:pt x="44450" y="5207"/>
                  </a:lnTo>
                  <a:lnTo>
                    <a:pt x="51562" y="5207"/>
                  </a:lnTo>
                  <a:lnTo>
                    <a:pt x="53848" y="6731"/>
                  </a:lnTo>
                  <a:lnTo>
                    <a:pt x="57023" y="8255"/>
                  </a:lnTo>
                  <a:lnTo>
                    <a:pt x="57785" y="9017"/>
                  </a:lnTo>
                  <a:lnTo>
                    <a:pt x="60833" y="9017"/>
                  </a:lnTo>
                  <a:lnTo>
                    <a:pt x="62484" y="7493"/>
                  </a:lnTo>
                  <a:lnTo>
                    <a:pt x="62484" y="4445"/>
                  </a:lnTo>
                  <a:lnTo>
                    <a:pt x="61722" y="3683"/>
                  </a:lnTo>
                  <a:lnTo>
                    <a:pt x="60833" y="3048"/>
                  </a:lnTo>
                  <a:lnTo>
                    <a:pt x="57023" y="762"/>
                  </a:lnTo>
                  <a:lnTo>
                    <a:pt x="53086" y="0"/>
                  </a:lnTo>
                  <a:lnTo>
                    <a:pt x="40513" y="0"/>
                  </a:lnTo>
                  <a:lnTo>
                    <a:pt x="35052" y="3683"/>
                  </a:lnTo>
                  <a:lnTo>
                    <a:pt x="35052" y="17145"/>
                  </a:lnTo>
                  <a:lnTo>
                    <a:pt x="39751" y="20193"/>
                  </a:lnTo>
                  <a:lnTo>
                    <a:pt x="47625" y="21717"/>
                  </a:lnTo>
                  <a:lnTo>
                    <a:pt x="55372" y="23114"/>
                  </a:lnTo>
                  <a:lnTo>
                    <a:pt x="57023" y="24638"/>
                  </a:lnTo>
                  <a:lnTo>
                    <a:pt x="57023" y="30607"/>
                  </a:lnTo>
                  <a:lnTo>
                    <a:pt x="53848" y="32131"/>
                  </a:lnTo>
                  <a:lnTo>
                    <a:pt x="45212" y="32131"/>
                  </a:lnTo>
                  <a:lnTo>
                    <a:pt x="42164" y="30607"/>
                  </a:lnTo>
                  <a:lnTo>
                    <a:pt x="38989" y="28448"/>
                  </a:lnTo>
                  <a:lnTo>
                    <a:pt x="38227" y="28448"/>
                  </a:lnTo>
                  <a:lnTo>
                    <a:pt x="38227" y="27686"/>
                  </a:lnTo>
                  <a:lnTo>
                    <a:pt x="35052" y="27686"/>
                  </a:lnTo>
                  <a:lnTo>
                    <a:pt x="33528" y="29083"/>
                  </a:lnTo>
                  <a:lnTo>
                    <a:pt x="33528" y="32131"/>
                  </a:lnTo>
                  <a:lnTo>
                    <a:pt x="35052" y="33655"/>
                  </a:lnTo>
                  <a:lnTo>
                    <a:pt x="38989" y="36576"/>
                  </a:lnTo>
                  <a:lnTo>
                    <a:pt x="44450" y="38100"/>
                  </a:lnTo>
                  <a:lnTo>
                    <a:pt x="57785" y="38100"/>
                  </a:lnTo>
                  <a:lnTo>
                    <a:pt x="64008" y="33655"/>
                  </a:lnTo>
                  <a:lnTo>
                    <a:pt x="64008" y="20955"/>
                  </a:lnTo>
                  <a:close/>
                </a:path>
                <a:path w="106680" h="38100">
                  <a:moveTo>
                    <a:pt x="106680" y="19050"/>
                  </a:moveTo>
                  <a:lnTo>
                    <a:pt x="105168" y="11569"/>
                  </a:lnTo>
                  <a:lnTo>
                    <a:pt x="101371" y="6096"/>
                  </a:lnTo>
                  <a:lnTo>
                    <a:pt x="100965" y="5524"/>
                  </a:lnTo>
                  <a:lnTo>
                    <a:pt x="99695" y="4724"/>
                  </a:lnTo>
                  <a:lnTo>
                    <a:pt x="99695" y="11430"/>
                  </a:lnTo>
                  <a:lnTo>
                    <a:pt x="99695" y="26670"/>
                  </a:lnTo>
                  <a:lnTo>
                    <a:pt x="94234" y="32004"/>
                  </a:lnTo>
                  <a:lnTo>
                    <a:pt x="78613" y="32004"/>
                  </a:lnTo>
                  <a:lnTo>
                    <a:pt x="78613" y="6096"/>
                  </a:lnTo>
                  <a:lnTo>
                    <a:pt x="94234" y="6096"/>
                  </a:lnTo>
                  <a:lnTo>
                    <a:pt x="99695" y="11430"/>
                  </a:lnTo>
                  <a:lnTo>
                    <a:pt x="99695" y="4724"/>
                  </a:lnTo>
                  <a:lnTo>
                    <a:pt x="94576" y="1473"/>
                  </a:lnTo>
                  <a:lnTo>
                    <a:pt x="86487" y="0"/>
                  </a:lnTo>
                  <a:lnTo>
                    <a:pt x="73152" y="0"/>
                  </a:lnTo>
                  <a:lnTo>
                    <a:pt x="71678" y="1473"/>
                  </a:lnTo>
                  <a:lnTo>
                    <a:pt x="71678" y="36614"/>
                  </a:lnTo>
                  <a:lnTo>
                    <a:pt x="73152" y="38100"/>
                  </a:lnTo>
                  <a:lnTo>
                    <a:pt x="86487" y="38100"/>
                  </a:lnTo>
                  <a:lnTo>
                    <a:pt x="94576" y="36614"/>
                  </a:lnTo>
                  <a:lnTo>
                    <a:pt x="100965" y="32575"/>
                  </a:lnTo>
                  <a:lnTo>
                    <a:pt x="101371" y="32004"/>
                  </a:lnTo>
                  <a:lnTo>
                    <a:pt x="105168" y="26517"/>
                  </a:lnTo>
                  <a:lnTo>
                    <a:pt x="106680" y="19050"/>
                  </a:lnTo>
                  <a:close/>
                </a:path>
              </a:pathLst>
            </a:custGeom>
            <a:solidFill>
              <a:srgbClr val="0094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4" name="object 74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702307" y="5290820"/>
              <a:ext cx="222504" cy="157480"/>
            </a:xfrm>
            <a:prstGeom prst="rect">
              <a:avLst/>
            </a:prstGeom>
          </p:spPr>
        </p:pic>
        <p:sp>
          <p:nvSpPr>
            <p:cNvPr id="75" name="object 75"/>
            <p:cNvSpPr/>
            <p:nvPr/>
          </p:nvSpPr>
          <p:spPr>
            <a:xfrm>
              <a:off x="2574023" y="5346204"/>
              <a:ext cx="106680" cy="40005"/>
            </a:xfrm>
            <a:custGeom>
              <a:avLst/>
              <a:gdLst/>
              <a:ahLst/>
              <a:cxnLst/>
              <a:rect l="l" t="t" r="r" b="b"/>
              <a:pathLst>
                <a:path w="106680" h="40004">
                  <a:moveTo>
                    <a:pt x="30480" y="21717"/>
                  </a:moveTo>
                  <a:lnTo>
                    <a:pt x="25781" y="18669"/>
                  </a:lnTo>
                  <a:lnTo>
                    <a:pt x="17145" y="16256"/>
                  </a:lnTo>
                  <a:lnTo>
                    <a:pt x="10160" y="14732"/>
                  </a:lnTo>
                  <a:lnTo>
                    <a:pt x="8636" y="13208"/>
                  </a:lnTo>
                  <a:lnTo>
                    <a:pt x="8636" y="7747"/>
                  </a:lnTo>
                  <a:lnTo>
                    <a:pt x="10922" y="5461"/>
                  </a:lnTo>
                  <a:lnTo>
                    <a:pt x="18034" y="5461"/>
                  </a:lnTo>
                  <a:lnTo>
                    <a:pt x="20320" y="6985"/>
                  </a:lnTo>
                  <a:lnTo>
                    <a:pt x="23495" y="8509"/>
                  </a:lnTo>
                  <a:lnTo>
                    <a:pt x="24257" y="9271"/>
                  </a:lnTo>
                  <a:lnTo>
                    <a:pt x="27305" y="9271"/>
                  </a:lnTo>
                  <a:lnTo>
                    <a:pt x="28956" y="7747"/>
                  </a:lnTo>
                  <a:lnTo>
                    <a:pt x="28956" y="4699"/>
                  </a:lnTo>
                  <a:lnTo>
                    <a:pt x="27305" y="3048"/>
                  </a:lnTo>
                  <a:lnTo>
                    <a:pt x="23495" y="762"/>
                  </a:lnTo>
                  <a:lnTo>
                    <a:pt x="19558" y="0"/>
                  </a:lnTo>
                  <a:lnTo>
                    <a:pt x="6985" y="0"/>
                  </a:lnTo>
                  <a:lnTo>
                    <a:pt x="1524" y="3937"/>
                  </a:lnTo>
                  <a:lnTo>
                    <a:pt x="1524" y="17907"/>
                  </a:lnTo>
                  <a:lnTo>
                    <a:pt x="6223" y="20955"/>
                  </a:lnTo>
                  <a:lnTo>
                    <a:pt x="14097" y="22479"/>
                  </a:lnTo>
                  <a:lnTo>
                    <a:pt x="21844" y="24130"/>
                  </a:lnTo>
                  <a:lnTo>
                    <a:pt x="23495" y="25654"/>
                  </a:lnTo>
                  <a:lnTo>
                    <a:pt x="23495" y="31877"/>
                  </a:lnTo>
                  <a:lnTo>
                    <a:pt x="20320" y="33401"/>
                  </a:lnTo>
                  <a:lnTo>
                    <a:pt x="11684" y="33401"/>
                  </a:lnTo>
                  <a:lnTo>
                    <a:pt x="8636" y="31877"/>
                  </a:lnTo>
                  <a:lnTo>
                    <a:pt x="5461" y="29464"/>
                  </a:lnTo>
                  <a:lnTo>
                    <a:pt x="4699" y="29464"/>
                  </a:lnTo>
                  <a:lnTo>
                    <a:pt x="3937" y="28702"/>
                  </a:lnTo>
                  <a:lnTo>
                    <a:pt x="1524" y="28702"/>
                  </a:lnTo>
                  <a:lnTo>
                    <a:pt x="0" y="30353"/>
                  </a:lnTo>
                  <a:lnTo>
                    <a:pt x="0" y="33401"/>
                  </a:lnTo>
                  <a:lnTo>
                    <a:pt x="1524" y="34925"/>
                  </a:lnTo>
                  <a:lnTo>
                    <a:pt x="5461" y="38100"/>
                  </a:lnTo>
                  <a:lnTo>
                    <a:pt x="10922" y="39624"/>
                  </a:lnTo>
                  <a:lnTo>
                    <a:pt x="24257" y="39624"/>
                  </a:lnTo>
                  <a:lnTo>
                    <a:pt x="30480" y="34925"/>
                  </a:lnTo>
                  <a:lnTo>
                    <a:pt x="30480" y="21717"/>
                  </a:lnTo>
                  <a:close/>
                </a:path>
                <a:path w="106680" h="40004">
                  <a:moveTo>
                    <a:pt x="65532" y="21717"/>
                  </a:moveTo>
                  <a:lnTo>
                    <a:pt x="60833" y="18669"/>
                  </a:lnTo>
                  <a:lnTo>
                    <a:pt x="53086" y="16256"/>
                  </a:lnTo>
                  <a:lnTo>
                    <a:pt x="45212" y="14732"/>
                  </a:lnTo>
                  <a:lnTo>
                    <a:pt x="43688" y="13208"/>
                  </a:lnTo>
                  <a:lnTo>
                    <a:pt x="43688" y="7747"/>
                  </a:lnTo>
                  <a:lnTo>
                    <a:pt x="45974" y="5461"/>
                  </a:lnTo>
                  <a:lnTo>
                    <a:pt x="53086" y="5461"/>
                  </a:lnTo>
                  <a:lnTo>
                    <a:pt x="55372" y="6985"/>
                  </a:lnTo>
                  <a:lnTo>
                    <a:pt x="58547" y="8509"/>
                  </a:lnTo>
                  <a:lnTo>
                    <a:pt x="59309" y="9271"/>
                  </a:lnTo>
                  <a:lnTo>
                    <a:pt x="62357" y="9271"/>
                  </a:lnTo>
                  <a:lnTo>
                    <a:pt x="64008" y="7747"/>
                  </a:lnTo>
                  <a:lnTo>
                    <a:pt x="64008" y="4699"/>
                  </a:lnTo>
                  <a:lnTo>
                    <a:pt x="62357" y="3048"/>
                  </a:lnTo>
                  <a:lnTo>
                    <a:pt x="58547" y="762"/>
                  </a:lnTo>
                  <a:lnTo>
                    <a:pt x="54610" y="0"/>
                  </a:lnTo>
                  <a:lnTo>
                    <a:pt x="42037" y="0"/>
                  </a:lnTo>
                  <a:lnTo>
                    <a:pt x="36576" y="3937"/>
                  </a:lnTo>
                  <a:lnTo>
                    <a:pt x="36576" y="17907"/>
                  </a:lnTo>
                  <a:lnTo>
                    <a:pt x="41275" y="20955"/>
                  </a:lnTo>
                  <a:lnTo>
                    <a:pt x="49149" y="22479"/>
                  </a:lnTo>
                  <a:lnTo>
                    <a:pt x="56896" y="24130"/>
                  </a:lnTo>
                  <a:lnTo>
                    <a:pt x="58547" y="25654"/>
                  </a:lnTo>
                  <a:lnTo>
                    <a:pt x="58547" y="31877"/>
                  </a:lnTo>
                  <a:lnTo>
                    <a:pt x="55372" y="33401"/>
                  </a:lnTo>
                  <a:lnTo>
                    <a:pt x="46736" y="33401"/>
                  </a:lnTo>
                  <a:lnTo>
                    <a:pt x="43688" y="31877"/>
                  </a:lnTo>
                  <a:lnTo>
                    <a:pt x="40513" y="29464"/>
                  </a:lnTo>
                  <a:lnTo>
                    <a:pt x="39751" y="29464"/>
                  </a:lnTo>
                  <a:lnTo>
                    <a:pt x="39751" y="28702"/>
                  </a:lnTo>
                  <a:lnTo>
                    <a:pt x="36576" y="28702"/>
                  </a:lnTo>
                  <a:lnTo>
                    <a:pt x="35052" y="30353"/>
                  </a:lnTo>
                  <a:lnTo>
                    <a:pt x="35052" y="33401"/>
                  </a:lnTo>
                  <a:lnTo>
                    <a:pt x="36576" y="34925"/>
                  </a:lnTo>
                  <a:lnTo>
                    <a:pt x="40513" y="38100"/>
                  </a:lnTo>
                  <a:lnTo>
                    <a:pt x="45974" y="39624"/>
                  </a:lnTo>
                  <a:lnTo>
                    <a:pt x="59309" y="39624"/>
                  </a:lnTo>
                  <a:lnTo>
                    <a:pt x="65532" y="34925"/>
                  </a:lnTo>
                  <a:lnTo>
                    <a:pt x="65532" y="21717"/>
                  </a:lnTo>
                  <a:close/>
                </a:path>
                <a:path w="106680" h="40004">
                  <a:moveTo>
                    <a:pt x="106680" y="19812"/>
                  </a:moveTo>
                  <a:lnTo>
                    <a:pt x="105219" y="12052"/>
                  </a:lnTo>
                  <a:lnTo>
                    <a:pt x="101536" y="6350"/>
                  </a:lnTo>
                  <a:lnTo>
                    <a:pt x="101155" y="5753"/>
                  </a:lnTo>
                  <a:lnTo>
                    <a:pt x="99949" y="4927"/>
                  </a:lnTo>
                  <a:lnTo>
                    <a:pt x="99949" y="11938"/>
                  </a:lnTo>
                  <a:lnTo>
                    <a:pt x="99949" y="27686"/>
                  </a:lnTo>
                  <a:lnTo>
                    <a:pt x="94742" y="33274"/>
                  </a:lnTo>
                  <a:lnTo>
                    <a:pt x="79883" y="33274"/>
                  </a:lnTo>
                  <a:lnTo>
                    <a:pt x="79883" y="6350"/>
                  </a:lnTo>
                  <a:lnTo>
                    <a:pt x="94742" y="6350"/>
                  </a:lnTo>
                  <a:lnTo>
                    <a:pt x="99949" y="11938"/>
                  </a:lnTo>
                  <a:lnTo>
                    <a:pt x="99949" y="4927"/>
                  </a:lnTo>
                  <a:lnTo>
                    <a:pt x="95008" y="1536"/>
                  </a:lnTo>
                  <a:lnTo>
                    <a:pt x="87249" y="0"/>
                  </a:lnTo>
                  <a:lnTo>
                    <a:pt x="74676" y="0"/>
                  </a:lnTo>
                  <a:lnTo>
                    <a:pt x="73152" y="1524"/>
                  </a:lnTo>
                  <a:lnTo>
                    <a:pt x="73152" y="38100"/>
                  </a:lnTo>
                  <a:lnTo>
                    <a:pt x="74676" y="39624"/>
                  </a:lnTo>
                  <a:lnTo>
                    <a:pt x="87249" y="39624"/>
                  </a:lnTo>
                  <a:lnTo>
                    <a:pt x="95008" y="38074"/>
                  </a:lnTo>
                  <a:lnTo>
                    <a:pt x="101155" y="33858"/>
                  </a:lnTo>
                  <a:lnTo>
                    <a:pt x="101536" y="33274"/>
                  </a:lnTo>
                  <a:lnTo>
                    <a:pt x="105219" y="27559"/>
                  </a:lnTo>
                  <a:lnTo>
                    <a:pt x="106680" y="19812"/>
                  </a:lnTo>
                  <a:close/>
                </a:path>
              </a:pathLst>
            </a:custGeom>
            <a:solidFill>
              <a:srgbClr val="0094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6" name="object 76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516123" y="5286375"/>
              <a:ext cx="222504" cy="158750"/>
            </a:xfrm>
            <a:prstGeom prst="rect">
              <a:avLst/>
            </a:prstGeom>
          </p:spPr>
        </p:pic>
        <p:sp>
          <p:nvSpPr>
            <p:cNvPr id="77" name="object 77"/>
            <p:cNvSpPr/>
            <p:nvPr/>
          </p:nvSpPr>
          <p:spPr>
            <a:xfrm>
              <a:off x="2817863" y="5346204"/>
              <a:ext cx="106680" cy="40005"/>
            </a:xfrm>
            <a:custGeom>
              <a:avLst/>
              <a:gdLst/>
              <a:ahLst/>
              <a:cxnLst/>
              <a:rect l="l" t="t" r="r" b="b"/>
              <a:pathLst>
                <a:path w="106680" h="40004">
                  <a:moveTo>
                    <a:pt x="30480" y="21717"/>
                  </a:moveTo>
                  <a:lnTo>
                    <a:pt x="25781" y="18669"/>
                  </a:lnTo>
                  <a:lnTo>
                    <a:pt x="17145" y="16256"/>
                  </a:lnTo>
                  <a:lnTo>
                    <a:pt x="10160" y="14732"/>
                  </a:lnTo>
                  <a:lnTo>
                    <a:pt x="8636" y="13208"/>
                  </a:lnTo>
                  <a:lnTo>
                    <a:pt x="8636" y="7747"/>
                  </a:lnTo>
                  <a:lnTo>
                    <a:pt x="10922" y="5461"/>
                  </a:lnTo>
                  <a:lnTo>
                    <a:pt x="18034" y="5461"/>
                  </a:lnTo>
                  <a:lnTo>
                    <a:pt x="20320" y="6985"/>
                  </a:lnTo>
                  <a:lnTo>
                    <a:pt x="23495" y="8509"/>
                  </a:lnTo>
                  <a:lnTo>
                    <a:pt x="24257" y="9271"/>
                  </a:lnTo>
                  <a:lnTo>
                    <a:pt x="27305" y="9271"/>
                  </a:lnTo>
                  <a:lnTo>
                    <a:pt x="28956" y="7747"/>
                  </a:lnTo>
                  <a:lnTo>
                    <a:pt x="28956" y="4699"/>
                  </a:lnTo>
                  <a:lnTo>
                    <a:pt x="27305" y="3048"/>
                  </a:lnTo>
                  <a:lnTo>
                    <a:pt x="23495" y="762"/>
                  </a:lnTo>
                  <a:lnTo>
                    <a:pt x="19558" y="0"/>
                  </a:lnTo>
                  <a:lnTo>
                    <a:pt x="6985" y="0"/>
                  </a:lnTo>
                  <a:lnTo>
                    <a:pt x="1524" y="3937"/>
                  </a:lnTo>
                  <a:lnTo>
                    <a:pt x="1524" y="17907"/>
                  </a:lnTo>
                  <a:lnTo>
                    <a:pt x="6223" y="20955"/>
                  </a:lnTo>
                  <a:lnTo>
                    <a:pt x="14097" y="22479"/>
                  </a:lnTo>
                  <a:lnTo>
                    <a:pt x="21844" y="24130"/>
                  </a:lnTo>
                  <a:lnTo>
                    <a:pt x="23495" y="25654"/>
                  </a:lnTo>
                  <a:lnTo>
                    <a:pt x="23495" y="31877"/>
                  </a:lnTo>
                  <a:lnTo>
                    <a:pt x="20320" y="33401"/>
                  </a:lnTo>
                  <a:lnTo>
                    <a:pt x="11684" y="33401"/>
                  </a:lnTo>
                  <a:lnTo>
                    <a:pt x="8636" y="31877"/>
                  </a:lnTo>
                  <a:lnTo>
                    <a:pt x="5461" y="29464"/>
                  </a:lnTo>
                  <a:lnTo>
                    <a:pt x="4699" y="29464"/>
                  </a:lnTo>
                  <a:lnTo>
                    <a:pt x="3937" y="28702"/>
                  </a:lnTo>
                  <a:lnTo>
                    <a:pt x="1524" y="28702"/>
                  </a:lnTo>
                  <a:lnTo>
                    <a:pt x="0" y="30353"/>
                  </a:lnTo>
                  <a:lnTo>
                    <a:pt x="0" y="33401"/>
                  </a:lnTo>
                  <a:lnTo>
                    <a:pt x="1524" y="34925"/>
                  </a:lnTo>
                  <a:lnTo>
                    <a:pt x="5461" y="38100"/>
                  </a:lnTo>
                  <a:lnTo>
                    <a:pt x="10922" y="39624"/>
                  </a:lnTo>
                  <a:lnTo>
                    <a:pt x="24257" y="39624"/>
                  </a:lnTo>
                  <a:lnTo>
                    <a:pt x="30480" y="34925"/>
                  </a:lnTo>
                  <a:lnTo>
                    <a:pt x="30480" y="21717"/>
                  </a:lnTo>
                  <a:close/>
                </a:path>
                <a:path w="106680" h="40004">
                  <a:moveTo>
                    <a:pt x="64008" y="21717"/>
                  </a:moveTo>
                  <a:lnTo>
                    <a:pt x="59563" y="18669"/>
                  </a:lnTo>
                  <a:lnTo>
                    <a:pt x="52070" y="16256"/>
                  </a:lnTo>
                  <a:lnTo>
                    <a:pt x="44704" y="14732"/>
                  </a:lnTo>
                  <a:lnTo>
                    <a:pt x="43180" y="13208"/>
                  </a:lnTo>
                  <a:lnTo>
                    <a:pt x="43180" y="7747"/>
                  </a:lnTo>
                  <a:lnTo>
                    <a:pt x="45466" y="5461"/>
                  </a:lnTo>
                  <a:lnTo>
                    <a:pt x="52070" y="5461"/>
                  </a:lnTo>
                  <a:lnTo>
                    <a:pt x="54356" y="6985"/>
                  </a:lnTo>
                  <a:lnTo>
                    <a:pt x="57277" y="8509"/>
                  </a:lnTo>
                  <a:lnTo>
                    <a:pt x="58039" y="9271"/>
                  </a:lnTo>
                  <a:lnTo>
                    <a:pt x="61087" y="9271"/>
                  </a:lnTo>
                  <a:lnTo>
                    <a:pt x="62484" y="7747"/>
                  </a:lnTo>
                  <a:lnTo>
                    <a:pt x="62484" y="4699"/>
                  </a:lnTo>
                  <a:lnTo>
                    <a:pt x="61722" y="3937"/>
                  </a:lnTo>
                  <a:lnTo>
                    <a:pt x="61087" y="3048"/>
                  </a:lnTo>
                  <a:lnTo>
                    <a:pt x="57277" y="762"/>
                  </a:lnTo>
                  <a:lnTo>
                    <a:pt x="53594" y="0"/>
                  </a:lnTo>
                  <a:lnTo>
                    <a:pt x="41783" y="0"/>
                  </a:lnTo>
                  <a:lnTo>
                    <a:pt x="36576" y="3937"/>
                  </a:lnTo>
                  <a:lnTo>
                    <a:pt x="36576" y="17907"/>
                  </a:lnTo>
                  <a:lnTo>
                    <a:pt x="41021" y="20955"/>
                  </a:lnTo>
                  <a:lnTo>
                    <a:pt x="48387" y="22479"/>
                  </a:lnTo>
                  <a:lnTo>
                    <a:pt x="55880" y="24130"/>
                  </a:lnTo>
                  <a:lnTo>
                    <a:pt x="57277" y="25654"/>
                  </a:lnTo>
                  <a:lnTo>
                    <a:pt x="57277" y="31877"/>
                  </a:lnTo>
                  <a:lnTo>
                    <a:pt x="54356" y="33401"/>
                  </a:lnTo>
                  <a:lnTo>
                    <a:pt x="46228" y="33401"/>
                  </a:lnTo>
                  <a:lnTo>
                    <a:pt x="43180" y="31877"/>
                  </a:lnTo>
                  <a:lnTo>
                    <a:pt x="40259" y="29464"/>
                  </a:lnTo>
                  <a:lnTo>
                    <a:pt x="39497" y="29464"/>
                  </a:lnTo>
                  <a:lnTo>
                    <a:pt x="39497" y="28702"/>
                  </a:lnTo>
                  <a:lnTo>
                    <a:pt x="36576" y="28702"/>
                  </a:lnTo>
                  <a:lnTo>
                    <a:pt x="35052" y="30353"/>
                  </a:lnTo>
                  <a:lnTo>
                    <a:pt x="35052" y="33401"/>
                  </a:lnTo>
                  <a:lnTo>
                    <a:pt x="36576" y="34925"/>
                  </a:lnTo>
                  <a:lnTo>
                    <a:pt x="40259" y="38100"/>
                  </a:lnTo>
                  <a:lnTo>
                    <a:pt x="45466" y="39624"/>
                  </a:lnTo>
                  <a:lnTo>
                    <a:pt x="58039" y="39624"/>
                  </a:lnTo>
                  <a:lnTo>
                    <a:pt x="64008" y="34925"/>
                  </a:lnTo>
                  <a:lnTo>
                    <a:pt x="64008" y="21717"/>
                  </a:lnTo>
                  <a:close/>
                </a:path>
                <a:path w="106680" h="40004">
                  <a:moveTo>
                    <a:pt x="106680" y="19812"/>
                  </a:moveTo>
                  <a:lnTo>
                    <a:pt x="105168" y="12052"/>
                  </a:lnTo>
                  <a:lnTo>
                    <a:pt x="101358" y="6350"/>
                  </a:lnTo>
                  <a:lnTo>
                    <a:pt x="100965" y="5753"/>
                  </a:lnTo>
                  <a:lnTo>
                    <a:pt x="99695" y="4914"/>
                  </a:lnTo>
                  <a:lnTo>
                    <a:pt x="99695" y="11938"/>
                  </a:lnTo>
                  <a:lnTo>
                    <a:pt x="99695" y="27686"/>
                  </a:lnTo>
                  <a:lnTo>
                    <a:pt x="94234" y="33274"/>
                  </a:lnTo>
                  <a:lnTo>
                    <a:pt x="78613" y="33274"/>
                  </a:lnTo>
                  <a:lnTo>
                    <a:pt x="78613" y="6350"/>
                  </a:lnTo>
                  <a:lnTo>
                    <a:pt x="94234" y="6350"/>
                  </a:lnTo>
                  <a:lnTo>
                    <a:pt x="99695" y="11938"/>
                  </a:lnTo>
                  <a:lnTo>
                    <a:pt x="99695" y="4914"/>
                  </a:lnTo>
                  <a:lnTo>
                    <a:pt x="94576" y="1536"/>
                  </a:lnTo>
                  <a:lnTo>
                    <a:pt x="86487" y="0"/>
                  </a:lnTo>
                  <a:lnTo>
                    <a:pt x="73152" y="0"/>
                  </a:lnTo>
                  <a:lnTo>
                    <a:pt x="71628" y="1524"/>
                  </a:lnTo>
                  <a:lnTo>
                    <a:pt x="71628" y="38100"/>
                  </a:lnTo>
                  <a:lnTo>
                    <a:pt x="73152" y="39624"/>
                  </a:lnTo>
                  <a:lnTo>
                    <a:pt x="86487" y="39624"/>
                  </a:lnTo>
                  <a:lnTo>
                    <a:pt x="94576" y="38074"/>
                  </a:lnTo>
                  <a:lnTo>
                    <a:pt x="100965" y="33858"/>
                  </a:lnTo>
                  <a:lnTo>
                    <a:pt x="101358" y="33274"/>
                  </a:lnTo>
                  <a:lnTo>
                    <a:pt x="105168" y="27559"/>
                  </a:lnTo>
                  <a:lnTo>
                    <a:pt x="106680" y="19812"/>
                  </a:lnTo>
                  <a:close/>
                </a:path>
              </a:pathLst>
            </a:custGeom>
            <a:solidFill>
              <a:srgbClr val="0094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8" name="object 78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759963" y="5286375"/>
              <a:ext cx="222504" cy="158750"/>
            </a:xfrm>
            <a:prstGeom prst="rect">
              <a:avLst/>
            </a:prstGeom>
          </p:spPr>
        </p:pic>
        <p:sp>
          <p:nvSpPr>
            <p:cNvPr id="79" name="object 79"/>
            <p:cNvSpPr/>
            <p:nvPr/>
          </p:nvSpPr>
          <p:spPr>
            <a:xfrm>
              <a:off x="773429" y="4187190"/>
              <a:ext cx="190500" cy="99060"/>
            </a:xfrm>
            <a:custGeom>
              <a:avLst/>
              <a:gdLst/>
              <a:ahLst/>
              <a:cxnLst/>
              <a:rect l="l" t="t" r="r" b="b"/>
              <a:pathLst>
                <a:path w="190500" h="99060">
                  <a:moveTo>
                    <a:pt x="190500" y="0"/>
                  </a:moveTo>
                  <a:lnTo>
                    <a:pt x="95250" y="99060"/>
                  </a:lnTo>
                  <a:lnTo>
                    <a:pt x="0" y="0"/>
                  </a:lnTo>
                </a:path>
              </a:pathLst>
            </a:custGeom>
            <a:ln w="19811">
              <a:solidFill>
                <a:srgbClr val="0094D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1274825" y="4187190"/>
              <a:ext cx="192405" cy="99060"/>
            </a:xfrm>
            <a:custGeom>
              <a:avLst/>
              <a:gdLst/>
              <a:ahLst/>
              <a:cxnLst/>
              <a:rect l="l" t="t" r="r" b="b"/>
              <a:pathLst>
                <a:path w="192405" h="99060">
                  <a:moveTo>
                    <a:pt x="192024" y="0"/>
                  </a:moveTo>
                  <a:lnTo>
                    <a:pt x="96012" y="99060"/>
                  </a:lnTo>
                  <a:lnTo>
                    <a:pt x="0" y="0"/>
                  </a:lnTo>
                </a:path>
              </a:pathLst>
            </a:custGeom>
            <a:ln w="19811">
              <a:solidFill>
                <a:srgbClr val="0094D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1780793" y="4187190"/>
              <a:ext cx="192405" cy="99060"/>
            </a:xfrm>
            <a:custGeom>
              <a:avLst/>
              <a:gdLst/>
              <a:ahLst/>
              <a:cxnLst/>
              <a:rect l="l" t="t" r="r" b="b"/>
              <a:pathLst>
                <a:path w="192405" h="99060">
                  <a:moveTo>
                    <a:pt x="192024" y="0"/>
                  </a:moveTo>
                  <a:lnTo>
                    <a:pt x="96012" y="99060"/>
                  </a:lnTo>
                  <a:lnTo>
                    <a:pt x="0" y="0"/>
                  </a:lnTo>
                </a:path>
              </a:pathLst>
            </a:custGeom>
            <a:ln w="19811">
              <a:solidFill>
                <a:srgbClr val="0094D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2779013" y="4187190"/>
              <a:ext cx="192405" cy="99060"/>
            </a:xfrm>
            <a:custGeom>
              <a:avLst/>
              <a:gdLst/>
              <a:ahLst/>
              <a:cxnLst/>
              <a:rect l="l" t="t" r="r" b="b"/>
              <a:pathLst>
                <a:path w="192405" h="99060">
                  <a:moveTo>
                    <a:pt x="192024" y="0"/>
                  </a:moveTo>
                  <a:lnTo>
                    <a:pt x="96012" y="99060"/>
                  </a:lnTo>
                  <a:lnTo>
                    <a:pt x="0" y="0"/>
                  </a:lnTo>
                </a:path>
              </a:pathLst>
            </a:custGeom>
            <a:ln w="19811">
              <a:solidFill>
                <a:srgbClr val="0094D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2280665" y="4187190"/>
              <a:ext cx="190500" cy="99060"/>
            </a:xfrm>
            <a:custGeom>
              <a:avLst/>
              <a:gdLst/>
              <a:ahLst/>
              <a:cxnLst/>
              <a:rect l="l" t="t" r="r" b="b"/>
              <a:pathLst>
                <a:path w="190500" h="99060">
                  <a:moveTo>
                    <a:pt x="190500" y="0"/>
                  </a:moveTo>
                  <a:lnTo>
                    <a:pt x="95250" y="99060"/>
                  </a:lnTo>
                  <a:lnTo>
                    <a:pt x="0" y="0"/>
                  </a:lnTo>
                </a:path>
              </a:pathLst>
            </a:custGeom>
            <a:ln w="19811">
              <a:solidFill>
                <a:srgbClr val="0094D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4" name="object 84"/>
          <p:cNvSpPr txBox="1"/>
          <p:nvPr/>
        </p:nvSpPr>
        <p:spPr>
          <a:xfrm>
            <a:off x="1754377" y="4412742"/>
            <a:ext cx="240029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100" spc="-5" dirty="0">
                <a:solidFill>
                  <a:srgbClr val="0094D2"/>
                </a:solidFill>
                <a:latin typeface="Calibri"/>
                <a:cs typeface="Calibri"/>
              </a:rPr>
              <a:t>NSX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85" name="object 85"/>
          <p:cNvGrpSpPr/>
          <p:nvPr/>
        </p:nvGrpSpPr>
        <p:grpSpPr>
          <a:xfrm>
            <a:off x="722312" y="4373816"/>
            <a:ext cx="5325110" cy="1338580"/>
            <a:chOff x="722312" y="4373816"/>
            <a:chExt cx="5325110" cy="1338580"/>
          </a:xfrm>
        </p:grpSpPr>
        <p:sp>
          <p:nvSpPr>
            <p:cNvPr id="86" name="object 86"/>
            <p:cNvSpPr/>
            <p:nvPr/>
          </p:nvSpPr>
          <p:spPr>
            <a:xfrm>
              <a:off x="735329" y="4391406"/>
              <a:ext cx="654050" cy="245745"/>
            </a:xfrm>
            <a:custGeom>
              <a:avLst/>
              <a:gdLst/>
              <a:ahLst/>
              <a:cxnLst/>
              <a:rect l="l" t="t" r="r" b="b"/>
              <a:pathLst>
                <a:path w="654050" h="245745">
                  <a:moveTo>
                    <a:pt x="580517" y="0"/>
                  </a:moveTo>
                  <a:lnTo>
                    <a:pt x="0" y="0"/>
                  </a:lnTo>
                  <a:lnTo>
                    <a:pt x="0" y="245363"/>
                  </a:lnTo>
                  <a:lnTo>
                    <a:pt x="578485" y="245363"/>
                  </a:lnTo>
                  <a:lnTo>
                    <a:pt x="653796" y="121792"/>
                  </a:lnTo>
                  <a:lnTo>
                    <a:pt x="628650" y="80644"/>
                  </a:lnTo>
                  <a:lnTo>
                    <a:pt x="603123" y="36829"/>
                  </a:lnTo>
                  <a:lnTo>
                    <a:pt x="58051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735329" y="4391406"/>
              <a:ext cx="654050" cy="245745"/>
            </a:xfrm>
            <a:custGeom>
              <a:avLst/>
              <a:gdLst/>
              <a:ahLst/>
              <a:cxnLst/>
              <a:rect l="l" t="t" r="r" b="b"/>
              <a:pathLst>
                <a:path w="654050" h="245745">
                  <a:moveTo>
                    <a:pt x="603123" y="36829"/>
                  </a:moveTo>
                  <a:lnTo>
                    <a:pt x="580517" y="0"/>
                  </a:lnTo>
                  <a:lnTo>
                    <a:pt x="0" y="0"/>
                  </a:lnTo>
                  <a:lnTo>
                    <a:pt x="0" y="245363"/>
                  </a:lnTo>
                  <a:lnTo>
                    <a:pt x="578485" y="245363"/>
                  </a:lnTo>
                  <a:lnTo>
                    <a:pt x="653796" y="121792"/>
                  </a:lnTo>
                  <a:lnTo>
                    <a:pt x="628650" y="80644"/>
                  </a:lnTo>
                </a:path>
              </a:pathLst>
            </a:custGeom>
            <a:ln w="25907">
              <a:solidFill>
                <a:srgbClr val="0094D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2404109" y="4386834"/>
              <a:ext cx="614680" cy="245745"/>
            </a:xfrm>
            <a:custGeom>
              <a:avLst/>
              <a:gdLst/>
              <a:ahLst/>
              <a:cxnLst/>
              <a:rect l="l" t="t" r="r" b="b"/>
              <a:pathLst>
                <a:path w="614680" h="245745">
                  <a:moveTo>
                    <a:pt x="614172" y="0"/>
                  </a:moveTo>
                  <a:lnTo>
                    <a:pt x="70739" y="0"/>
                  </a:lnTo>
                  <a:lnTo>
                    <a:pt x="0" y="123570"/>
                  </a:lnTo>
                  <a:lnTo>
                    <a:pt x="23622" y="164718"/>
                  </a:lnTo>
                  <a:lnTo>
                    <a:pt x="47625" y="208533"/>
                  </a:lnTo>
                  <a:lnTo>
                    <a:pt x="68834" y="245363"/>
                  </a:lnTo>
                  <a:lnTo>
                    <a:pt x="614172" y="245363"/>
                  </a:lnTo>
                  <a:lnTo>
                    <a:pt x="61417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2404109" y="4386834"/>
              <a:ext cx="614680" cy="245745"/>
            </a:xfrm>
            <a:custGeom>
              <a:avLst/>
              <a:gdLst/>
              <a:ahLst/>
              <a:cxnLst/>
              <a:rect l="l" t="t" r="r" b="b"/>
              <a:pathLst>
                <a:path w="614680" h="245745">
                  <a:moveTo>
                    <a:pt x="47625" y="208533"/>
                  </a:moveTo>
                  <a:lnTo>
                    <a:pt x="68834" y="245363"/>
                  </a:lnTo>
                  <a:lnTo>
                    <a:pt x="614172" y="245363"/>
                  </a:lnTo>
                  <a:lnTo>
                    <a:pt x="614172" y="0"/>
                  </a:lnTo>
                  <a:lnTo>
                    <a:pt x="70739" y="0"/>
                  </a:lnTo>
                  <a:lnTo>
                    <a:pt x="0" y="123570"/>
                  </a:lnTo>
                  <a:lnTo>
                    <a:pt x="23622" y="164718"/>
                  </a:lnTo>
                </a:path>
              </a:pathLst>
            </a:custGeom>
            <a:ln w="25907">
              <a:solidFill>
                <a:srgbClr val="0094D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1384553" y="4392930"/>
              <a:ext cx="1013460" cy="0"/>
            </a:xfrm>
            <a:custGeom>
              <a:avLst/>
              <a:gdLst/>
              <a:ahLst/>
              <a:cxnLst/>
              <a:rect l="l" t="t" r="r" b="b"/>
              <a:pathLst>
                <a:path w="1013460">
                  <a:moveTo>
                    <a:pt x="0" y="0"/>
                  </a:moveTo>
                  <a:lnTo>
                    <a:pt x="1012952" y="0"/>
                  </a:lnTo>
                </a:path>
              </a:pathLst>
            </a:custGeom>
            <a:ln w="25907">
              <a:solidFill>
                <a:srgbClr val="0094D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3858755" y="5346204"/>
              <a:ext cx="106680" cy="40005"/>
            </a:xfrm>
            <a:custGeom>
              <a:avLst/>
              <a:gdLst/>
              <a:ahLst/>
              <a:cxnLst/>
              <a:rect l="l" t="t" r="r" b="b"/>
              <a:pathLst>
                <a:path w="106679" h="40004">
                  <a:moveTo>
                    <a:pt x="30480" y="21717"/>
                  </a:moveTo>
                  <a:lnTo>
                    <a:pt x="25781" y="18669"/>
                  </a:lnTo>
                  <a:lnTo>
                    <a:pt x="17145" y="16256"/>
                  </a:lnTo>
                  <a:lnTo>
                    <a:pt x="10160" y="14732"/>
                  </a:lnTo>
                  <a:lnTo>
                    <a:pt x="8636" y="13208"/>
                  </a:lnTo>
                  <a:lnTo>
                    <a:pt x="8636" y="7747"/>
                  </a:lnTo>
                  <a:lnTo>
                    <a:pt x="10922" y="5461"/>
                  </a:lnTo>
                  <a:lnTo>
                    <a:pt x="18034" y="5461"/>
                  </a:lnTo>
                  <a:lnTo>
                    <a:pt x="20320" y="6985"/>
                  </a:lnTo>
                  <a:lnTo>
                    <a:pt x="23495" y="8509"/>
                  </a:lnTo>
                  <a:lnTo>
                    <a:pt x="24257" y="9271"/>
                  </a:lnTo>
                  <a:lnTo>
                    <a:pt x="27305" y="9271"/>
                  </a:lnTo>
                  <a:lnTo>
                    <a:pt x="28956" y="7747"/>
                  </a:lnTo>
                  <a:lnTo>
                    <a:pt x="28956" y="4699"/>
                  </a:lnTo>
                  <a:lnTo>
                    <a:pt x="27305" y="3048"/>
                  </a:lnTo>
                  <a:lnTo>
                    <a:pt x="23495" y="762"/>
                  </a:lnTo>
                  <a:lnTo>
                    <a:pt x="19558" y="0"/>
                  </a:lnTo>
                  <a:lnTo>
                    <a:pt x="6985" y="0"/>
                  </a:lnTo>
                  <a:lnTo>
                    <a:pt x="1524" y="3937"/>
                  </a:lnTo>
                  <a:lnTo>
                    <a:pt x="1524" y="17907"/>
                  </a:lnTo>
                  <a:lnTo>
                    <a:pt x="6223" y="20955"/>
                  </a:lnTo>
                  <a:lnTo>
                    <a:pt x="14097" y="22479"/>
                  </a:lnTo>
                  <a:lnTo>
                    <a:pt x="21844" y="24130"/>
                  </a:lnTo>
                  <a:lnTo>
                    <a:pt x="23495" y="25654"/>
                  </a:lnTo>
                  <a:lnTo>
                    <a:pt x="23495" y="31877"/>
                  </a:lnTo>
                  <a:lnTo>
                    <a:pt x="20320" y="33401"/>
                  </a:lnTo>
                  <a:lnTo>
                    <a:pt x="11684" y="33401"/>
                  </a:lnTo>
                  <a:lnTo>
                    <a:pt x="8636" y="31877"/>
                  </a:lnTo>
                  <a:lnTo>
                    <a:pt x="5461" y="29464"/>
                  </a:lnTo>
                  <a:lnTo>
                    <a:pt x="4699" y="29464"/>
                  </a:lnTo>
                  <a:lnTo>
                    <a:pt x="3937" y="28702"/>
                  </a:lnTo>
                  <a:lnTo>
                    <a:pt x="1524" y="28702"/>
                  </a:lnTo>
                  <a:lnTo>
                    <a:pt x="0" y="30353"/>
                  </a:lnTo>
                  <a:lnTo>
                    <a:pt x="0" y="33401"/>
                  </a:lnTo>
                  <a:lnTo>
                    <a:pt x="1524" y="34925"/>
                  </a:lnTo>
                  <a:lnTo>
                    <a:pt x="5461" y="38100"/>
                  </a:lnTo>
                  <a:lnTo>
                    <a:pt x="10922" y="39624"/>
                  </a:lnTo>
                  <a:lnTo>
                    <a:pt x="24257" y="39624"/>
                  </a:lnTo>
                  <a:lnTo>
                    <a:pt x="30480" y="34925"/>
                  </a:lnTo>
                  <a:lnTo>
                    <a:pt x="30480" y="21717"/>
                  </a:lnTo>
                  <a:close/>
                </a:path>
                <a:path w="106679" h="40004">
                  <a:moveTo>
                    <a:pt x="65532" y="21717"/>
                  </a:moveTo>
                  <a:lnTo>
                    <a:pt x="60833" y="18669"/>
                  </a:lnTo>
                  <a:lnTo>
                    <a:pt x="53086" y="16256"/>
                  </a:lnTo>
                  <a:lnTo>
                    <a:pt x="45212" y="14732"/>
                  </a:lnTo>
                  <a:lnTo>
                    <a:pt x="43688" y="13208"/>
                  </a:lnTo>
                  <a:lnTo>
                    <a:pt x="43688" y="7747"/>
                  </a:lnTo>
                  <a:lnTo>
                    <a:pt x="45974" y="5461"/>
                  </a:lnTo>
                  <a:lnTo>
                    <a:pt x="53086" y="5461"/>
                  </a:lnTo>
                  <a:lnTo>
                    <a:pt x="55372" y="6985"/>
                  </a:lnTo>
                  <a:lnTo>
                    <a:pt x="58547" y="8509"/>
                  </a:lnTo>
                  <a:lnTo>
                    <a:pt x="59309" y="9271"/>
                  </a:lnTo>
                  <a:lnTo>
                    <a:pt x="62357" y="9271"/>
                  </a:lnTo>
                  <a:lnTo>
                    <a:pt x="64008" y="7747"/>
                  </a:lnTo>
                  <a:lnTo>
                    <a:pt x="64008" y="4699"/>
                  </a:lnTo>
                  <a:lnTo>
                    <a:pt x="62357" y="3048"/>
                  </a:lnTo>
                  <a:lnTo>
                    <a:pt x="58547" y="762"/>
                  </a:lnTo>
                  <a:lnTo>
                    <a:pt x="54610" y="0"/>
                  </a:lnTo>
                  <a:lnTo>
                    <a:pt x="42037" y="0"/>
                  </a:lnTo>
                  <a:lnTo>
                    <a:pt x="36576" y="3937"/>
                  </a:lnTo>
                  <a:lnTo>
                    <a:pt x="36576" y="17907"/>
                  </a:lnTo>
                  <a:lnTo>
                    <a:pt x="41275" y="20955"/>
                  </a:lnTo>
                  <a:lnTo>
                    <a:pt x="49149" y="22479"/>
                  </a:lnTo>
                  <a:lnTo>
                    <a:pt x="56896" y="24130"/>
                  </a:lnTo>
                  <a:lnTo>
                    <a:pt x="58547" y="25654"/>
                  </a:lnTo>
                  <a:lnTo>
                    <a:pt x="58547" y="31877"/>
                  </a:lnTo>
                  <a:lnTo>
                    <a:pt x="55372" y="33401"/>
                  </a:lnTo>
                  <a:lnTo>
                    <a:pt x="46736" y="33401"/>
                  </a:lnTo>
                  <a:lnTo>
                    <a:pt x="43688" y="31877"/>
                  </a:lnTo>
                  <a:lnTo>
                    <a:pt x="40513" y="29464"/>
                  </a:lnTo>
                  <a:lnTo>
                    <a:pt x="39751" y="29464"/>
                  </a:lnTo>
                  <a:lnTo>
                    <a:pt x="39751" y="28702"/>
                  </a:lnTo>
                  <a:lnTo>
                    <a:pt x="36576" y="28702"/>
                  </a:lnTo>
                  <a:lnTo>
                    <a:pt x="35052" y="30353"/>
                  </a:lnTo>
                  <a:lnTo>
                    <a:pt x="35052" y="33401"/>
                  </a:lnTo>
                  <a:lnTo>
                    <a:pt x="36576" y="34925"/>
                  </a:lnTo>
                  <a:lnTo>
                    <a:pt x="40513" y="38100"/>
                  </a:lnTo>
                  <a:lnTo>
                    <a:pt x="45974" y="39624"/>
                  </a:lnTo>
                  <a:lnTo>
                    <a:pt x="59309" y="39624"/>
                  </a:lnTo>
                  <a:lnTo>
                    <a:pt x="65532" y="34925"/>
                  </a:lnTo>
                  <a:lnTo>
                    <a:pt x="65532" y="21717"/>
                  </a:lnTo>
                  <a:close/>
                </a:path>
                <a:path w="106679" h="40004">
                  <a:moveTo>
                    <a:pt x="106680" y="19812"/>
                  </a:moveTo>
                  <a:lnTo>
                    <a:pt x="105219" y="12052"/>
                  </a:lnTo>
                  <a:lnTo>
                    <a:pt x="101536" y="6350"/>
                  </a:lnTo>
                  <a:lnTo>
                    <a:pt x="101155" y="5753"/>
                  </a:lnTo>
                  <a:lnTo>
                    <a:pt x="99949" y="4927"/>
                  </a:lnTo>
                  <a:lnTo>
                    <a:pt x="99949" y="11938"/>
                  </a:lnTo>
                  <a:lnTo>
                    <a:pt x="99949" y="27686"/>
                  </a:lnTo>
                  <a:lnTo>
                    <a:pt x="94742" y="33274"/>
                  </a:lnTo>
                  <a:lnTo>
                    <a:pt x="79883" y="33274"/>
                  </a:lnTo>
                  <a:lnTo>
                    <a:pt x="79883" y="6350"/>
                  </a:lnTo>
                  <a:lnTo>
                    <a:pt x="94742" y="6350"/>
                  </a:lnTo>
                  <a:lnTo>
                    <a:pt x="99949" y="11938"/>
                  </a:lnTo>
                  <a:lnTo>
                    <a:pt x="99949" y="4927"/>
                  </a:lnTo>
                  <a:lnTo>
                    <a:pt x="95008" y="1536"/>
                  </a:lnTo>
                  <a:lnTo>
                    <a:pt x="87249" y="0"/>
                  </a:lnTo>
                  <a:lnTo>
                    <a:pt x="74676" y="0"/>
                  </a:lnTo>
                  <a:lnTo>
                    <a:pt x="73152" y="1524"/>
                  </a:lnTo>
                  <a:lnTo>
                    <a:pt x="73152" y="38100"/>
                  </a:lnTo>
                  <a:lnTo>
                    <a:pt x="74676" y="39624"/>
                  </a:lnTo>
                  <a:lnTo>
                    <a:pt x="87249" y="39624"/>
                  </a:lnTo>
                  <a:lnTo>
                    <a:pt x="95008" y="38074"/>
                  </a:lnTo>
                  <a:lnTo>
                    <a:pt x="101155" y="33858"/>
                  </a:lnTo>
                  <a:lnTo>
                    <a:pt x="101536" y="33274"/>
                  </a:lnTo>
                  <a:lnTo>
                    <a:pt x="105219" y="27559"/>
                  </a:lnTo>
                  <a:lnTo>
                    <a:pt x="106680" y="19812"/>
                  </a:lnTo>
                  <a:close/>
                </a:path>
              </a:pathLst>
            </a:custGeom>
            <a:solidFill>
              <a:srgbClr val="0094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2" name="object 92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800855" y="5286375"/>
              <a:ext cx="222503" cy="158750"/>
            </a:xfrm>
            <a:prstGeom prst="rect">
              <a:avLst/>
            </a:prstGeom>
          </p:spPr>
        </p:pic>
        <p:sp>
          <p:nvSpPr>
            <p:cNvPr id="93" name="object 93"/>
            <p:cNvSpPr/>
            <p:nvPr/>
          </p:nvSpPr>
          <p:spPr>
            <a:xfrm>
              <a:off x="4102595" y="5346204"/>
              <a:ext cx="106680" cy="40005"/>
            </a:xfrm>
            <a:custGeom>
              <a:avLst/>
              <a:gdLst/>
              <a:ahLst/>
              <a:cxnLst/>
              <a:rect l="l" t="t" r="r" b="b"/>
              <a:pathLst>
                <a:path w="106679" h="40004">
                  <a:moveTo>
                    <a:pt x="30480" y="21717"/>
                  </a:moveTo>
                  <a:lnTo>
                    <a:pt x="25781" y="18669"/>
                  </a:lnTo>
                  <a:lnTo>
                    <a:pt x="17145" y="16256"/>
                  </a:lnTo>
                  <a:lnTo>
                    <a:pt x="10160" y="14732"/>
                  </a:lnTo>
                  <a:lnTo>
                    <a:pt x="8636" y="13208"/>
                  </a:lnTo>
                  <a:lnTo>
                    <a:pt x="8636" y="7747"/>
                  </a:lnTo>
                  <a:lnTo>
                    <a:pt x="10922" y="5461"/>
                  </a:lnTo>
                  <a:lnTo>
                    <a:pt x="18034" y="5461"/>
                  </a:lnTo>
                  <a:lnTo>
                    <a:pt x="20320" y="6985"/>
                  </a:lnTo>
                  <a:lnTo>
                    <a:pt x="23495" y="8509"/>
                  </a:lnTo>
                  <a:lnTo>
                    <a:pt x="24257" y="9271"/>
                  </a:lnTo>
                  <a:lnTo>
                    <a:pt x="27305" y="9271"/>
                  </a:lnTo>
                  <a:lnTo>
                    <a:pt x="28956" y="7747"/>
                  </a:lnTo>
                  <a:lnTo>
                    <a:pt x="28956" y="4699"/>
                  </a:lnTo>
                  <a:lnTo>
                    <a:pt x="27305" y="3048"/>
                  </a:lnTo>
                  <a:lnTo>
                    <a:pt x="23495" y="762"/>
                  </a:lnTo>
                  <a:lnTo>
                    <a:pt x="19558" y="0"/>
                  </a:lnTo>
                  <a:lnTo>
                    <a:pt x="6985" y="0"/>
                  </a:lnTo>
                  <a:lnTo>
                    <a:pt x="1524" y="3937"/>
                  </a:lnTo>
                  <a:lnTo>
                    <a:pt x="1524" y="17907"/>
                  </a:lnTo>
                  <a:lnTo>
                    <a:pt x="6223" y="20955"/>
                  </a:lnTo>
                  <a:lnTo>
                    <a:pt x="14097" y="22479"/>
                  </a:lnTo>
                  <a:lnTo>
                    <a:pt x="21844" y="24130"/>
                  </a:lnTo>
                  <a:lnTo>
                    <a:pt x="23495" y="25654"/>
                  </a:lnTo>
                  <a:lnTo>
                    <a:pt x="23495" y="31877"/>
                  </a:lnTo>
                  <a:lnTo>
                    <a:pt x="20320" y="33401"/>
                  </a:lnTo>
                  <a:lnTo>
                    <a:pt x="11684" y="33401"/>
                  </a:lnTo>
                  <a:lnTo>
                    <a:pt x="8636" y="31877"/>
                  </a:lnTo>
                  <a:lnTo>
                    <a:pt x="5461" y="29464"/>
                  </a:lnTo>
                  <a:lnTo>
                    <a:pt x="4699" y="29464"/>
                  </a:lnTo>
                  <a:lnTo>
                    <a:pt x="3937" y="28702"/>
                  </a:lnTo>
                  <a:lnTo>
                    <a:pt x="1524" y="28702"/>
                  </a:lnTo>
                  <a:lnTo>
                    <a:pt x="0" y="30353"/>
                  </a:lnTo>
                  <a:lnTo>
                    <a:pt x="0" y="33401"/>
                  </a:lnTo>
                  <a:lnTo>
                    <a:pt x="1524" y="34925"/>
                  </a:lnTo>
                  <a:lnTo>
                    <a:pt x="5461" y="38100"/>
                  </a:lnTo>
                  <a:lnTo>
                    <a:pt x="10922" y="39624"/>
                  </a:lnTo>
                  <a:lnTo>
                    <a:pt x="24257" y="39624"/>
                  </a:lnTo>
                  <a:lnTo>
                    <a:pt x="30480" y="34925"/>
                  </a:lnTo>
                  <a:lnTo>
                    <a:pt x="30480" y="21717"/>
                  </a:lnTo>
                  <a:close/>
                </a:path>
                <a:path w="106679" h="40004">
                  <a:moveTo>
                    <a:pt x="64008" y="21717"/>
                  </a:moveTo>
                  <a:lnTo>
                    <a:pt x="59563" y="18669"/>
                  </a:lnTo>
                  <a:lnTo>
                    <a:pt x="52070" y="16256"/>
                  </a:lnTo>
                  <a:lnTo>
                    <a:pt x="44704" y="14732"/>
                  </a:lnTo>
                  <a:lnTo>
                    <a:pt x="43180" y="13208"/>
                  </a:lnTo>
                  <a:lnTo>
                    <a:pt x="43180" y="7747"/>
                  </a:lnTo>
                  <a:lnTo>
                    <a:pt x="45466" y="5461"/>
                  </a:lnTo>
                  <a:lnTo>
                    <a:pt x="52070" y="5461"/>
                  </a:lnTo>
                  <a:lnTo>
                    <a:pt x="54356" y="6985"/>
                  </a:lnTo>
                  <a:lnTo>
                    <a:pt x="57277" y="8509"/>
                  </a:lnTo>
                  <a:lnTo>
                    <a:pt x="58039" y="9271"/>
                  </a:lnTo>
                  <a:lnTo>
                    <a:pt x="61087" y="9271"/>
                  </a:lnTo>
                  <a:lnTo>
                    <a:pt x="62484" y="7747"/>
                  </a:lnTo>
                  <a:lnTo>
                    <a:pt x="62484" y="4699"/>
                  </a:lnTo>
                  <a:lnTo>
                    <a:pt x="61722" y="3937"/>
                  </a:lnTo>
                  <a:lnTo>
                    <a:pt x="61087" y="3048"/>
                  </a:lnTo>
                  <a:lnTo>
                    <a:pt x="57277" y="762"/>
                  </a:lnTo>
                  <a:lnTo>
                    <a:pt x="53594" y="0"/>
                  </a:lnTo>
                  <a:lnTo>
                    <a:pt x="41783" y="0"/>
                  </a:lnTo>
                  <a:lnTo>
                    <a:pt x="36576" y="3937"/>
                  </a:lnTo>
                  <a:lnTo>
                    <a:pt x="36576" y="17907"/>
                  </a:lnTo>
                  <a:lnTo>
                    <a:pt x="41021" y="20955"/>
                  </a:lnTo>
                  <a:lnTo>
                    <a:pt x="48387" y="22479"/>
                  </a:lnTo>
                  <a:lnTo>
                    <a:pt x="55880" y="24130"/>
                  </a:lnTo>
                  <a:lnTo>
                    <a:pt x="57277" y="25654"/>
                  </a:lnTo>
                  <a:lnTo>
                    <a:pt x="57277" y="31877"/>
                  </a:lnTo>
                  <a:lnTo>
                    <a:pt x="54356" y="33401"/>
                  </a:lnTo>
                  <a:lnTo>
                    <a:pt x="46228" y="33401"/>
                  </a:lnTo>
                  <a:lnTo>
                    <a:pt x="43180" y="31877"/>
                  </a:lnTo>
                  <a:lnTo>
                    <a:pt x="40259" y="29464"/>
                  </a:lnTo>
                  <a:lnTo>
                    <a:pt x="39497" y="29464"/>
                  </a:lnTo>
                  <a:lnTo>
                    <a:pt x="39497" y="28702"/>
                  </a:lnTo>
                  <a:lnTo>
                    <a:pt x="36576" y="28702"/>
                  </a:lnTo>
                  <a:lnTo>
                    <a:pt x="35052" y="30353"/>
                  </a:lnTo>
                  <a:lnTo>
                    <a:pt x="35052" y="33401"/>
                  </a:lnTo>
                  <a:lnTo>
                    <a:pt x="36576" y="34925"/>
                  </a:lnTo>
                  <a:lnTo>
                    <a:pt x="40259" y="38100"/>
                  </a:lnTo>
                  <a:lnTo>
                    <a:pt x="45466" y="39624"/>
                  </a:lnTo>
                  <a:lnTo>
                    <a:pt x="58039" y="39624"/>
                  </a:lnTo>
                  <a:lnTo>
                    <a:pt x="64008" y="34925"/>
                  </a:lnTo>
                  <a:lnTo>
                    <a:pt x="64008" y="21717"/>
                  </a:lnTo>
                  <a:close/>
                </a:path>
                <a:path w="106679" h="40004">
                  <a:moveTo>
                    <a:pt x="106680" y="19812"/>
                  </a:moveTo>
                  <a:lnTo>
                    <a:pt x="105168" y="12052"/>
                  </a:lnTo>
                  <a:lnTo>
                    <a:pt x="101358" y="6350"/>
                  </a:lnTo>
                  <a:lnTo>
                    <a:pt x="100965" y="5753"/>
                  </a:lnTo>
                  <a:lnTo>
                    <a:pt x="99695" y="4914"/>
                  </a:lnTo>
                  <a:lnTo>
                    <a:pt x="99695" y="11938"/>
                  </a:lnTo>
                  <a:lnTo>
                    <a:pt x="99695" y="27686"/>
                  </a:lnTo>
                  <a:lnTo>
                    <a:pt x="94234" y="33274"/>
                  </a:lnTo>
                  <a:lnTo>
                    <a:pt x="78613" y="33274"/>
                  </a:lnTo>
                  <a:lnTo>
                    <a:pt x="78613" y="6350"/>
                  </a:lnTo>
                  <a:lnTo>
                    <a:pt x="94234" y="6350"/>
                  </a:lnTo>
                  <a:lnTo>
                    <a:pt x="99695" y="11938"/>
                  </a:lnTo>
                  <a:lnTo>
                    <a:pt x="99695" y="4914"/>
                  </a:lnTo>
                  <a:lnTo>
                    <a:pt x="94576" y="1536"/>
                  </a:lnTo>
                  <a:lnTo>
                    <a:pt x="86487" y="0"/>
                  </a:lnTo>
                  <a:lnTo>
                    <a:pt x="73152" y="0"/>
                  </a:lnTo>
                  <a:lnTo>
                    <a:pt x="71628" y="1524"/>
                  </a:lnTo>
                  <a:lnTo>
                    <a:pt x="71628" y="38100"/>
                  </a:lnTo>
                  <a:lnTo>
                    <a:pt x="73152" y="39624"/>
                  </a:lnTo>
                  <a:lnTo>
                    <a:pt x="86487" y="39624"/>
                  </a:lnTo>
                  <a:lnTo>
                    <a:pt x="94576" y="38074"/>
                  </a:lnTo>
                  <a:lnTo>
                    <a:pt x="100965" y="33858"/>
                  </a:lnTo>
                  <a:lnTo>
                    <a:pt x="101358" y="33274"/>
                  </a:lnTo>
                  <a:lnTo>
                    <a:pt x="105168" y="27559"/>
                  </a:lnTo>
                  <a:lnTo>
                    <a:pt x="106680" y="19812"/>
                  </a:lnTo>
                  <a:close/>
                </a:path>
              </a:pathLst>
            </a:custGeom>
            <a:solidFill>
              <a:srgbClr val="0094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4" name="object 94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044695" y="5286375"/>
              <a:ext cx="222503" cy="158750"/>
            </a:xfrm>
            <a:prstGeom prst="rect">
              <a:avLst/>
            </a:prstGeom>
          </p:spPr>
        </p:pic>
        <p:sp>
          <p:nvSpPr>
            <p:cNvPr id="95" name="object 95"/>
            <p:cNvSpPr/>
            <p:nvPr/>
          </p:nvSpPr>
          <p:spPr>
            <a:xfrm>
              <a:off x="3742944" y="5196839"/>
              <a:ext cx="2284730" cy="509270"/>
            </a:xfrm>
            <a:custGeom>
              <a:avLst/>
              <a:gdLst/>
              <a:ahLst/>
              <a:cxnLst/>
              <a:rect l="l" t="t" r="r" b="b"/>
              <a:pathLst>
                <a:path w="2284729" h="509270">
                  <a:moveTo>
                    <a:pt x="0" y="509016"/>
                  </a:moveTo>
                  <a:lnTo>
                    <a:pt x="2284475" y="509016"/>
                  </a:lnTo>
                  <a:lnTo>
                    <a:pt x="2284475" y="0"/>
                  </a:lnTo>
                  <a:lnTo>
                    <a:pt x="0" y="0"/>
                  </a:lnTo>
                  <a:lnTo>
                    <a:pt x="0" y="509016"/>
                  </a:lnTo>
                  <a:close/>
                </a:path>
              </a:pathLst>
            </a:custGeom>
            <a:ln w="12191">
              <a:solidFill>
                <a:srgbClr val="0094D2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4825745" y="4638294"/>
              <a:ext cx="1209040" cy="276225"/>
            </a:xfrm>
            <a:custGeom>
              <a:avLst/>
              <a:gdLst/>
              <a:ahLst/>
              <a:cxnLst/>
              <a:rect l="l" t="t" r="r" b="b"/>
              <a:pathLst>
                <a:path w="1209039" h="276225">
                  <a:moveTo>
                    <a:pt x="1208532" y="0"/>
                  </a:moveTo>
                  <a:lnTo>
                    <a:pt x="139191" y="0"/>
                  </a:lnTo>
                  <a:lnTo>
                    <a:pt x="0" y="138938"/>
                  </a:lnTo>
                  <a:lnTo>
                    <a:pt x="46354" y="185166"/>
                  </a:lnTo>
                  <a:lnTo>
                    <a:pt x="93725" y="234315"/>
                  </a:lnTo>
                  <a:lnTo>
                    <a:pt x="135381" y="275844"/>
                  </a:lnTo>
                  <a:lnTo>
                    <a:pt x="1208532" y="275844"/>
                  </a:lnTo>
                  <a:lnTo>
                    <a:pt x="120853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4825745" y="4638294"/>
              <a:ext cx="1209040" cy="276225"/>
            </a:xfrm>
            <a:custGeom>
              <a:avLst/>
              <a:gdLst/>
              <a:ahLst/>
              <a:cxnLst/>
              <a:rect l="l" t="t" r="r" b="b"/>
              <a:pathLst>
                <a:path w="1209039" h="276225">
                  <a:moveTo>
                    <a:pt x="93725" y="234315"/>
                  </a:moveTo>
                  <a:lnTo>
                    <a:pt x="135381" y="275844"/>
                  </a:lnTo>
                  <a:lnTo>
                    <a:pt x="1208532" y="275844"/>
                  </a:lnTo>
                  <a:lnTo>
                    <a:pt x="1208532" y="0"/>
                  </a:lnTo>
                  <a:lnTo>
                    <a:pt x="139191" y="0"/>
                  </a:lnTo>
                  <a:lnTo>
                    <a:pt x="0" y="138938"/>
                  </a:lnTo>
                  <a:lnTo>
                    <a:pt x="46354" y="185166"/>
                  </a:lnTo>
                </a:path>
              </a:pathLst>
            </a:custGeom>
            <a:ln w="25907">
              <a:solidFill>
                <a:srgbClr val="0094D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3755897" y="4638294"/>
              <a:ext cx="1209040" cy="276225"/>
            </a:xfrm>
            <a:custGeom>
              <a:avLst/>
              <a:gdLst/>
              <a:ahLst/>
              <a:cxnLst/>
              <a:rect l="l" t="t" r="r" b="b"/>
              <a:pathLst>
                <a:path w="1209039" h="276225">
                  <a:moveTo>
                    <a:pt x="1073149" y="0"/>
                  </a:moveTo>
                  <a:lnTo>
                    <a:pt x="0" y="0"/>
                  </a:lnTo>
                  <a:lnTo>
                    <a:pt x="0" y="275844"/>
                  </a:lnTo>
                  <a:lnTo>
                    <a:pt x="1069339" y="275844"/>
                  </a:lnTo>
                  <a:lnTo>
                    <a:pt x="1208531" y="136906"/>
                  </a:lnTo>
                  <a:lnTo>
                    <a:pt x="1162176" y="90678"/>
                  </a:lnTo>
                  <a:lnTo>
                    <a:pt x="1114805" y="41529"/>
                  </a:lnTo>
                  <a:lnTo>
                    <a:pt x="107314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3755897" y="4638294"/>
              <a:ext cx="1209040" cy="276225"/>
            </a:xfrm>
            <a:custGeom>
              <a:avLst/>
              <a:gdLst/>
              <a:ahLst/>
              <a:cxnLst/>
              <a:rect l="l" t="t" r="r" b="b"/>
              <a:pathLst>
                <a:path w="1209039" h="276225">
                  <a:moveTo>
                    <a:pt x="1114805" y="41529"/>
                  </a:moveTo>
                  <a:lnTo>
                    <a:pt x="1073149" y="0"/>
                  </a:lnTo>
                  <a:lnTo>
                    <a:pt x="0" y="0"/>
                  </a:lnTo>
                  <a:lnTo>
                    <a:pt x="0" y="275844"/>
                  </a:lnTo>
                  <a:lnTo>
                    <a:pt x="1069339" y="275844"/>
                  </a:lnTo>
                  <a:lnTo>
                    <a:pt x="1208531" y="136906"/>
                  </a:lnTo>
                  <a:lnTo>
                    <a:pt x="1162176" y="90678"/>
                  </a:lnTo>
                </a:path>
              </a:pathLst>
            </a:custGeom>
            <a:ln w="25907">
              <a:solidFill>
                <a:srgbClr val="0094D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0" name="object 100"/>
          <p:cNvSpPr txBox="1"/>
          <p:nvPr/>
        </p:nvSpPr>
        <p:spPr>
          <a:xfrm>
            <a:off x="4052950" y="4671441"/>
            <a:ext cx="47561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100" spc="-5" dirty="0">
                <a:solidFill>
                  <a:srgbClr val="0094D2"/>
                </a:solidFill>
                <a:latin typeface="Calibri"/>
                <a:cs typeface="Calibri"/>
              </a:rPr>
              <a:t>vSphere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01" name="object 101"/>
          <p:cNvSpPr txBox="1"/>
          <p:nvPr/>
        </p:nvSpPr>
        <p:spPr>
          <a:xfrm>
            <a:off x="5309361" y="4671441"/>
            <a:ext cx="31242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solidFill>
                  <a:srgbClr val="0094D2"/>
                </a:solidFill>
                <a:latin typeface="Calibri"/>
                <a:cs typeface="Calibri"/>
              </a:rPr>
              <a:t>v</a:t>
            </a:r>
            <a:r>
              <a:rPr sz="1100" spc="-5" dirty="0">
                <a:solidFill>
                  <a:srgbClr val="0094D2"/>
                </a:solidFill>
                <a:latin typeface="Calibri"/>
                <a:cs typeface="Calibri"/>
              </a:rPr>
              <a:t>S</a:t>
            </a:r>
            <a:r>
              <a:rPr sz="1100" spc="-10" dirty="0">
                <a:solidFill>
                  <a:srgbClr val="0094D2"/>
                </a:solidFill>
                <a:latin typeface="Calibri"/>
                <a:cs typeface="Calibri"/>
              </a:rPr>
              <a:t>A</a:t>
            </a:r>
            <a:r>
              <a:rPr sz="1100" dirty="0">
                <a:solidFill>
                  <a:srgbClr val="0094D2"/>
                </a:solidFill>
                <a:latin typeface="Calibri"/>
                <a:cs typeface="Calibri"/>
              </a:rPr>
              <a:t>N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102" name="object 102"/>
          <p:cNvGrpSpPr/>
          <p:nvPr/>
        </p:nvGrpSpPr>
        <p:grpSpPr>
          <a:xfrm>
            <a:off x="3747515" y="3811905"/>
            <a:ext cx="2291080" cy="1807845"/>
            <a:chOff x="3747515" y="3811905"/>
            <a:chExt cx="2291080" cy="1807845"/>
          </a:xfrm>
        </p:grpSpPr>
        <p:sp>
          <p:nvSpPr>
            <p:cNvPr id="103" name="object 103"/>
            <p:cNvSpPr/>
            <p:nvPr/>
          </p:nvSpPr>
          <p:spPr>
            <a:xfrm>
              <a:off x="3747503" y="3811917"/>
              <a:ext cx="283845" cy="287020"/>
            </a:xfrm>
            <a:custGeom>
              <a:avLst/>
              <a:gdLst/>
              <a:ahLst/>
              <a:cxnLst/>
              <a:rect l="l" t="t" r="r" b="b"/>
              <a:pathLst>
                <a:path w="283845" h="287020">
                  <a:moveTo>
                    <a:pt x="283464" y="0"/>
                  </a:moveTo>
                  <a:lnTo>
                    <a:pt x="270637" y="0"/>
                  </a:lnTo>
                  <a:lnTo>
                    <a:pt x="270637" y="12700"/>
                  </a:lnTo>
                  <a:lnTo>
                    <a:pt x="270637" y="274320"/>
                  </a:lnTo>
                  <a:lnTo>
                    <a:pt x="12827" y="274320"/>
                  </a:lnTo>
                  <a:lnTo>
                    <a:pt x="12827" y="12700"/>
                  </a:lnTo>
                  <a:lnTo>
                    <a:pt x="270637" y="12700"/>
                  </a:lnTo>
                  <a:lnTo>
                    <a:pt x="270637" y="0"/>
                  </a:lnTo>
                  <a:lnTo>
                    <a:pt x="0" y="0"/>
                  </a:lnTo>
                  <a:lnTo>
                    <a:pt x="0" y="12700"/>
                  </a:lnTo>
                  <a:lnTo>
                    <a:pt x="0" y="274320"/>
                  </a:lnTo>
                  <a:lnTo>
                    <a:pt x="0" y="287020"/>
                  </a:lnTo>
                  <a:lnTo>
                    <a:pt x="283464" y="287020"/>
                  </a:lnTo>
                  <a:lnTo>
                    <a:pt x="283464" y="274574"/>
                  </a:lnTo>
                  <a:lnTo>
                    <a:pt x="283464" y="274320"/>
                  </a:lnTo>
                  <a:lnTo>
                    <a:pt x="283464" y="12700"/>
                  </a:lnTo>
                  <a:lnTo>
                    <a:pt x="283464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4" name="object 104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799331" y="3927348"/>
              <a:ext cx="179832" cy="71628"/>
            </a:xfrm>
            <a:prstGeom prst="rect">
              <a:avLst/>
            </a:prstGeom>
          </p:spPr>
        </p:pic>
        <p:sp>
          <p:nvSpPr>
            <p:cNvPr id="105" name="object 105"/>
            <p:cNvSpPr/>
            <p:nvPr/>
          </p:nvSpPr>
          <p:spPr>
            <a:xfrm>
              <a:off x="4750295" y="3811917"/>
              <a:ext cx="285115" cy="287020"/>
            </a:xfrm>
            <a:custGeom>
              <a:avLst/>
              <a:gdLst/>
              <a:ahLst/>
              <a:cxnLst/>
              <a:rect l="l" t="t" r="r" b="b"/>
              <a:pathLst>
                <a:path w="285114" h="287020">
                  <a:moveTo>
                    <a:pt x="284988" y="0"/>
                  </a:moveTo>
                  <a:lnTo>
                    <a:pt x="272034" y="0"/>
                  </a:lnTo>
                  <a:lnTo>
                    <a:pt x="272034" y="12700"/>
                  </a:lnTo>
                  <a:lnTo>
                    <a:pt x="272034" y="274320"/>
                  </a:lnTo>
                  <a:lnTo>
                    <a:pt x="12954" y="274320"/>
                  </a:lnTo>
                  <a:lnTo>
                    <a:pt x="12954" y="12700"/>
                  </a:lnTo>
                  <a:lnTo>
                    <a:pt x="272034" y="12700"/>
                  </a:lnTo>
                  <a:lnTo>
                    <a:pt x="272034" y="0"/>
                  </a:lnTo>
                  <a:lnTo>
                    <a:pt x="0" y="0"/>
                  </a:lnTo>
                  <a:lnTo>
                    <a:pt x="0" y="12700"/>
                  </a:lnTo>
                  <a:lnTo>
                    <a:pt x="0" y="274320"/>
                  </a:lnTo>
                  <a:lnTo>
                    <a:pt x="0" y="287020"/>
                  </a:lnTo>
                  <a:lnTo>
                    <a:pt x="284988" y="287020"/>
                  </a:lnTo>
                  <a:lnTo>
                    <a:pt x="284988" y="274574"/>
                  </a:lnTo>
                  <a:lnTo>
                    <a:pt x="284988" y="274320"/>
                  </a:lnTo>
                  <a:lnTo>
                    <a:pt x="284988" y="12700"/>
                  </a:lnTo>
                  <a:lnTo>
                    <a:pt x="284988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6" name="object 106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802123" y="3927348"/>
              <a:ext cx="181355" cy="71628"/>
            </a:xfrm>
            <a:prstGeom prst="rect">
              <a:avLst/>
            </a:prstGeom>
          </p:spPr>
        </p:pic>
        <p:sp>
          <p:nvSpPr>
            <p:cNvPr id="107" name="object 107"/>
            <p:cNvSpPr/>
            <p:nvPr/>
          </p:nvSpPr>
          <p:spPr>
            <a:xfrm>
              <a:off x="4248899" y="3812044"/>
              <a:ext cx="285115" cy="289560"/>
            </a:xfrm>
            <a:custGeom>
              <a:avLst/>
              <a:gdLst/>
              <a:ahLst/>
              <a:cxnLst/>
              <a:rect l="l" t="t" r="r" b="b"/>
              <a:pathLst>
                <a:path w="285114" h="289560">
                  <a:moveTo>
                    <a:pt x="284988" y="0"/>
                  </a:moveTo>
                  <a:lnTo>
                    <a:pt x="272034" y="0"/>
                  </a:lnTo>
                  <a:lnTo>
                    <a:pt x="272034" y="12700"/>
                  </a:lnTo>
                  <a:lnTo>
                    <a:pt x="272034" y="275590"/>
                  </a:lnTo>
                  <a:lnTo>
                    <a:pt x="12954" y="275590"/>
                  </a:lnTo>
                  <a:lnTo>
                    <a:pt x="12954" y="12700"/>
                  </a:lnTo>
                  <a:lnTo>
                    <a:pt x="272034" y="12700"/>
                  </a:lnTo>
                  <a:lnTo>
                    <a:pt x="272034" y="0"/>
                  </a:lnTo>
                  <a:lnTo>
                    <a:pt x="0" y="0"/>
                  </a:lnTo>
                  <a:lnTo>
                    <a:pt x="0" y="12700"/>
                  </a:lnTo>
                  <a:lnTo>
                    <a:pt x="0" y="275590"/>
                  </a:lnTo>
                  <a:lnTo>
                    <a:pt x="0" y="289560"/>
                  </a:lnTo>
                  <a:lnTo>
                    <a:pt x="284988" y="289560"/>
                  </a:lnTo>
                  <a:lnTo>
                    <a:pt x="284988" y="275844"/>
                  </a:lnTo>
                  <a:lnTo>
                    <a:pt x="284988" y="275590"/>
                  </a:lnTo>
                  <a:lnTo>
                    <a:pt x="284988" y="12700"/>
                  </a:lnTo>
                  <a:lnTo>
                    <a:pt x="284988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8" name="object 108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300727" y="3927348"/>
              <a:ext cx="181356" cy="71628"/>
            </a:xfrm>
            <a:prstGeom prst="rect">
              <a:avLst/>
            </a:prstGeom>
          </p:spPr>
        </p:pic>
        <p:sp>
          <p:nvSpPr>
            <p:cNvPr id="109" name="object 109"/>
            <p:cNvSpPr/>
            <p:nvPr/>
          </p:nvSpPr>
          <p:spPr>
            <a:xfrm>
              <a:off x="5253215" y="3815092"/>
              <a:ext cx="283845" cy="289560"/>
            </a:xfrm>
            <a:custGeom>
              <a:avLst/>
              <a:gdLst/>
              <a:ahLst/>
              <a:cxnLst/>
              <a:rect l="l" t="t" r="r" b="b"/>
              <a:pathLst>
                <a:path w="283845" h="289560">
                  <a:moveTo>
                    <a:pt x="283464" y="0"/>
                  </a:moveTo>
                  <a:lnTo>
                    <a:pt x="270637" y="0"/>
                  </a:lnTo>
                  <a:lnTo>
                    <a:pt x="270637" y="12700"/>
                  </a:lnTo>
                  <a:lnTo>
                    <a:pt x="270637" y="275590"/>
                  </a:lnTo>
                  <a:lnTo>
                    <a:pt x="12827" y="275590"/>
                  </a:lnTo>
                  <a:lnTo>
                    <a:pt x="12827" y="12700"/>
                  </a:lnTo>
                  <a:lnTo>
                    <a:pt x="270637" y="12700"/>
                  </a:lnTo>
                  <a:lnTo>
                    <a:pt x="270637" y="0"/>
                  </a:lnTo>
                  <a:lnTo>
                    <a:pt x="0" y="0"/>
                  </a:lnTo>
                  <a:lnTo>
                    <a:pt x="0" y="12700"/>
                  </a:lnTo>
                  <a:lnTo>
                    <a:pt x="0" y="275590"/>
                  </a:lnTo>
                  <a:lnTo>
                    <a:pt x="0" y="289560"/>
                  </a:lnTo>
                  <a:lnTo>
                    <a:pt x="283464" y="289560"/>
                  </a:lnTo>
                  <a:lnTo>
                    <a:pt x="283464" y="275844"/>
                  </a:lnTo>
                  <a:lnTo>
                    <a:pt x="283464" y="275590"/>
                  </a:lnTo>
                  <a:lnTo>
                    <a:pt x="283464" y="12700"/>
                  </a:lnTo>
                  <a:lnTo>
                    <a:pt x="283464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0" name="object 11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303519" y="3930396"/>
              <a:ext cx="181356" cy="71628"/>
            </a:xfrm>
            <a:prstGeom prst="rect">
              <a:avLst/>
            </a:prstGeom>
          </p:spPr>
        </p:pic>
        <p:sp>
          <p:nvSpPr>
            <p:cNvPr id="111" name="object 111"/>
            <p:cNvSpPr/>
            <p:nvPr/>
          </p:nvSpPr>
          <p:spPr>
            <a:xfrm>
              <a:off x="5754611" y="3816616"/>
              <a:ext cx="283845" cy="289560"/>
            </a:xfrm>
            <a:custGeom>
              <a:avLst/>
              <a:gdLst/>
              <a:ahLst/>
              <a:cxnLst/>
              <a:rect l="l" t="t" r="r" b="b"/>
              <a:pathLst>
                <a:path w="283845" h="289560">
                  <a:moveTo>
                    <a:pt x="283464" y="0"/>
                  </a:moveTo>
                  <a:lnTo>
                    <a:pt x="270637" y="0"/>
                  </a:lnTo>
                  <a:lnTo>
                    <a:pt x="270637" y="12700"/>
                  </a:lnTo>
                  <a:lnTo>
                    <a:pt x="270637" y="275590"/>
                  </a:lnTo>
                  <a:lnTo>
                    <a:pt x="12827" y="275590"/>
                  </a:lnTo>
                  <a:lnTo>
                    <a:pt x="12827" y="12700"/>
                  </a:lnTo>
                  <a:lnTo>
                    <a:pt x="270637" y="12700"/>
                  </a:lnTo>
                  <a:lnTo>
                    <a:pt x="270637" y="0"/>
                  </a:lnTo>
                  <a:lnTo>
                    <a:pt x="0" y="0"/>
                  </a:lnTo>
                  <a:lnTo>
                    <a:pt x="0" y="12700"/>
                  </a:lnTo>
                  <a:lnTo>
                    <a:pt x="0" y="275590"/>
                  </a:lnTo>
                  <a:lnTo>
                    <a:pt x="0" y="289560"/>
                  </a:lnTo>
                  <a:lnTo>
                    <a:pt x="283464" y="289560"/>
                  </a:lnTo>
                  <a:lnTo>
                    <a:pt x="283464" y="275844"/>
                  </a:lnTo>
                  <a:lnTo>
                    <a:pt x="283464" y="275590"/>
                  </a:lnTo>
                  <a:lnTo>
                    <a:pt x="283464" y="12700"/>
                  </a:lnTo>
                  <a:lnTo>
                    <a:pt x="283464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2" name="object 112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5806439" y="3933444"/>
              <a:ext cx="181356" cy="71627"/>
            </a:xfrm>
            <a:prstGeom prst="rect">
              <a:avLst/>
            </a:prstGeom>
          </p:spPr>
        </p:pic>
        <p:sp>
          <p:nvSpPr>
            <p:cNvPr id="113" name="object 113"/>
            <p:cNvSpPr/>
            <p:nvPr/>
          </p:nvSpPr>
          <p:spPr>
            <a:xfrm>
              <a:off x="3756647" y="4963934"/>
              <a:ext cx="562610" cy="184150"/>
            </a:xfrm>
            <a:custGeom>
              <a:avLst/>
              <a:gdLst/>
              <a:ahLst/>
              <a:cxnLst/>
              <a:rect l="l" t="t" r="r" b="b"/>
              <a:pathLst>
                <a:path w="562610" h="184150">
                  <a:moveTo>
                    <a:pt x="367284" y="54610"/>
                  </a:moveTo>
                  <a:lnTo>
                    <a:pt x="352044" y="54610"/>
                  </a:lnTo>
                  <a:lnTo>
                    <a:pt x="352044" y="129286"/>
                  </a:lnTo>
                  <a:lnTo>
                    <a:pt x="367284" y="129286"/>
                  </a:lnTo>
                  <a:lnTo>
                    <a:pt x="367284" y="54610"/>
                  </a:lnTo>
                  <a:close/>
                </a:path>
                <a:path w="562610" h="184150">
                  <a:moveTo>
                    <a:pt x="414528" y="54610"/>
                  </a:moveTo>
                  <a:lnTo>
                    <a:pt x="397764" y="54610"/>
                  </a:lnTo>
                  <a:lnTo>
                    <a:pt x="397764" y="129286"/>
                  </a:lnTo>
                  <a:lnTo>
                    <a:pt x="414528" y="129286"/>
                  </a:lnTo>
                  <a:lnTo>
                    <a:pt x="414528" y="54610"/>
                  </a:lnTo>
                  <a:close/>
                </a:path>
                <a:path w="562610" h="184150">
                  <a:moveTo>
                    <a:pt x="460248" y="54610"/>
                  </a:moveTo>
                  <a:lnTo>
                    <a:pt x="443484" y="54610"/>
                  </a:lnTo>
                  <a:lnTo>
                    <a:pt x="443484" y="129286"/>
                  </a:lnTo>
                  <a:lnTo>
                    <a:pt x="460248" y="129286"/>
                  </a:lnTo>
                  <a:lnTo>
                    <a:pt x="460248" y="54610"/>
                  </a:lnTo>
                  <a:close/>
                </a:path>
                <a:path w="562610" h="184150">
                  <a:moveTo>
                    <a:pt x="505968" y="54610"/>
                  </a:moveTo>
                  <a:lnTo>
                    <a:pt x="490728" y="54610"/>
                  </a:lnTo>
                  <a:lnTo>
                    <a:pt x="490728" y="129286"/>
                  </a:lnTo>
                  <a:lnTo>
                    <a:pt x="505968" y="129286"/>
                  </a:lnTo>
                  <a:lnTo>
                    <a:pt x="505968" y="54610"/>
                  </a:lnTo>
                  <a:close/>
                </a:path>
                <a:path w="562610" h="184150">
                  <a:moveTo>
                    <a:pt x="562356" y="0"/>
                  </a:moveTo>
                  <a:lnTo>
                    <a:pt x="0" y="0"/>
                  </a:lnTo>
                  <a:lnTo>
                    <a:pt x="0" y="15240"/>
                  </a:lnTo>
                  <a:lnTo>
                    <a:pt x="0" y="167640"/>
                  </a:lnTo>
                  <a:lnTo>
                    <a:pt x="0" y="184150"/>
                  </a:lnTo>
                  <a:lnTo>
                    <a:pt x="562356" y="184150"/>
                  </a:lnTo>
                  <a:lnTo>
                    <a:pt x="562356" y="168148"/>
                  </a:lnTo>
                  <a:lnTo>
                    <a:pt x="562356" y="167640"/>
                  </a:lnTo>
                  <a:lnTo>
                    <a:pt x="562356" y="15748"/>
                  </a:lnTo>
                  <a:lnTo>
                    <a:pt x="546481" y="15748"/>
                  </a:lnTo>
                  <a:lnTo>
                    <a:pt x="546481" y="167640"/>
                  </a:lnTo>
                  <a:lnTo>
                    <a:pt x="16764" y="167640"/>
                  </a:lnTo>
                  <a:lnTo>
                    <a:pt x="16764" y="15240"/>
                  </a:lnTo>
                  <a:lnTo>
                    <a:pt x="562356" y="15240"/>
                  </a:lnTo>
                  <a:lnTo>
                    <a:pt x="562356" y="0"/>
                  </a:lnTo>
                  <a:close/>
                </a:path>
              </a:pathLst>
            </a:custGeom>
            <a:solidFill>
              <a:srgbClr val="0094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4" name="object 114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3813047" y="5024628"/>
              <a:ext cx="70103" cy="68580"/>
            </a:xfrm>
            <a:prstGeom prst="rect">
              <a:avLst/>
            </a:prstGeom>
          </p:spPr>
        </p:pic>
        <p:sp>
          <p:nvSpPr>
            <p:cNvPr id="115" name="object 115"/>
            <p:cNvSpPr/>
            <p:nvPr/>
          </p:nvSpPr>
          <p:spPr>
            <a:xfrm>
              <a:off x="5469623" y="4963934"/>
              <a:ext cx="562610" cy="184150"/>
            </a:xfrm>
            <a:custGeom>
              <a:avLst/>
              <a:gdLst/>
              <a:ahLst/>
              <a:cxnLst/>
              <a:rect l="l" t="t" r="r" b="b"/>
              <a:pathLst>
                <a:path w="562610" h="184150">
                  <a:moveTo>
                    <a:pt x="367284" y="54610"/>
                  </a:moveTo>
                  <a:lnTo>
                    <a:pt x="352044" y="54610"/>
                  </a:lnTo>
                  <a:lnTo>
                    <a:pt x="352044" y="129286"/>
                  </a:lnTo>
                  <a:lnTo>
                    <a:pt x="367284" y="129286"/>
                  </a:lnTo>
                  <a:lnTo>
                    <a:pt x="367284" y="54610"/>
                  </a:lnTo>
                  <a:close/>
                </a:path>
                <a:path w="562610" h="184150">
                  <a:moveTo>
                    <a:pt x="414528" y="54610"/>
                  </a:moveTo>
                  <a:lnTo>
                    <a:pt x="397764" y="54610"/>
                  </a:lnTo>
                  <a:lnTo>
                    <a:pt x="397764" y="129286"/>
                  </a:lnTo>
                  <a:lnTo>
                    <a:pt x="414528" y="129286"/>
                  </a:lnTo>
                  <a:lnTo>
                    <a:pt x="414528" y="54610"/>
                  </a:lnTo>
                  <a:close/>
                </a:path>
                <a:path w="562610" h="184150">
                  <a:moveTo>
                    <a:pt x="460248" y="54610"/>
                  </a:moveTo>
                  <a:lnTo>
                    <a:pt x="443484" y="54610"/>
                  </a:lnTo>
                  <a:lnTo>
                    <a:pt x="443484" y="129286"/>
                  </a:lnTo>
                  <a:lnTo>
                    <a:pt x="460248" y="129286"/>
                  </a:lnTo>
                  <a:lnTo>
                    <a:pt x="460248" y="54610"/>
                  </a:lnTo>
                  <a:close/>
                </a:path>
                <a:path w="562610" h="184150">
                  <a:moveTo>
                    <a:pt x="505968" y="54610"/>
                  </a:moveTo>
                  <a:lnTo>
                    <a:pt x="490728" y="54610"/>
                  </a:lnTo>
                  <a:lnTo>
                    <a:pt x="490728" y="129286"/>
                  </a:lnTo>
                  <a:lnTo>
                    <a:pt x="505968" y="129286"/>
                  </a:lnTo>
                  <a:lnTo>
                    <a:pt x="505968" y="54610"/>
                  </a:lnTo>
                  <a:close/>
                </a:path>
                <a:path w="562610" h="184150">
                  <a:moveTo>
                    <a:pt x="562356" y="0"/>
                  </a:moveTo>
                  <a:lnTo>
                    <a:pt x="0" y="0"/>
                  </a:lnTo>
                  <a:lnTo>
                    <a:pt x="0" y="15240"/>
                  </a:lnTo>
                  <a:lnTo>
                    <a:pt x="0" y="167640"/>
                  </a:lnTo>
                  <a:lnTo>
                    <a:pt x="0" y="184150"/>
                  </a:lnTo>
                  <a:lnTo>
                    <a:pt x="562356" y="184150"/>
                  </a:lnTo>
                  <a:lnTo>
                    <a:pt x="562356" y="168148"/>
                  </a:lnTo>
                  <a:lnTo>
                    <a:pt x="562356" y="167640"/>
                  </a:lnTo>
                  <a:lnTo>
                    <a:pt x="562356" y="15748"/>
                  </a:lnTo>
                  <a:lnTo>
                    <a:pt x="546481" y="15748"/>
                  </a:lnTo>
                  <a:lnTo>
                    <a:pt x="546481" y="167640"/>
                  </a:lnTo>
                  <a:lnTo>
                    <a:pt x="16764" y="167640"/>
                  </a:lnTo>
                  <a:lnTo>
                    <a:pt x="16764" y="15240"/>
                  </a:lnTo>
                  <a:lnTo>
                    <a:pt x="562356" y="15240"/>
                  </a:lnTo>
                  <a:lnTo>
                    <a:pt x="562356" y="0"/>
                  </a:lnTo>
                  <a:close/>
                </a:path>
              </a:pathLst>
            </a:custGeom>
            <a:solidFill>
              <a:srgbClr val="0094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6" name="object 116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5526023" y="5024628"/>
              <a:ext cx="70103" cy="68580"/>
            </a:xfrm>
            <a:prstGeom prst="rect">
              <a:avLst/>
            </a:prstGeom>
          </p:spPr>
        </p:pic>
        <p:sp>
          <p:nvSpPr>
            <p:cNvPr id="117" name="object 117"/>
            <p:cNvSpPr/>
            <p:nvPr/>
          </p:nvSpPr>
          <p:spPr>
            <a:xfrm>
              <a:off x="4434827" y="4963934"/>
              <a:ext cx="562610" cy="184150"/>
            </a:xfrm>
            <a:custGeom>
              <a:avLst/>
              <a:gdLst/>
              <a:ahLst/>
              <a:cxnLst/>
              <a:rect l="l" t="t" r="r" b="b"/>
              <a:pathLst>
                <a:path w="562610" h="184150">
                  <a:moveTo>
                    <a:pt x="367284" y="54610"/>
                  </a:moveTo>
                  <a:lnTo>
                    <a:pt x="352044" y="54610"/>
                  </a:lnTo>
                  <a:lnTo>
                    <a:pt x="352044" y="129286"/>
                  </a:lnTo>
                  <a:lnTo>
                    <a:pt x="367284" y="129286"/>
                  </a:lnTo>
                  <a:lnTo>
                    <a:pt x="367284" y="54610"/>
                  </a:lnTo>
                  <a:close/>
                </a:path>
                <a:path w="562610" h="184150">
                  <a:moveTo>
                    <a:pt x="414528" y="54610"/>
                  </a:moveTo>
                  <a:lnTo>
                    <a:pt x="397764" y="54610"/>
                  </a:lnTo>
                  <a:lnTo>
                    <a:pt x="397764" y="129286"/>
                  </a:lnTo>
                  <a:lnTo>
                    <a:pt x="414528" y="129286"/>
                  </a:lnTo>
                  <a:lnTo>
                    <a:pt x="414528" y="54610"/>
                  </a:lnTo>
                  <a:close/>
                </a:path>
                <a:path w="562610" h="184150">
                  <a:moveTo>
                    <a:pt x="460248" y="54610"/>
                  </a:moveTo>
                  <a:lnTo>
                    <a:pt x="443484" y="54610"/>
                  </a:lnTo>
                  <a:lnTo>
                    <a:pt x="443484" y="129286"/>
                  </a:lnTo>
                  <a:lnTo>
                    <a:pt x="460248" y="129286"/>
                  </a:lnTo>
                  <a:lnTo>
                    <a:pt x="460248" y="54610"/>
                  </a:lnTo>
                  <a:close/>
                </a:path>
                <a:path w="562610" h="184150">
                  <a:moveTo>
                    <a:pt x="505968" y="54610"/>
                  </a:moveTo>
                  <a:lnTo>
                    <a:pt x="490728" y="54610"/>
                  </a:lnTo>
                  <a:lnTo>
                    <a:pt x="490728" y="129286"/>
                  </a:lnTo>
                  <a:lnTo>
                    <a:pt x="505968" y="129286"/>
                  </a:lnTo>
                  <a:lnTo>
                    <a:pt x="505968" y="54610"/>
                  </a:lnTo>
                  <a:close/>
                </a:path>
                <a:path w="562610" h="184150">
                  <a:moveTo>
                    <a:pt x="562356" y="0"/>
                  </a:moveTo>
                  <a:lnTo>
                    <a:pt x="0" y="0"/>
                  </a:lnTo>
                  <a:lnTo>
                    <a:pt x="0" y="15240"/>
                  </a:lnTo>
                  <a:lnTo>
                    <a:pt x="0" y="167640"/>
                  </a:lnTo>
                  <a:lnTo>
                    <a:pt x="0" y="184150"/>
                  </a:lnTo>
                  <a:lnTo>
                    <a:pt x="562356" y="184150"/>
                  </a:lnTo>
                  <a:lnTo>
                    <a:pt x="562356" y="168148"/>
                  </a:lnTo>
                  <a:lnTo>
                    <a:pt x="562356" y="167640"/>
                  </a:lnTo>
                  <a:lnTo>
                    <a:pt x="562356" y="15748"/>
                  </a:lnTo>
                  <a:lnTo>
                    <a:pt x="546481" y="15748"/>
                  </a:lnTo>
                  <a:lnTo>
                    <a:pt x="546481" y="167640"/>
                  </a:lnTo>
                  <a:lnTo>
                    <a:pt x="16764" y="167640"/>
                  </a:lnTo>
                  <a:lnTo>
                    <a:pt x="16764" y="15240"/>
                  </a:lnTo>
                  <a:lnTo>
                    <a:pt x="562356" y="15240"/>
                  </a:lnTo>
                  <a:lnTo>
                    <a:pt x="562356" y="0"/>
                  </a:lnTo>
                  <a:close/>
                </a:path>
              </a:pathLst>
            </a:custGeom>
            <a:solidFill>
              <a:srgbClr val="0094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8" name="object 118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4491227" y="5024628"/>
              <a:ext cx="70103" cy="68580"/>
            </a:xfrm>
            <a:prstGeom prst="rect">
              <a:avLst/>
            </a:prstGeom>
          </p:spPr>
        </p:pic>
        <p:sp>
          <p:nvSpPr>
            <p:cNvPr id="119" name="object 119"/>
            <p:cNvSpPr/>
            <p:nvPr/>
          </p:nvSpPr>
          <p:spPr>
            <a:xfrm>
              <a:off x="5160251" y="5047500"/>
              <a:ext cx="128270" cy="17145"/>
            </a:xfrm>
            <a:custGeom>
              <a:avLst/>
              <a:gdLst/>
              <a:ahLst/>
              <a:cxnLst/>
              <a:rect l="l" t="t" r="r" b="b"/>
              <a:pathLst>
                <a:path w="128270" h="17145">
                  <a:moveTo>
                    <a:pt x="16764" y="0"/>
                  </a:moveTo>
                  <a:lnTo>
                    <a:pt x="0" y="0"/>
                  </a:lnTo>
                  <a:lnTo>
                    <a:pt x="0" y="16764"/>
                  </a:lnTo>
                  <a:lnTo>
                    <a:pt x="16764" y="16764"/>
                  </a:lnTo>
                  <a:lnTo>
                    <a:pt x="16764" y="0"/>
                  </a:lnTo>
                  <a:close/>
                </a:path>
                <a:path w="128270" h="17145">
                  <a:moveTo>
                    <a:pt x="72390" y="0"/>
                  </a:moveTo>
                  <a:lnTo>
                    <a:pt x="55626" y="0"/>
                  </a:lnTo>
                  <a:lnTo>
                    <a:pt x="55626" y="16764"/>
                  </a:lnTo>
                  <a:lnTo>
                    <a:pt x="72390" y="16764"/>
                  </a:lnTo>
                  <a:lnTo>
                    <a:pt x="72390" y="0"/>
                  </a:lnTo>
                  <a:close/>
                </a:path>
                <a:path w="128270" h="17145">
                  <a:moveTo>
                    <a:pt x="128016" y="0"/>
                  </a:moveTo>
                  <a:lnTo>
                    <a:pt x="111252" y="0"/>
                  </a:lnTo>
                  <a:lnTo>
                    <a:pt x="111252" y="16764"/>
                  </a:lnTo>
                  <a:lnTo>
                    <a:pt x="128016" y="16764"/>
                  </a:lnTo>
                  <a:lnTo>
                    <a:pt x="128016" y="0"/>
                  </a:lnTo>
                  <a:close/>
                </a:path>
              </a:pathLst>
            </a:custGeom>
            <a:solidFill>
              <a:srgbClr val="0094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20"/>
            <p:cNvSpPr/>
            <p:nvPr/>
          </p:nvSpPr>
          <p:spPr>
            <a:xfrm>
              <a:off x="3804665" y="5505450"/>
              <a:ext cx="2185670" cy="104139"/>
            </a:xfrm>
            <a:custGeom>
              <a:avLst/>
              <a:gdLst/>
              <a:ahLst/>
              <a:cxnLst/>
              <a:rect l="l" t="t" r="r" b="b"/>
              <a:pathLst>
                <a:path w="2185670" h="104139">
                  <a:moveTo>
                    <a:pt x="0" y="3047"/>
                  </a:moveTo>
                  <a:lnTo>
                    <a:pt x="0" y="103631"/>
                  </a:lnTo>
                  <a:lnTo>
                    <a:pt x="2185416" y="103631"/>
                  </a:lnTo>
                  <a:lnTo>
                    <a:pt x="2185416" y="0"/>
                  </a:lnTo>
                </a:path>
              </a:pathLst>
            </a:custGeom>
            <a:ln w="19811">
              <a:solidFill>
                <a:srgbClr val="0094D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1" name="object 121"/>
          <p:cNvSpPr txBox="1"/>
          <p:nvPr/>
        </p:nvSpPr>
        <p:spPr>
          <a:xfrm>
            <a:off x="4491228" y="5559552"/>
            <a:ext cx="805180" cy="29146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 marL="137160">
              <a:lnSpc>
                <a:spcPts val="1015"/>
              </a:lnSpc>
            </a:pPr>
            <a:r>
              <a:rPr sz="1050" dirty="0">
                <a:solidFill>
                  <a:srgbClr val="0094D2"/>
                </a:solidFill>
                <a:latin typeface="Calibri"/>
                <a:cs typeface="Calibri"/>
              </a:rPr>
              <a:t>Workload</a:t>
            </a:r>
            <a:endParaRPr sz="1050">
              <a:latin typeface="Calibri"/>
              <a:cs typeface="Calibri"/>
            </a:endParaRPr>
          </a:p>
          <a:p>
            <a:pPr marL="147955">
              <a:lnSpc>
                <a:spcPts val="1200"/>
              </a:lnSpc>
            </a:pPr>
            <a:r>
              <a:rPr sz="1050" dirty="0">
                <a:solidFill>
                  <a:srgbClr val="0094D2"/>
                </a:solidFill>
                <a:latin typeface="Calibri"/>
                <a:cs typeface="Calibri"/>
              </a:rPr>
              <a:t>D</a:t>
            </a:r>
            <a:r>
              <a:rPr sz="1050" spc="-5" dirty="0">
                <a:solidFill>
                  <a:srgbClr val="0094D2"/>
                </a:solidFill>
                <a:latin typeface="Calibri"/>
                <a:cs typeface="Calibri"/>
              </a:rPr>
              <a:t>om</a:t>
            </a:r>
            <a:r>
              <a:rPr sz="1050" dirty="0">
                <a:solidFill>
                  <a:srgbClr val="0094D2"/>
                </a:solidFill>
                <a:latin typeface="Calibri"/>
                <a:cs typeface="Calibri"/>
              </a:rPr>
              <a:t>a</a:t>
            </a:r>
            <a:r>
              <a:rPr sz="1050" spc="-10" dirty="0">
                <a:solidFill>
                  <a:srgbClr val="0094D2"/>
                </a:solidFill>
                <a:latin typeface="Calibri"/>
                <a:cs typeface="Calibri"/>
              </a:rPr>
              <a:t>i</a:t>
            </a:r>
            <a:r>
              <a:rPr sz="1050" dirty="0">
                <a:solidFill>
                  <a:srgbClr val="0094D2"/>
                </a:solidFill>
                <a:latin typeface="Calibri"/>
                <a:cs typeface="Calibri"/>
              </a:rPr>
              <a:t>n</a:t>
            </a:r>
            <a:r>
              <a:rPr sz="1050" spc="-15" dirty="0">
                <a:solidFill>
                  <a:srgbClr val="0094D2"/>
                </a:solidFill>
                <a:latin typeface="Calibri"/>
                <a:cs typeface="Calibri"/>
              </a:rPr>
              <a:t> </a:t>
            </a:r>
            <a:r>
              <a:rPr sz="1050" i="1" dirty="0">
                <a:solidFill>
                  <a:srgbClr val="0094D2"/>
                </a:solidFill>
                <a:latin typeface="Calibri"/>
                <a:cs typeface="Calibri"/>
              </a:rPr>
              <a:t>x</a:t>
            </a:r>
            <a:endParaRPr sz="1050">
              <a:latin typeface="Calibri"/>
              <a:cs typeface="Calibri"/>
            </a:endParaRPr>
          </a:p>
        </p:txBody>
      </p:sp>
      <p:grpSp>
        <p:nvGrpSpPr>
          <p:cNvPr id="122" name="object 122"/>
          <p:cNvGrpSpPr/>
          <p:nvPr/>
        </p:nvGrpSpPr>
        <p:grpSpPr>
          <a:xfrm>
            <a:off x="3780789" y="4177030"/>
            <a:ext cx="2219325" cy="1271270"/>
            <a:chOff x="3780789" y="4177030"/>
            <a:chExt cx="2219325" cy="1271270"/>
          </a:xfrm>
        </p:grpSpPr>
        <p:sp>
          <p:nvSpPr>
            <p:cNvPr id="123" name="object 123"/>
            <p:cNvSpPr/>
            <p:nvPr/>
          </p:nvSpPr>
          <p:spPr>
            <a:xfrm>
              <a:off x="4533887" y="5350776"/>
              <a:ext cx="754380" cy="38100"/>
            </a:xfrm>
            <a:custGeom>
              <a:avLst/>
              <a:gdLst/>
              <a:ahLst/>
              <a:cxnLst/>
              <a:rect l="l" t="t" r="r" b="b"/>
              <a:pathLst>
                <a:path w="754379" h="38100">
                  <a:moveTo>
                    <a:pt x="30480" y="20955"/>
                  </a:moveTo>
                  <a:lnTo>
                    <a:pt x="25781" y="17907"/>
                  </a:lnTo>
                  <a:lnTo>
                    <a:pt x="17145" y="15748"/>
                  </a:lnTo>
                  <a:lnTo>
                    <a:pt x="10160" y="14224"/>
                  </a:lnTo>
                  <a:lnTo>
                    <a:pt x="8636" y="12700"/>
                  </a:lnTo>
                  <a:lnTo>
                    <a:pt x="8636" y="7493"/>
                  </a:lnTo>
                  <a:lnTo>
                    <a:pt x="10922" y="5207"/>
                  </a:lnTo>
                  <a:lnTo>
                    <a:pt x="18034" y="5207"/>
                  </a:lnTo>
                  <a:lnTo>
                    <a:pt x="20320" y="6731"/>
                  </a:lnTo>
                  <a:lnTo>
                    <a:pt x="23495" y="8255"/>
                  </a:lnTo>
                  <a:lnTo>
                    <a:pt x="24257" y="9017"/>
                  </a:lnTo>
                  <a:lnTo>
                    <a:pt x="27305" y="9017"/>
                  </a:lnTo>
                  <a:lnTo>
                    <a:pt x="28956" y="7493"/>
                  </a:lnTo>
                  <a:lnTo>
                    <a:pt x="28956" y="4445"/>
                  </a:lnTo>
                  <a:lnTo>
                    <a:pt x="28194" y="3683"/>
                  </a:lnTo>
                  <a:lnTo>
                    <a:pt x="27305" y="3048"/>
                  </a:lnTo>
                  <a:lnTo>
                    <a:pt x="23495" y="762"/>
                  </a:lnTo>
                  <a:lnTo>
                    <a:pt x="19558" y="0"/>
                  </a:lnTo>
                  <a:lnTo>
                    <a:pt x="6985" y="0"/>
                  </a:lnTo>
                  <a:lnTo>
                    <a:pt x="1524" y="3683"/>
                  </a:lnTo>
                  <a:lnTo>
                    <a:pt x="1524" y="17145"/>
                  </a:lnTo>
                  <a:lnTo>
                    <a:pt x="6223" y="20193"/>
                  </a:lnTo>
                  <a:lnTo>
                    <a:pt x="14097" y="21717"/>
                  </a:lnTo>
                  <a:lnTo>
                    <a:pt x="21844" y="23114"/>
                  </a:lnTo>
                  <a:lnTo>
                    <a:pt x="23495" y="24638"/>
                  </a:lnTo>
                  <a:lnTo>
                    <a:pt x="23495" y="30607"/>
                  </a:lnTo>
                  <a:lnTo>
                    <a:pt x="20320" y="32131"/>
                  </a:lnTo>
                  <a:lnTo>
                    <a:pt x="11684" y="32131"/>
                  </a:lnTo>
                  <a:lnTo>
                    <a:pt x="8636" y="30607"/>
                  </a:lnTo>
                  <a:lnTo>
                    <a:pt x="5461" y="28448"/>
                  </a:lnTo>
                  <a:lnTo>
                    <a:pt x="4699" y="28448"/>
                  </a:lnTo>
                  <a:lnTo>
                    <a:pt x="3937" y="27686"/>
                  </a:lnTo>
                  <a:lnTo>
                    <a:pt x="1524" y="27686"/>
                  </a:lnTo>
                  <a:lnTo>
                    <a:pt x="0" y="29083"/>
                  </a:lnTo>
                  <a:lnTo>
                    <a:pt x="0" y="32131"/>
                  </a:lnTo>
                  <a:lnTo>
                    <a:pt x="1524" y="33655"/>
                  </a:lnTo>
                  <a:lnTo>
                    <a:pt x="5461" y="36576"/>
                  </a:lnTo>
                  <a:lnTo>
                    <a:pt x="10922" y="38100"/>
                  </a:lnTo>
                  <a:lnTo>
                    <a:pt x="24257" y="38100"/>
                  </a:lnTo>
                  <a:lnTo>
                    <a:pt x="30480" y="33655"/>
                  </a:lnTo>
                  <a:lnTo>
                    <a:pt x="30480" y="20955"/>
                  </a:lnTo>
                  <a:close/>
                </a:path>
                <a:path w="754379" h="38100">
                  <a:moveTo>
                    <a:pt x="64008" y="20955"/>
                  </a:moveTo>
                  <a:lnTo>
                    <a:pt x="59563" y="17907"/>
                  </a:lnTo>
                  <a:lnTo>
                    <a:pt x="52070" y="15748"/>
                  </a:lnTo>
                  <a:lnTo>
                    <a:pt x="44704" y="14224"/>
                  </a:lnTo>
                  <a:lnTo>
                    <a:pt x="43180" y="12700"/>
                  </a:lnTo>
                  <a:lnTo>
                    <a:pt x="43180" y="7493"/>
                  </a:lnTo>
                  <a:lnTo>
                    <a:pt x="45466" y="5207"/>
                  </a:lnTo>
                  <a:lnTo>
                    <a:pt x="52070" y="5207"/>
                  </a:lnTo>
                  <a:lnTo>
                    <a:pt x="54356" y="6731"/>
                  </a:lnTo>
                  <a:lnTo>
                    <a:pt x="57277" y="8255"/>
                  </a:lnTo>
                  <a:lnTo>
                    <a:pt x="58039" y="9017"/>
                  </a:lnTo>
                  <a:lnTo>
                    <a:pt x="61087" y="9017"/>
                  </a:lnTo>
                  <a:lnTo>
                    <a:pt x="62484" y="7493"/>
                  </a:lnTo>
                  <a:lnTo>
                    <a:pt x="62484" y="4445"/>
                  </a:lnTo>
                  <a:lnTo>
                    <a:pt x="61087" y="3048"/>
                  </a:lnTo>
                  <a:lnTo>
                    <a:pt x="57277" y="762"/>
                  </a:lnTo>
                  <a:lnTo>
                    <a:pt x="53594" y="0"/>
                  </a:lnTo>
                  <a:lnTo>
                    <a:pt x="41783" y="0"/>
                  </a:lnTo>
                  <a:lnTo>
                    <a:pt x="36576" y="3683"/>
                  </a:lnTo>
                  <a:lnTo>
                    <a:pt x="36576" y="17145"/>
                  </a:lnTo>
                  <a:lnTo>
                    <a:pt x="41021" y="20193"/>
                  </a:lnTo>
                  <a:lnTo>
                    <a:pt x="48387" y="21717"/>
                  </a:lnTo>
                  <a:lnTo>
                    <a:pt x="55880" y="23114"/>
                  </a:lnTo>
                  <a:lnTo>
                    <a:pt x="57277" y="24638"/>
                  </a:lnTo>
                  <a:lnTo>
                    <a:pt x="57277" y="30607"/>
                  </a:lnTo>
                  <a:lnTo>
                    <a:pt x="54356" y="32131"/>
                  </a:lnTo>
                  <a:lnTo>
                    <a:pt x="46228" y="32131"/>
                  </a:lnTo>
                  <a:lnTo>
                    <a:pt x="43180" y="30607"/>
                  </a:lnTo>
                  <a:lnTo>
                    <a:pt x="40259" y="28448"/>
                  </a:lnTo>
                  <a:lnTo>
                    <a:pt x="39497" y="28448"/>
                  </a:lnTo>
                  <a:lnTo>
                    <a:pt x="39497" y="27686"/>
                  </a:lnTo>
                  <a:lnTo>
                    <a:pt x="36576" y="27686"/>
                  </a:lnTo>
                  <a:lnTo>
                    <a:pt x="35052" y="29083"/>
                  </a:lnTo>
                  <a:lnTo>
                    <a:pt x="35052" y="32131"/>
                  </a:lnTo>
                  <a:lnTo>
                    <a:pt x="36576" y="33655"/>
                  </a:lnTo>
                  <a:lnTo>
                    <a:pt x="40259" y="36576"/>
                  </a:lnTo>
                  <a:lnTo>
                    <a:pt x="45466" y="38100"/>
                  </a:lnTo>
                  <a:lnTo>
                    <a:pt x="58039" y="38100"/>
                  </a:lnTo>
                  <a:lnTo>
                    <a:pt x="64008" y="33655"/>
                  </a:lnTo>
                  <a:lnTo>
                    <a:pt x="64008" y="20955"/>
                  </a:lnTo>
                  <a:close/>
                </a:path>
                <a:path w="754379" h="38100">
                  <a:moveTo>
                    <a:pt x="106680" y="19050"/>
                  </a:moveTo>
                  <a:lnTo>
                    <a:pt x="105219" y="11569"/>
                  </a:lnTo>
                  <a:lnTo>
                    <a:pt x="101549" y="6096"/>
                  </a:lnTo>
                  <a:lnTo>
                    <a:pt x="101155" y="5524"/>
                  </a:lnTo>
                  <a:lnTo>
                    <a:pt x="99949" y="4737"/>
                  </a:lnTo>
                  <a:lnTo>
                    <a:pt x="99949" y="11430"/>
                  </a:lnTo>
                  <a:lnTo>
                    <a:pt x="99949" y="26670"/>
                  </a:lnTo>
                  <a:lnTo>
                    <a:pt x="94742" y="32004"/>
                  </a:lnTo>
                  <a:lnTo>
                    <a:pt x="79883" y="32004"/>
                  </a:lnTo>
                  <a:lnTo>
                    <a:pt x="79883" y="6096"/>
                  </a:lnTo>
                  <a:lnTo>
                    <a:pt x="94742" y="6096"/>
                  </a:lnTo>
                  <a:lnTo>
                    <a:pt x="99949" y="11430"/>
                  </a:lnTo>
                  <a:lnTo>
                    <a:pt x="99949" y="4737"/>
                  </a:lnTo>
                  <a:lnTo>
                    <a:pt x="95008" y="1473"/>
                  </a:lnTo>
                  <a:lnTo>
                    <a:pt x="87249" y="0"/>
                  </a:lnTo>
                  <a:lnTo>
                    <a:pt x="74676" y="0"/>
                  </a:lnTo>
                  <a:lnTo>
                    <a:pt x="73202" y="1473"/>
                  </a:lnTo>
                  <a:lnTo>
                    <a:pt x="73202" y="36614"/>
                  </a:lnTo>
                  <a:lnTo>
                    <a:pt x="74676" y="38100"/>
                  </a:lnTo>
                  <a:lnTo>
                    <a:pt x="87249" y="38100"/>
                  </a:lnTo>
                  <a:lnTo>
                    <a:pt x="95008" y="36614"/>
                  </a:lnTo>
                  <a:lnTo>
                    <a:pt x="101155" y="32575"/>
                  </a:lnTo>
                  <a:lnTo>
                    <a:pt x="101549" y="32004"/>
                  </a:lnTo>
                  <a:lnTo>
                    <a:pt x="105219" y="26517"/>
                  </a:lnTo>
                  <a:lnTo>
                    <a:pt x="106680" y="19050"/>
                  </a:lnTo>
                  <a:close/>
                </a:path>
                <a:path w="754379" h="38100">
                  <a:moveTo>
                    <a:pt x="643128" y="12192"/>
                  </a:moveTo>
                  <a:lnTo>
                    <a:pt x="626364" y="12192"/>
                  </a:lnTo>
                  <a:lnTo>
                    <a:pt x="626364" y="28956"/>
                  </a:lnTo>
                  <a:lnTo>
                    <a:pt x="643128" y="28956"/>
                  </a:lnTo>
                  <a:lnTo>
                    <a:pt x="643128" y="12192"/>
                  </a:lnTo>
                  <a:close/>
                </a:path>
                <a:path w="754379" h="38100">
                  <a:moveTo>
                    <a:pt x="698754" y="12192"/>
                  </a:moveTo>
                  <a:lnTo>
                    <a:pt x="681990" y="12192"/>
                  </a:lnTo>
                  <a:lnTo>
                    <a:pt x="681990" y="28956"/>
                  </a:lnTo>
                  <a:lnTo>
                    <a:pt x="698754" y="28956"/>
                  </a:lnTo>
                  <a:lnTo>
                    <a:pt x="698754" y="12192"/>
                  </a:lnTo>
                  <a:close/>
                </a:path>
                <a:path w="754379" h="38100">
                  <a:moveTo>
                    <a:pt x="754380" y="12192"/>
                  </a:moveTo>
                  <a:lnTo>
                    <a:pt x="737616" y="12192"/>
                  </a:lnTo>
                  <a:lnTo>
                    <a:pt x="737616" y="28956"/>
                  </a:lnTo>
                  <a:lnTo>
                    <a:pt x="754380" y="28956"/>
                  </a:lnTo>
                  <a:lnTo>
                    <a:pt x="754380" y="12192"/>
                  </a:lnTo>
                  <a:close/>
                </a:path>
              </a:pathLst>
            </a:custGeom>
            <a:solidFill>
              <a:srgbClr val="0094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4" name="object 124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4475987" y="5290820"/>
              <a:ext cx="222503" cy="157480"/>
            </a:xfrm>
            <a:prstGeom prst="rect">
              <a:avLst/>
            </a:prstGeom>
          </p:spPr>
        </p:pic>
        <p:sp>
          <p:nvSpPr>
            <p:cNvPr id="125" name="object 125"/>
            <p:cNvSpPr/>
            <p:nvPr/>
          </p:nvSpPr>
          <p:spPr>
            <a:xfrm>
              <a:off x="4777727" y="5350776"/>
              <a:ext cx="106680" cy="38100"/>
            </a:xfrm>
            <a:custGeom>
              <a:avLst/>
              <a:gdLst/>
              <a:ahLst/>
              <a:cxnLst/>
              <a:rect l="l" t="t" r="r" b="b"/>
              <a:pathLst>
                <a:path w="106679" h="38100">
                  <a:moveTo>
                    <a:pt x="30480" y="20955"/>
                  </a:moveTo>
                  <a:lnTo>
                    <a:pt x="25781" y="17907"/>
                  </a:lnTo>
                  <a:lnTo>
                    <a:pt x="17145" y="15748"/>
                  </a:lnTo>
                  <a:lnTo>
                    <a:pt x="10160" y="14224"/>
                  </a:lnTo>
                  <a:lnTo>
                    <a:pt x="8636" y="12700"/>
                  </a:lnTo>
                  <a:lnTo>
                    <a:pt x="8636" y="7493"/>
                  </a:lnTo>
                  <a:lnTo>
                    <a:pt x="10922" y="5207"/>
                  </a:lnTo>
                  <a:lnTo>
                    <a:pt x="18034" y="5207"/>
                  </a:lnTo>
                  <a:lnTo>
                    <a:pt x="20320" y="6731"/>
                  </a:lnTo>
                  <a:lnTo>
                    <a:pt x="23495" y="8255"/>
                  </a:lnTo>
                  <a:lnTo>
                    <a:pt x="24257" y="9017"/>
                  </a:lnTo>
                  <a:lnTo>
                    <a:pt x="27305" y="9017"/>
                  </a:lnTo>
                  <a:lnTo>
                    <a:pt x="28956" y="7493"/>
                  </a:lnTo>
                  <a:lnTo>
                    <a:pt x="28956" y="4445"/>
                  </a:lnTo>
                  <a:lnTo>
                    <a:pt x="28194" y="3683"/>
                  </a:lnTo>
                  <a:lnTo>
                    <a:pt x="27305" y="3048"/>
                  </a:lnTo>
                  <a:lnTo>
                    <a:pt x="23495" y="762"/>
                  </a:lnTo>
                  <a:lnTo>
                    <a:pt x="19558" y="0"/>
                  </a:lnTo>
                  <a:lnTo>
                    <a:pt x="6985" y="0"/>
                  </a:lnTo>
                  <a:lnTo>
                    <a:pt x="1524" y="3683"/>
                  </a:lnTo>
                  <a:lnTo>
                    <a:pt x="1524" y="17145"/>
                  </a:lnTo>
                  <a:lnTo>
                    <a:pt x="6223" y="20193"/>
                  </a:lnTo>
                  <a:lnTo>
                    <a:pt x="14097" y="21717"/>
                  </a:lnTo>
                  <a:lnTo>
                    <a:pt x="21844" y="23114"/>
                  </a:lnTo>
                  <a:lnTo>
                    <a:pt x="23495" y="24638"/>
                  </a:lnTo>
                  <a:lnTo>
                    <a:pt x="23495" y="30607"/>
                  </a:lnTo>
                  <a:lnTo>
                    <a:pt x="20320" y="32131"/>
                  </a:lnTo>
                  <a:lnTo>
                    <a:pt x="11684" y="32131"/>
                  </a:lnTo>
                  <a:lnTo>
                    <a:pt x="8636" y="30607"/>
                  </a:lnTo>
                  <a:lnTo>
                    <a:pt x="5461" y="28448"/>
                  </a:lnTo>
                  <a:lnTo>
                    <a:pt x="4699" y="28448"/>
                  </a:lnTo>
                  <a:lnTo>
                    <a:pt x="3937" y="27686"/>
                  </a:lnTo>
                  <a:lnTo>
                    <a:pt x="1524" y="27686"/>
                  </a:lnTo>
                  <a:lnTo>
                    <a:pt x="0" y="29083"/>
                  </a:lnTo>
                  <a:lnTo>
                    <a:pt x="0" y="32131"/>
                  </a:lnTo>
                  <a:lnTo>
                    <a:pt x="1524" y="33655"/>
                  </a:lnTo>
                  <a:lnTo>
                    <a:pt x="5461" y="36576"/>
                  </a:lnTo>
                  <a:lnTo>
                    <a:pt x="10922" y="38100"/>
                  </a:lnTo>
                  <a:lnTo>
                    <a:pt x="24257" y="38100"/>
                  </a:lnTo>
                  <a:lnTo>
                    <a:pt x="30480" y="33655"/>
                  </a:lnTo>
                  <a:lnTo>
                    <a:pt x="30480" y="20955"/>
                  </a:lnTo>
                  <a:close/>
                </a:path>
                <a:path w="106679" h="38100">
                  <a:moveTo>
                    <a:pt x="64008" y="20955"/>
                  </a:moveTo>
                  <a:lnTo>
                    <a:pt x="59309" y="17907"/>
                  </a:lnTo>
                  <a:lnTo>
                    <a:pt x="51562" y="15748"/>
                  </a:lnTo>
                  <a:lnTo>
                    <a:pt x="43688" y="14224"/>
                  </a:lnTo>
                  <a:lnTo>
                    <a:pt x="42164" y="12700"/>
                  </a:lnTo>
                  <a:lnTo>
                    <a:pt x="42164" y="7493"/>
                  </a:lnTo>
                  <a:lnTo>
                    <a:pt x="44450" y="5207"/>
                  </a:lnTo>
                  <a:lnTo>
                    <a:pt x="51562" y="5207"/>
                  </a:lnTo>
                  <a:lnTo>
                    <a:pt x="53848" y="6731"/>
                  </a:lnTo>
                  <a:lnTo>
                    <a:pt x="57023" y="8255"/>
                  </a:lnTo>
                  <a:lnTo>
                    <a:pt x="57785" y="9017"/>
                  </a:lnTo>
                  <a:lnTo>
                    <a:pt x="60833" y="9017"/>
                  </a:lnTo>
                  <a:lnTo>
                    <a:pt x="62484" y="7493"/>
                  </a:lnTo>
                  <a:lnTo>
                    <a:pt x="62484" y="4445"/>
                  </a:lnTo>
                  <a:lnTo>
                    <a:pt x="61722" y="3683"/>
                  </a:lnTo>
                  <a:lnTo>
                    <a:pt x="60833" y="3048"/>
                  </a:lnTo>
                  <a:lnTo>
                    <a:pt x="57023" y="762"/>
                  </a:lnTo>
                  <a:lnTo>
                    <a:pt x="53086" y="0"/>
                  </a:lnTo>
                  <a:lnTo>
                    <a:pt x="40513" y="0"/>
                  </a:lnTo>
                  <a:lnTo>
                    <a:pt x="35052" y="3683"/>
                  </a:lnTo>
                  <a:lnTo>
                    <a:pt x="35052" y="17145"/>
                  </a:lnTo>
                  <a:lnTo>
                    <a:pt x="39751" y="20193"/>
                  </a:lnTo>
                  <a:lnTo>
                    <a:pt x="47625" y="21717"/>
                  </a:lnTo>
                  <a:lnTo>
                    <a:pt x="55372" y="23114"/>
                  </a:lnTo>
                  <a:lnTo>
                    <a:pt x="57023" y="24638"/>
                  </a:lnTo>
                  <a:lnTo>
                    <a:pt x="57023" y="30607"/>
                  </a:lnTo>
                  <a:lnTo>
                    <a:pt x="53848" y="32131"/>
                  </a:lnTo>
                  <a:lnTo>
                    <a:pt x="45212" y="32131"/>
                  </a:lnTo>
                  <a:lnTo>
                    <a:pt x="42164" y="30607"/>
                  </a:lnTo>
                  <a:lnTo>
                    <a:pt x="38989" y="28448"/>
                  </a:lnTo>
                  <a:lnTo>
                    <a:pt x="38227" y="28448"/>
                  </a:lnTo>
                  <a:lnTo>
                    <a:pt x="38227" y="27686"/>
                  </a:lnTo>
                  <a:lnTo>
                    <a:pt x="35052" y="27686"/>
                  </a:lnTo>
                  <a:lnTo>
                    <a:pt x="33528" y="29083"/>
                  </a:lnTo>
                  <a:lnTo>
                    <a:pt x="33528" y="32131"/>
                  </a:lnTo>
                  <a:lnTo>
                    <a:pt x="35052" y="33655"/>
                  </a:lnTo>
                  <a:lnTo>
                    <a:pt x="38989" y="36576"/>
                  </a:lnTo>
                  <a:lnTo>
                    <a:pt x="44450" y="38100"/>
                  </a:lnTo>
                  <a:lnTo>
                    <a:pt x="57785" y="38100"/>
                  </a:lnTo>
                  <a:lnTo>
                    <a:pt x="64008" y="33655"/>
                  </a:lnTo>
                  <a:lnTo>
                    <a:pt x="64008" y="20955"/>
                  </a:lnTo>
                  <a:close/>
                </a:path>
                <a:path w="106679" h="38100">
                  <a:moveTo>
                    <a:pt x="106680" y="19050"/>
                  </a:moveTo>
                  <a:lnTo>
                    <a:pt x="105168" y="11569"/>
                  </a:lnTo>
                  <a:lnTo>
                    <a:pt x="101371" y="6096"/>
                  </a:lnTo>
                  <a:lnTo>
                    <a:pt x="100965" y="5524"/>
                  </a:lnTo>
                  <a:lnTo>
                    <a:pt x="99695" y="4724"/>
                  </a:lnTo>
                  <a:lnTo>
                    <a:pt x="99695" y="11430"/>
                  </a:lnTo>
                  <a:lnTo>
                    <a:pt x="99695" y="26670"/>
                  </a:lnTo>
                  <a:lnTo>
                    <a:pt x="94234" y="32004"/>
                  </a:lnTo>
                  <a:lnTo>
                    <a:pt x="78613" y="32004"/>
                  </a:lnTo>
                  <a:lnTo>
                    <a:pt x="78613" y="6096"/>
                  </a:lnTo>
                  <a:lnTo>
                    <a:pt x="94234" y="6096"/>
                  </a:lnTo>
                  <a:lnTo>
                    <a:pt x="99695" y="11430"/>
                  </a:lnTo>
                  <a:lnTo>
                    <a:pt x="99695" y="4724"/>
                  </a:lnTo>
                  <a:lnTo>
                    <a:pt x="94576" y="1473"/>
                  </a:lnTo>
                  <a:lnTo>
                    <a:pt x="86487" y="0"/>
                  </a:lnTo>
                  <a:lnTo>
                    <a:pt x="73152" y="0"/>
                  </a:lnTo>
                  <a:lnTo>
                    <a:pt x="71678" y="1473"/>
                  </a:lnTo>
                  <a:lnTo>
                    <a:pt x="71678" y="36614"/>
                  </a:lnTo>
                  <a:lnTo>
                    <a:pt x="73152" y="38100"/>
                  </a:lnTo>
                  <a:lnTo>
                    <a:pt x="86487" y="38100"/>
                  </a:lnTo>
                  <a:lnTo>
                    <a:pt x="94576" y="36614"/>
                  </a:lnTo>
                  <a:lnTo>
                    <a:pt x="100965" y="32575"/>
                  </a:lnTo>
                  <a:lnTo>
                    <a:pt x="101371" y="32004"/>
                  </a:lnTo>
                  <a:lnTo>
                    <a:pt x="105168" y="26517"/>
                  </a:lnTo>
                  <a:lnTo>
                    <a:pt x="106680" y="19050"/>
                  </a:lnTo>
                  <a:close/>
                </a:path>
              </a:pathLst>
            </a:custGeom>
            <a:solidFill>
              <a:srgbClr val="0094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6" name="object 12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719827" y="5290820"/>
              <a:ext cx="222503" cy="157480"/>
            </a:xfrm>
            <a:prstGeom prst="rect">
              <a:avLst/>
            </a:prstGeom>
          </p:spPr>
        </p:pic>
        <p:sp>
          <p:nvSpPr>
            <p:cNvPr id="127" name="object 127"/>
            <p:cNvSpPr/>
            <p:nvPr/>
          </p:nvSpPr>
          <p:spPr>
            <a:xfrm>
              <a:off x="5591543" y="5346204"/>
              <a:ext cx="106680" cy="40005"/>
            </a:xfrm>
            <a:custGeom>
              <a:avLst/>
              <a:gdLst/>
              <a:ahLst/>
              <a:cxnLst/>
              <a:rect l="l" t="t" r="r" b="b"/>
              <a:pathLst>
                <a:path w="106679" h="40004">
                  <a:moveTo>
                    <a:pt x="30480" y="21717"/>
                  </a:moveTo>
                  <a:lnTo>
                    <a:pt x="25781" y="18669"/>
                  </a:lnTo>
                  <a:lnTo>
                    <a:pt x="17145" y="16256"/>
                  </a:lnTo>
                  <a:lnTo>
                    <a:pt x="10160" y="14732"/>
                  </a:lnTo>
                  <a:lnTo>
                    <a:pt x="8636" y="13208"/>
                  </a:lnTo>
                  <a:lnTo>
                    <a:pt x="8636" y="7747"/>
                  </a:lnTo>
                  <a:lnTo>
                    <a:pt x="10922" y="5461"/>
                  </a:lnTo>
                  <a:lnTo>
                    <a:pt x="18034" y="5461"/>
                  </a:lnTo>
                  <a:lnTo>
                    <a:pt x="20320" y="6985"/>
                  </a:lnTo>
                  <a:lnTo>
                    <a:pt x="23495" y="8509"/>
                  </a:lnTo>
                  <a:lnTo>
                    <a:pt x="24257" y="9271"/>
                  </a:lnTo>
                  <a:lnTo>
                    <a:pt x="27305" y="9271"/>
                  </a:lnTo>
                  <a:lnTo>
                    <a:pt x="28956" y="7747"/>
                  </a:lnTo>
                  <a:lnTo>
                    <a:pt x="28956" y="4699"/>
                  </a:lnTo>
                  <a:lnTo>
                    <a:pt x="27305" y="3048"/>
                  </a:lnTo>
                  <a:lnTo>
                    <a:pt x="23495" y="762"/>
                  </a:lnTo>
                  <a:lnTo>
                    <a:pt x="19558" y="0"/>
                  </a:lnTo>
                  <a:lnTo>
                    <a:pt x="6985" y="0"/>
                  </a:lnTo>
                  <a:lnTo>
                    <a:pt x="1524" y="3937"/>
                  </a:lnTo>
                  <a:lnTo>
                    <a:pt x="1524" y="17907"/>
                  </a:lnTo>
                  <a:lnTo>
                    <a:pt x="6223" y="20955"/>
                  </a:lnTo>
                  <a:lnTo>
                    <a:pt x="14097" y="22479"/>
                  </a:lnTo>
                  <a:lnTo>
                    <a:pt x="21844" y="24130"/>
                  </a:lnTo>
                  <a:lnTo>
                    <a:pt x="23495" y="25654"/>
                  </a:lnTo>
                  <a:lnTo>
                    <a:pt x="23495" y="31877"/>
                  </a:lnTo>
                  <a:lnTo>
                    <a:pt x="20320" y="33401"/>
                  </a:lnTo>
                  <a:lnTo>
                    <a:pt x="11684" y="33401"/>
                  </a:lnTo>
                  <a:lnTo>
                    <a:pt x="8636" y="31877"/>
                  </a:lnTo>
                  <a:lnTo>
                    <a:pt x="5461" y="29464"/>
                  </a:lnTo>
                  <a:lnTo>
                    <a:pt x="4699" y="29464"/>
                  </a:lnTo>
                  <a:lnTo>
                    <a:pt x="3937" y="28702"/>
                  </a:lnTo>
                  <a:lnTo>
                    <a:pt x="1524" y="28702"/>
                  </a:lnTo>
                  <a:lnTo>
                    <a:pt x="0" y="30353"/>
                  </a:lnTo>
                  <a:lnTo>
                    <a:pt x="0" y="33401"/>
                  </a:lnTo>
                  <a:lnTo>
                    <a:pt x="1524" y="34925"/>
                  </a:lnTo>
                  <a:lnTo>
                    <a:pt x="5461" y="38100"/>
                  </a:lnTo>
                  <a:lnTo>
                    <a:pt x="10922" y="39624"/>
                  </a:lnTo>
                  <a:lnTo>
                    <a:pt x="24257" y="39624"/>
                  </a:lnTo>
                  <a:lnTo>
                    <a:pt x="30480" y="34925"/>
                  </a:lnTo>
                  <a:lnTo>
                    <a:pt x="30480" y="21717"/>
                  </a:lnTo>
                  <a:close/>
                </a:path>
                <a:path w="106679" h="40004">
                  <a:moveTo>
                    <a:pt x="65532" y="21717"/>
                  </a:moveTo>
                  <a:lnTo>
                    <a:pt x="60833" y="18669"/>
                  </a:lnTo>
                  <a:lnTo>
                    <a:pt x="53086" y="16256"/>
                  </a:lnTo>
                  <a:lnTo>
                    <a:pt x="45212" y="14732"/>
                  </a:lnTo>
                  <a:lnTo>
                    <a:pt x="43688" y="13208"/>
                  </a:lnTo>
                  <a:lnTo>
                    <a:pt x="43688" y="7747"/>
                  </a:lnTo>
                  <a:lnTo>
                    <a:pt x="45974" y="5461"/>
                  </a:lnTo>
                  <a:lnTo>
                    <a:pt x="53086" y="5461"/>
                  </a:lnTo>
                  <a:lnTo>
                    <a:pt x="55372" y="6985"/>
                  </a:lnTo>
                  <a:lnTo>
                    <a:pt x="58547" y="8509"/>
                  </a:lnTo>
                  <a:lnTo>
                    <a:pt x="59309" y="9271"/>
                  </a:lnTo>
                  <a:lnTo>
                    <a:pt x="62357" y="9271"/>
                  </a:lnTo>
                  <a:lnTo>
                    <a:pt x="64008" y="7747"/>
                  </a:lnTo>
                  <a:lnTo>
                    <a:pt x="64008" y="4699"/>
                  </a:lnTo>
                  <a:lnTo>
                    <a:pt x="62357" y="3048"/>
                  </a:lnTo>
                  <a:lnTo>
                    <a:pt x="58547" y="762"/>
                  </a:lnTo>
                  <a:lnTo>
                    <a:pt x="54610" y="0"/>
                  </a:lnTo>
                  <a:lnTo>
                    <a:pt x="42037" y="0"/>
                  </a:lnTo>
                  <a:lnTo>
                    <a:pt x="36576" y="3937"/>
                  </a:lnTo>
                  <a:lnTo>
                    <a:pt x="36576" y="17907"/>
                  </a:lnTo>
                  <a:lnTo>
                    <a:pt x="41275" y="20955"/>
                  </a:lnTo>
                  <a:lnTo>
                    <a:pt x="49149" y="22479"/>
                  </a:lnTo>
                  <a:lnTo>
                    <a:pt x="56896" y="24130"/>
                  </a:lnTo>
                  <a:lnTo>
                    <a:pt x="58547" y="25654"/>
                  </a:lnTo>
                  <a:lnTo>
                    <a:pt x="58547" y="31877"/>
                  </a:lnTo>
                  <a:lnTo>
                    <a:pt x="55372" y="33401"/>
                  </a:lnTo>
                  <a:lnTo>
                    <a:pt x="46736" y="33401"/>
                  </a:lnTo>
                  <a:lnTo>
                    <a:pt x="43688" y="31877"/>
                  </a:lnTo>
                  <a:lnTo>
                    <a:pt x="40513" y="29464"/>
                  </a:lnTo>
                  <a:lnTo>
                    <a:pt x="39751" y="29464"/>
                  </a:lnTo>
                  <a:lnTo>
                    <a:pt x="39751" y="28702"/>
                  </a:lnTo>
                  <a:lnTo>
                    <a:pt x="36576" y="28702"/>
                  </a:lnTo>
                  <a:lnTo>
                    <a:pt x="35052" y="30353"/>
                  </a:lnTo>
                  <a:lnTo>
                    <a:pt x="35052" y="33401"/>
                  </a:lnTo>
                  <a:lnTo>
                    <a:pt x="36576" y="34925"/>
                  </a:lnTo>
                  <a:lnTo>
                    <a:pt x="40513" y="38100"/>
                  </a:lnTo>
                  <a:lnTo>
                    <a:pt x="45974" y="39624"/>
                  </a:lnTo>
                  <a:lnTo>
                    <a:pt x="59309" y="39624"/>
                  </a:lnTo>
                  <a:lnTo>
                    <a:pt x="65532" y="34925"/>
                  </a:lnTo>
                  <a:lnTo>
                    <a:pt x="65532" y="21717"/>
                  </a:lnTo>
                  <a:close/>
                </a:path>
                <a:path w="106679" h="40004">
                  <a:moveTo>
                    <a:pt x="106680" y="19812"/>
                  </a:moveTo>
                  <a:lnTo>
                    <a:pt x="105219" y="12052"/>
                  </a:lnTo>
                  <a:lnTo>
                    <a:pt x="101536" y="6350"/>
                  </a:lnTo>
                  <a:lnTo>
                    <a:pt x="101155" y="5753"/>
                  </a:lnTo>
                  <a:lnTo>
                    <a:pt x="99949" y="4927"/>
                  </a:lnTo>
                  <a:lnTo>
                    <a:pt x="99949" y="11938"/>
                  </a:lnTo>
                  <a:lnTo>
                    <a:pt x="99949" y="27686"/>
                  </a:lnTo>
                  <a:lnTo>
                    <a:pt x="94742" y="33274"/>
                  </a:lnTo>
                  <a:lnTo>
                    <a:pt x="79883" y="33274"/>
                  </a:lnTo>
                  <a:lnTo>
                    <a:pt x="79883" y="6350"/>
                  </a:lnTo>
                  <a:lnTo>
                    <a:pt x="94742" y="6350"/>
                  </a:lnTo>
                  <a:lnTo>
                    <a:pt x="99949" y="11938"/>
                  </a:lnTo>
                  <a:lnTo>
                    <a:pt x="99949" y="4927"/>
                  </a:lnTo>
                  <a:lnTo>
                    <a:pt x="95008" y="1536"/>
                  </a:lnTo>
                  <a:lnTo>
                    <a:pt x="87249" y="0"/>
                  </a:lnTo>
                  <a:lnTo>
                    <a:pt x="74676" y="0"/>
                  </a:lnTo>
                  <a:lnTo>
                    <a:pt x="73152" y="1524"/>
                  </a:lnTo>
                  <a:lnTo>
                    <a:pt x="73152" y="38100"/>
                  </a:lnTo>
                  <a:lnTo>
                    <a:pt x="74676" y="39624"/>
                  </a:lnTo>
                  <a:lnTo>
                    <a:pt x="87249" y="39624"/>
                  </a:lnTo>
                  <a:lnTo>
                    <a:pt x="95008" y="38074"/>
                  </a:lnTo>
                  <a:lnTo>
                    <a:pt x="101155" y="33858"/>
                  </a:lnTo>
                  <a:lnTo>
                    <a:pt x="101536" y="33274"/>
                  </a:lnTo>
                  <a:lnTo>
                    <a:pt x="105219" y="27559"/>
                  </a:lnTo>
                  <a:lnTo>
                    <a:pt x="106680" y="19812"/>
                  </a:lnTo>
                  <a:close/>
                </a:path>
              </a:pathLst>
            </a:custGeom>
            <a:solidFill>
              <a:srgbClr val="0094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8" name="object 128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5533643" y="5286375"/>
              <a:ext cx="222503" cy="158750"/>
            </a:xfrm>
            <a:prstGeom prst="rect">
              <a:avLst/>
            </a:prstGeom>
          </p:spPr>
        </p:pic>
        <p:sp>
          <p:nvSpPr>
            <p:cNvPr id="129" name="object 129"/>
            <p:cNvSpPr/>
            <p:nvPr/>
          </p:nvSpPr>
          <p:spPr>
            <a:xfrm>
              <a:off x="5835383" y="5346204"/>
              <a:ext cx="106680" cy="40005"/>
            </a:xfrm>
            <a:custGeom>
              <a:avLst/>
              <a:gdLst/>
              <a:ahLst/>
              <a:cxnLst/>
              <a:rect l="l" t="t" r="r" b="b"/>
              <a:pathLst>
                <a:path w="106679" h="40004">
                  <a:moveTo>
                    <a:pt x="30480" y="21717"/>
                  </a:moveTo>
                  <a:lnTo>
                    <a:pt x="25781" y="18669"/>
                  </a:lnTo>
                  <a:lnTo>
                    <a:pt x="17145" y="16256"/>
                  </a:lnTo>
                  <a:lnTo>
                    <a:pt x="10160" y="14732"/>
                  </a:lnTo>
                  <a:lnTo>
                    <a:pt x="8636" y="13208"/>
                  </a:lnTo>
                  <a:lnTo>
                    <a:pt x="8636" y="7747"/>
                  </a:lnTo>
                  <a:lnTo>
                    <a:pt x="10922" y="5461"/>
                  </a:lnTo>
                  <a:lnTo>
                    <a:pt x="18034" y="5461"/>
                  </a:lnTo>
                  <a:lnTo>
                    <a:pt x="20320" y="6985"/>
                  </a:lnTo>
                  <a:lnTo>
                    <a:pt x="23495" y="8509"/>
                  </a:lnTo>
                  <a:lnTo>
                    <a:pt x="24257" y="9271"/>
                  </a:lnTo>
                  <a:lnTo>
                    <a:pt x="27305" y="9271"/>
                  </a:lnTo>
                  <a:lnTo>
                    <a:pt x="28956" y="7747"/>
                  </a:lnTo>
                  <a:lnTo>
                    <a:pt x="28956" y="4699"/>
                  </a:lnTo>
                  <a:lnTo>
                    <a:pt x="27305" y="3048"/>
                  </a:lnTo>
                  <a:lnTo>
                    <a:pt x="23495" y="762"/>
                  </a:lnTo>
                  <a:lnTo>
                    <a:pt x="19558" y="0"/>
                  </a:lnTo>
                  <a:lnTo>
                    <a:pt x="6985" y="0"/>
                  </a:lnTo>
                  <a:lnTo>
                    <a:pt x="1524" y="3937"/>
                  </a:lnTo>
                  <a:lnTo>
                    <a:pt x="1524" y="17907"/>
                  </a:lnTo>
                  <a:lnTo>
                    <a:pt x="6223" y="20955"/>
                  </a:lnTo>
                  <a:lnTo>
                    <a:pt x="14097" y="22479"/>
                  </a:lnTo>
                  <a:lnTo>
                    <a:pt x="21844" y="24130"/>
                  </a:lnTo>
                  <a:lnTo>
                    <a:pt x="23495" y="25654"/>
                  </a:lnTo>
                  <a:lnTo>
                    <a:pt x="23495" y="31877"/>
                  </a:lnTo>
                  <a:lnTo>
                    <a:pt x="20320" y="33401"/>
                  </a:lnTo>
                  <a:lnTo>
                    <a:pt x="11684" y="33401"/>
                  </a:lnTo>
                  <a:lnTo>
                    <a:pt x="8636" y="31877"/>
                  </a:lnTo>
                  <a:lnTo>
                    <a:pt x="5461" y="29464"/>
                  </a:lnTo>
                  <a:lnTo>
                    <a:pt x="4699" y="29464"/>
                  </a:lnTo>
                  <a:lnTo>
                    <a:pt x="3937" y="28702"/>
                  </a:lnTo>
                  <a:lnTo>
                    <a:pt x="1524" y="28702"/>
                  </a:lnTo>
                  <a:lnTo>
                    <a:pt x="0" y="30353"/>
                  </a:lnTo>
                  <a:lnTo>
                    <a:pt x="0" y="33401"/>
                  </a:lnTo>
                  <a:lnTo>
                    <a:pt x="1524" y="34925"/>
                  </a:lnTo>
                  <a:lnTo>
                    <a:pt x="5461" y="38100"/>
                  </a:lnTo>
                  <a:lnTo>
                    <a:pt x="10922" y="39624"/>
                  </a:lnTo>
                  <a:lnTo>
                    <a:pt x="24257" y="39624"/>
                  </a:lnTo>
                  <a:lnTo>
                    <a:pt x="30480" y="34925"/>
                  </a:lnTo>
                  <a:lnTo>
                    <a:pt x="30480" y="21717"/>
                  </a:lnTo>
                  <a:close/>
                </a:path>
                <a:path w="106679" h="40004">
                  <a:moveTo>
                    <a:pt x="64008" y="21717"/>
                  </a:moveTo>
                  <a:lnTo>
                    <a:pt x="59563" y="18669"/>
                  </a:lnTo>
                  <a:lnTo>
                    <a:pt x="52070" y="16256"/>
                  </a:lnTo>
                  <a:lnTo>
                    <a:pt x="44704" y="14732"/>
                  </a:lnTo>
                  <a:lnTo>
                    <a:pt x="43180" y="13208"/>
                  </a:lnTo>
                  <a:lnTo>
                    <a:pt x="43180" y="7747"/>
                  </a:lnTo>
                  <a:lnTo>
                    <a:pt x="45466" y="5461"/>
                  </a:lnTo>
                  <a:lnTo>
                    <a:pt x="52070" y="5461"/>
                  </a:lnTo>
                  <a:lnTo>
                    <a:pt x="54356" y="6985"/>
                  </a:lnTo>
                  <a:lnTo>
                    <a:pt x="57277" y="8509"/>
                  </a:lnTo>
                  <a:lnTo>
                    <a:pt x="58039" y="9271"/>
                  </a:lnTo>
                  <a:lnTo>
                    <a:pt x="61087" y="9271"/>
                  </a:lnTo>
                  <a:lnTo>
                    <a:pt x="62484" y="7747"/>
                  </a:lnTo>
                  <a:lnTo>
                    <a:pt x="62484" y="4699"/>
                  </a:lnTo>
                  <a:lnTo>
                    <a:pt x="61722" y="3937"/>
                  </a:lnTo>
                  <a:lnTo>
                    <a:pt x="61087" y="3048"/>
                  </a:lnTo>
                  <a:lnTo>
                    <a:pt x="57277" y="762"/>
                  </a:lnTo>
                  <a:lnTo>
                    <a:pt x="53594" y="0"/>
                  </a:lnTo>
                  <a:lnTo>
                    <a:pt x="41783" y="0"/>
                  </a:lnTo>
                  <a:lnTo>
                    <a:pt x="36576" y="3937"/>
                  </a:lnTo>
                  <a:lnTo>
                    <a:pt x="36576" y="17907"/>
                  </a:lnTo>
                  <a:lnTo>
                    <a:pt x="41021" y="20955"/>
                  </a:lnTo>
                  <a:lnTo>
                    <a:pt x="48387" y="22479"/>
                  </a:lnTo>
                  <a:lnTo>
                    <a:pt x="55880" y="24130"/>
                  </a:lnTo>
                  <a:lnTo>
                    <a:pt x="57277" y="25654"/>
                  </a:lnTo>
                  <a:lnTo>
                    <a:pt x="57277" y="31877"/>
                  </a:lnTo>
                  <a:lnTo>
                    <a:pt x="54356" y="33401"/>
                  </a:lnTo>
                  <a:lnTo>
                    <a:pt x="46228" y="33401"/>
                  </a:lnTo>
                  <a:lnTo>
                    <a:pt x="43180" y="31877"/>
                  </a:lnTo>
                  <a:lnTo>
                    <a:pt x="40259" y="29464"/>
                  </a:lnTo>
                  <a:lnTo>
                    <a:pt x="39497" y="29464"/>
                  </a:lnTo>
                  <a:lnTo>
                    <a:pt x="39497" y="28702"/>
                  </a:lnTo>
                  <a:lnTo>
                    <a:pt x="36576" y="28702"/>
                  </a:lnTo>
                  <a:lnTo>
                    <a:pt x="35052" y="30353"/>
                  </a:lnTo>
                  <a:lnTo>
                    <a:pt x="35052" y="33401"/>
                  </a:lnTo>
                  <a:lnTo>
                    <a:pt x="36576" y="34925"/>
                  </a:lnTo>
                  <a:lnTo>
                    <a:pt x="40259" y="38100"/>
                  </a:lnTo>
                  <a:lnTo>
                    <a:pt x="45466" y="39624"/>
                  </a:lnTo>
                  <a:lnTo>
                    <a:pt x="58039" y="39624"/>
                  </a:lnTo>
                  <a:lnTo>
                    <a:pt x="64008" y="34925"/>
                  </a:lnTo>
                  <a:lnTo>
                    <a:pt x="64008" y="21717"/>
                  </a:lnTo>
                  <a:close/>
                </a:path>
                <a:path w="106679" h="40004">
                  <a:moveTo>
                    <a:pt x="106680" y="19812"/>
                  </a:moveTo>
                  <a:lnTo>
                    <a:pt x="105168" y="12052"/>
                  </a:lnTo>
                  <a:lnTo>
                    <a:pt x="101358" y="6350"/>
                  </a:lnTo>
                  <a:lnTo>
                    <a:pt x="100965" y="5753"/>
                  </a:lnTo>
                  <a:lnTo>
                    <a:pt x="99695" y="4914"/>
                  </a:lnTo>
                  <a:lnTo>
                    <a:pt x="99695" y="11938"/>
                  </a:lnTo>
                  <a:lnTo>
                    <a:pt x="99695" y="27686"/>
                  </a:lnTo>
                  <a:lnTo>
                    <a:pt x="94234" y="33274"/>
                  </a:lnTo>
                  <a:lnTo>
                    <a:pt x="78613" y="33274"/>
                  </a:lnTo>
                  <a:lnTo>
                    <a:pt x="78613" y="6350"/>
                  </a:lnTo>
                  <a:lnTo>
                    <a:pt x="94234" y="6350"/>
                  </a:lnTo>
                  <a:lnTo>
                    <a:pt x="99695" y="11938"/>
                  </a:lnTo>
                  <a:lnTo>
                    <a:pt x="99695" y="4914"/>
                  </a:lnTo>
                  <a:lnTo>
                    <a:pt x="94576" y="1536"/>
                  </a:lnTo>
                  <a:lnTo>
                    <a:pt x="86487" y="0"/>
                  </a:lnTo>
                  <a:lnTo>
                    <a:pt x="73152" y="0"/>
                  </a:lnTo>
                  <a:lnTo>
                    <a:pt x="71628" y="1524"/>
                  </a:lnTo>
                  <a:lnTo>
                    <a:pt x="71628" y="38100"/>
                  </a:lnTo>
                  <a:lnTo>
                    <a:pt x="73152" y="39624"/>
                  </a:lnTo>
                  <a:lnTo>
                    <a:pt x="86487" y="39624"/>
                  </a:lnTo>
                  <a:lnTo>
                    <a:pt x="94576" y="38074"/>
                  </a:lnTo>
                  <a:lnTo>
                    <a:pt x="100965" y="33858"/>
                  </a:lnTo>
                  <a:lnTo>
                    <a:pt x="101358" y="33274"/>
                  </a:lnTo>
                  <a:lnTo>
                    <a:pt x="105168" y="27559"/>
                  </a:lnTo>
                  <a:lnTo>
                    <a:pt x="106680" y="19812"/>
                  </a:lnTo>
                  <a:close/>
                </a:path>
              </a:pathLst>
            </a:custGeom>
            <a:solidFill>
              <a:srgbClr val="0094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0" name="object 130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5777483" y="5286375"/>
              <a:ext cx="222503" cy="158750"/>
            </a:xfrm>
            <a:prstGeom prst="rect">
              <a:avLst/>
            </a:prstGeom>
          </p:spPr>
        </p:pic>
        <p:sp>
          <p:nvSpPr>
            <p:cNvPr id="131" name="object 131"/>
            <p:cNvSpPr/>
            <p:nvPr/>
          </p:nvSpPr>
          <p:spPr>
            <a:xfrm>
              <a:off x="3790949" y="4187190"/>
              <a:ext cx="190500" cy="99060"/>
            </a:xfrm>
            <a:custGeom>
              <a:avLst/>
              <a:gdLst/>
              <a:ahLst/>
              <a:cxnLst/>
              <a:rect l="l" t="t" r="r" b="b"/>
              <a:pathLst>
                <a:path w="190500" h="99060">
                  <a:moveTo>
                    <a:pt x="190500" y="0"/>
                  </a:moveTo>
                  <a:lnTo>
                    <a:pt x="95250" y="99060"/>
                  </a:lnTo>
                  <a:lnTo>
                    <a:pt x="0" y="0"/>
                  </a:lnTo>
                </a:path>
              </a:pathLst>
            </a:custGeom>
            <a:ln w="19811">
              <a:solidFill>
                <a:srgbClr val="0094D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132"/>
            <p:cNvSpPr/>
            <p:nvPr/>
          </p:nvSpPr>
          <p:spPr>
            <a:xfrm>
              <a:off x="4292345" y="4187190"/>
              <a:ext cx="192405" cy="99060"/>
            </a:xfrm>
            <a:custGeom>
              <a:avLst/>
              <a:gdLst/>
              <a:ahLst/>
              <a:cxnLst/>
              <a:rect l="l" t="t" r="r" b="b"/>
              <a:pathLst>
                <a:path w="192404" h="99060">
                  <a:moveTo>
                    <a:pt x="192024" y="0"/>
                  </a:moveTo>
                  <a:lnTo>
                    <a:pt x="96012" y="99060"/>
                  </a:lnTo>
                  <a:lnTo>
                    <a:pt x="0" y="0"/>
                  </a:lnTo>
                </a:path>
              </a:pathLst>
            </a:custGeom>
            <a:ln w="19811">
              <a:solidFill>
                <a:srgbClr val="0094D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133"/>
            <p:cNvSpPr/>
            <p:nvPr/>
          </p:nvSpPr>
          <p:spPr>
            <a:xfrm>
              <a:off x="4798313" y="4187190"/>
              <a:ext cx="192405" cy="99060"/>
            </a:xfrm>
            <a:custGeom>
              <a:avLst/>
              <a:gdLst/>
              <a:ahLst/>
              <a:cxnLst/>
              <a:rect l="l" t="t" r="r" b="b"/>
              <a:pathLst>
                <a:path w="192404" h="99060">
                  <a:moveTo>
                    <a:pt x="192024" y="0"/>
                  </a:moveTo>
                  <a:lnTo>
                    <a:pt x="96012" y="99060"/>
                  </a:lnTo>
                  <a:lnTo>
                    <a:pt x="0" y="0"/>
                  </a:lnTo>
                </a:path>
              </a:pathLst>
            </a:custGeom>
            <a:ln w="19811">
              <a:solidFill>
                <a:srgbClr val="0094D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134"/>
            <p:cNvSpPr/>
            <p:nvPr/>
          </p:nvSpPr>
          <p:spPr>
            <a:xfrm>
              <a:off x="5796533" y="4187190"/>
              <a:ext cx="192405" cy="99060"/>
            </a:xfrm>
            <a:custGeom>
              <a:avLst/>
              <a:gdLst/>
              <a:ahLst/>
              <a:cxnLst/>
              <a:rect l="l" t="t" r="r" b="b"/>
              <a:pathLst>
                <a:path w="192404" h="99060">
                  <a:moveTo>
                    <a:pt x="192024" y="0"/>
                  </a:moveTo>
                  <a:lnTo>
                    <a:pt x="96012" y="99060"/>
                  </a:lnTo>
                  <a:lnTo>
                    <a:pt x="0" y="0"/>
                  </a:lnTo>
                </a:path>
              </a:pathLst>
            </a:custGeom>
            <a:ln w="19811">
              <a:solidFill>
                <a:srgbClr val="0094D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135"/>
            <p:cNvSpPr/>
            <p:nvPr/>
          </p:nvSpPr>
          <p:spPr>
            <a:xfrm>
              <a:off x="5298185" y="4187190"/>
              <a:ext cx="190500" cy="99060"/>
            </a:xfrm>
            <a:custGeom>
              <a:avLst/>
              <a:gdLst/>
              <a:ahLst/>
              <a:cxnLst/>
              <a:rect l="l" t="t" r="r" b="b"/>
              <a:pathLst>
                <a:path w="190500" h="99060">
                  <a:moveTo>
                    <a:pt x="190500" y="0"/>
                  </a:moveTo>
                  <a:lnTo>
                    <a:pt x="95250" y="99060"/>
                  </a:lnTo>
                  <a:lnTo>
                    <a:pt x="0" y="0"/>
                  </a:lnTo>
                </a:path>
              </a:pathLst>
            </a:custGeom>
            <a:ln w="19811">
              <a:solidFill>
                <a:srgbClr val="0094D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6" name="object 136"/>
          <p:cNvSpPr txBox="1"/>
          <p:nvPr/>
        </p:nvSpPr>
        <p:spPr>
          <a:xfrm>
            <a:off x="4772532" y="4412742"/>
            <a:ext cx="240029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100" spc="-5" dirty="0">
                <a:solidFill>
                  <a:srgbClr val="0094D2"/>
                </a:solidFill>
                <a:latin typeface="Calibri"/>
                <a:cs typeface="Calibri"/>
              </a:rPr>
              <a:t>NSX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137" name="object 137"/>
          <p:cNvGrpSpPr/>
          <p:nvPr/>
        </p:nvGrpSpPr>
        <p:grpSpPr>
          <a:xfrm>
            <a:off x="932700" y="2125979"/>
            <a:ext cx="6339840" cy="2524125"/>
            <a:chOff x="932700" y="2125979"/>
            <a:chExt cx="6339840" cy="2524125"/>
          </a:xfrm>
        </p:grpSpPr>
        <p:sp>
          <p:nvSpPr>
            <p:cNvPr id="138" name="object 138"/>
            <p:cNvSpPr/>
            <p:nvPr/>
          </p:nvSpPr>
          <p:spPr>
            <a:xfrm>
              <a:off x="3752849" y="4391406"/>
              <a:ext cx="654050" cy="245745"/>
            </a:xfrm>
            <a:custGeom>
              <a:avLst/>
              <a:gdLst/>
              <a:ahLst/>
              <a:cxnLst/>
              <a:rect l="l" t="t" r="r" b="b"/>
              <a:pathLst>
                <a:path w="654050" h="245745">
                  <a:moveTo>
                    <a:pt x="580517" y="0"/>
                  </a:moveTo>
                  <a:lnTo>
                    <a:pt x="0" y="0"/>
                  </a:lnTo>
                  <a:lnTo>
                    <a:pt x="0" y="245363"/>
                  </a:lnTo>
                  <a:lnTo>
                    <a:pt x="578485" y="245363"/>
                  </a:lnTo>
                  <a:lnTo>
                    <a:pt x="653796" y="121792"/>
                  </a:lnTo>
                  <a:lnTo>
                    <a:pt x="628650" y="80644"/>
                  </a:lnTo>
                  <a:lnTo>
                    <a:pt x="603123" y="36829"/>
                  </a:lnTo>
                  <a:lnTo>
                    <a:pt x="58051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139"/>
            <p:cNvSpPr/>
            <p:nvPr/>
          </p:nvSpPr>
          <p:spPr>
            <a:xfrm>
              <a:off x="3752849" y="4391406"/>
              <a:ext cx="654050" cy="245745"/>
            </a:xfrm>
            <a:custGeom>
              <a:avLst/>
              <a:gdLst/>
              <a:ahLst/>
              <a:cxnLst/>
              <a:rect l="l" t="t" r="r" b="b"/>
              <a:pathLst>
                <a:path w="654050" h="245745">
                  <a:moveTo>
                    <a:pt x="603123" y="36829"/>
                  </a:moveTo>
                  <a:lnTo>
                    <a:pt x="580517" y="0"/>
                  </a:lnTo>
                  <a:lnTo>
                    <a:pt x="0" y="0"/>
                  </a:lnTo>
                  <a:lnTo>
                    <a:pt x="0" y="245363"/>
                  </a:lnTo>
                  <a:lnTo>
                    <a:pt x="578485" y="245363"/>
                  </a:lnTo>
                  <a:lnTo>
                    <a:pt x="653796" y="121792"/>
                  </a:lnTo>
                  <a:lnTo>
                    <a:pt x="628650" y="80644"/>
                  </a:lnTo>
                </a:path>
              </a:pathLst>
            </a:custGeom>
            <a:ln w="25907">
              <a:solidFill>
                <a:srgbClr val="0094D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140"/>
            <p:cNvSpPr/>
            <p:nvPr/>
          </p:nvSpPr>
          <p:spPr>
            <a:xfrm>
              <a:off x="5421629" y="4386834"/>
              <a:ext cx="614680" cy="245745"/>
            </a:xfrm>
            <a:custGeom>
              <a:avLst/>
              <a:gdLst/>
              <a:ahLst/>
              <a:cxnLst/>
              <a:rect l="l" t="t" r="r" b="b"/>
              <a:pathLst>
                <a:path w="614679" h="245745">
                  <a:moveTo>
                    <a:pt x="614172" y="0"/>
                  </a:moveTo>
                  <a:lnTo>
                    <a:pt x="70739" y="0"/>
                  </a:lnTo>
                  <a:lnTo>
                    <a:pt x="0" y="123570"/>
                  </a:lnTo>
                  <a:lnTo>
                    <a:pt x="23622" y="164718"/>
                  </a:lnTo>
                  <a:lnTo>
                    <a:pt x="47625" y="208533"/>
                  </a:lnTo>
                  <a:lnTo>
                    <a:pt x="68834" y="245363"/>
                  </a:lnTo>
                  <a:lnTo>
                    <a:pt x="614172" y="245363"/>
                  </a:lnTo>
                  <a:lnTo>
                    <a:pt x="61417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141"/>
            <p:cNvSpPr/>
            <p:nvPr/>
          </p:nvSpPr>
          <p:spPr>
            <a:xfrm>
              <a:off x="5421629" y="4386834"/>
              <a:ext cx="614680" cy="245745"/>
            </a:xfrm>
            <a:custGeom>
              <a:avLst/>
              <a:gdLst/>
              <a:ahLst/>
              <a:cxnLst/>
              <a:rect l="l" t="t" r="r" b="b"/>
              <a:pathLst>
                <a:path w="614679" h="245745">
                  <a:moveTo>
                    <a:pt x="47625" y="208533"/>
                  </a:moveTo>
                  <a:lnTo>
                    <a:pt x="68834" y="245363"/>
                  </a:lnTo>
                  <a:lnTo>
                    <a:pt x="614172" y="245363"/>
                  </a:lnTo>
                  <a:lnTo>
                    <a:pt x="614172" y="0"/>
                  </a:lnTo>
                  <a:lnTo>
                    <a:pt x="70739" y="0"/>
                  </a:lnTo>
                  <a:lnTo>
                    <a:pt x="0" y="123570"/>
                  </a:lnTo>
                  <a:lnTo>
                    <a:pt x="23622" y="164718"/>
                  </a:lnTo>
                </a:path>
              </a:pathLst>
            </a:custGeom>
            <a:ln w="25907">
              <a:solidFill>
                <a:srgbClr val="0094D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142"/>
            <p:cNvSpPr/>
            <p:nvPr/>
          </p:nvSpPr>
          <p:spPr>
            <a:xfrm>
              <a:off x="4402073" y="4392930"/>
              <a:ext cx="1013460" cy="0"/>
            </a:xfrm>
            <a:custGeom>
              <a:avLst/>
              <a:gdLst/>
              <a:ahLst/>
              <a:cxnLst/>
              <a:rect l="l" t="t" r="r" b="b"/>
              <a:pathLst>
                <a:path w="1013460">
                  <a:moveTo>
                    <a:pt x="0" y="0"/>
                  </a:moveTo>
                  <a:lnTo>
                    <a:pt x="1012952" y="0"/>
                  </a:lnTo>
                </a:path>
              </a:pathLst>
            </a:custGeom>
            <a:ln w="25907">
              <a:solidFill>
                <a:srgbClr val="0094D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143"/>
            <p:cNvSpPr/>
            <p:nvPr/>
          </p:nvSpPr>
          <p:spPr>
            <a:xfrm>
              <a:off x="4376927" y="3093720"/>
              <a:ext cx="182880" cy="624205"/>
            </a:xfrm>
            <a:custGeom>
              <a:avLst/>
              <a:gdLst/>
              <a:ahLst/>
              <a:cxnLst/>
              <a:rect l="l" t="t" r="r" b="b"/>
              <a:pathLst>
                <a:path w="182879" h="624204">
                  <a:moveTo>
                    <a:pt x="0" y="0"/>
                  </a:moveTo>
                  <a:lnTo>
                    <a:pt x="0" y="311785"/>
                  </a:lnTo>
                  <a:lnTo>
                    <a:pt x="182626" y="311785"/>
                  </a:lnTo>
                  <a:lnTo>
                    <a:pt x="182626" y="623697"/>
                  </a:lnTo>
                </a:path>
              </a:pathLst>
            </a:custGeom>
            <a:ln w="15239">
              <a:solidFill>
                <a:srgbClr val="0094D2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144"/>
            <p:cNvSpPr/>
            <p:nvPr/>
          </p:nvSpPr>
          <p:spPr>
            <a:xfrm>
              <a:off x="5210555" y="3092196"/>
              <a:ext cx="161925" cy="641985"/>
            </a:xfrm>
            <a:custGeom>
              <a:avLst/>
              <a:gdLst/>
              <a:ahLst/>
              <a:cxnLst/>
              <a:rect l="l" t="t" r="r" b="b"/>
              <a:pathLst>
                <a:path w="161925" h="641985">
                  <a:moveTo>
                    <a:pt x="161416" y="0"/>
                  </a:moveTo>
                  <a:lnTo>
                    <a:pt x="161416" y="320675"/>
                  </a:lnTo>
                  <a:lnTo>
                    <a:pt x="0" y="320675"/>
                  </a:lnTo>
                  <a:lnTo>
                    <a:pt x="0" y="641477"/>
                  </a:lnTo>
                </a:path>
              </a:pathLst>
            </a:custGeom>
            <a:ln w="15239">
              <a:solidFill>
                <a:srgbClr val="0094D2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5" name="object 14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80659" y="2162556"/>
              <a:ext cx="123444" cy="123444"/>
            </a:xfrm>
            <a:prstGeom prst="rect">
              <a:avLst/>
            </a:prstGeom>
          </p:spPr>
        </p:pic>
        <p:pic>
          <p:nvPicPr>
            <p:cNvPr id="146" name="object 14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957571" y="2783586"/>
              <a:ext cx="156972" cy="156210"/>
            </a:xfrm>
            <a:prstGeom prst="rect">
              <a:avLst/>
            </a:prstGeom>
          </p:spPr>
        </p:pic>
        <p:pic>
          <p:nvPicPr>
            <p:cNvPr id="147" name="object 147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932700" y="2815336"/>
              <a:ext cx="156972" cy="154939"/>
            </a:xfrm>
            <a:prstGeom prst="rect">
              <a:avLst/>
            </a:prstGeom>
          </p:spPr>
        </p:pic>
        <p:pic>
          <p:nvPicPr>
            <p:cNvPr id="148" name="object 14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26335" y="2814066"/>
              <a:ext cx="156971" cy="156210"/>
            </a:xfrm>
            <a:prstGeom prst="rect">
              <a:avLst/>
            </a:prstGeom>
          </p:spPr>
        </p:pic>
        <p:pic>
          <p:nvPicPr>
            <p:cNvPr id="149" name="object 149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929383" y="2260092"/>
              <a:ext cx="123444" cy="123444"/>
            </a:xfrm>
            <a:prstGeom prst="rect">
              <a:avLst/>
            </a:prstGeom>
          </p:spPr>
        </p:pic>
        <p:pic>
          <p:nvPicPr>
            <p:cNvPr id="150" name="object 150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6394703" y="4429506"/>
              <a:ext cx="155448" cy="156209"/>
            </a:xfrm>
            <a:prstGeom prst="rect">
              <a:avLst/>
            </a:prstGeom>
          </p:spPr>
        </p:pic>
        <p:pic>
          <p:nvPicPr>
            <p:cNvPr id="151" name="object 151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6394703" y="3835146"/>
              <a:ext cx="155448" cy="156209"/>
            </a:xfrm>
            <a:prstGeom prst="rect">
              <a:avLst/>
            </a:prstGeom>
          </p:spPr>
        </p:pic>
        <p:pic>
          <p:nvPicPr>
            <p:cNvPr id="152" name="object 152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6411467" y="3406648"/>
              <a:ext cx="155448" cy="154939"/>
            </a:xfrm>
            <a:prstGeom prst="rect">
              <a:avLst/>
            </a:prstGeom>
          </p:spPr>
        </p:pic>
        <p:sp>
          <p:nvSpPr>
            <p:cNvPr id="153" name="object 153"/>
            <p:cNvSpPr/>
            <p:nvPr/>
          </p:nvSpPr>
          <p:spPr>
            <a:xfrm>
              <a:off x="6376416" y="2125979"/>
              <a:ext cx="896619" cy="360045"/>
            </a:xfrm>
            <a:custGeom>
              <a:avLst/>
              <a:gdLst/>
              <a:ahLst/>
              <a:cxnLst/>
              <a:rect l="l" t="t" r="r" b="b"/>
              <a:pathLst>
                <a:path w="896620" h="360044">
                  <a:moveTo>
                    <a:pt x="896111" y="0"/>
                  </a:moveTo>
                  <a:lnTo>
                    <a:pt x="0" y="0"/>
                  </a:lnTo>
                  <a:lnTo>
                    <a:pt x="0" y="359664"/>
                  </a:lnTo>
                  <a:lnTo>
                    <a:pt x="896111" y="359664"/>
                  </a:lnTo>
                  <a:lnTo>
                    <a:pt x="896111" y="0"/>
                  </a:lnTo>
                  <a:close/>
                </a:path>
              </a:pathLst>
            </a:custGeom>
            <a:solidFill>
              <a:srgbClr val="706F7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4" name="object 154"/>
          <p:cNvSpPr txBox="1"/>
          <p:nvPr/>
        </p:nvSpPr>
        <p:spPr>
          <a:xfrm>
            <a:off x="6569075" y="2117217"/>
            <a:ext cx="525145" cy="3613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R="3175" algn="ctr">
              <a:lnSpc>
                <a:spcPct val="100000"/>
              </a:lnSpc>
              <a:spcBef>
                <a:spcPts val="105"/>
              </a:spcBef>
            </a:pP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NSX</a:t>
            </a:r>
            <a:endParaRPr sz="1100">
              <a:latin typeface="Calibri"/>
              <a:cs typeface="Calibri"/>
            </a:endParaRPr>
          </a:p>
          <a:p>
            <a:pPr marR="5080" algn="ctr">
              <a:lnSpc>
                <a:spcPct val="100000"/>
              </a:lnSpc>
            </a:pP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Ma</a:t>
            </a: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g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er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55" name="object 155"/>
          <p:cNvSpPr/>
          <p:nvPr/>
        </p:nvSpPr>
        <p:spPr>
          <a:xfrm>
            <a:off x="7434071" y="2142744"/>
            <a:ext cx="896619" cy="360045"/>
          </a:xfrm>
          <a:custGeom>
            <a:avLst/>
            <a:gdLst/>
            <a:ahLst/>
            <a:cxnLst/>
            <a:rect l="l" t="t" r="r" b="b"/>
            <a:pathLst>
              <a:path w="896620" h="360044">
                <a:moveTo>
                  <a:pt x="896111" y="0"/>
                </a:moveTo>
                <a:lnTo>
                  <a:pt x="0" y="0"/>
                </a:lnTo>
                <a:lnTo>
                  <a:pt x="0" y="359664"/>
                </a:lnTo>
                <a:lnTo>
                  <a:pt x="896111" y="359664"/>
                </a:lnTo>
                <a:lnTo>
                  <a:pt x="896111" y="0"/>
                </a:lnTo>
                <a:close/>
              </a:path>
            </a:pathLst>
          </a:custGeom>
          <a:solidFill>
            <a:srgbClr val="706F7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object 156"/>
          <p:cNvSpPr txBox="1"/>
          <p:nvPr/>
        </p:nvSpPr>
        <p:spPr>
          <a:xfrm>
            <a:off x="7594726" y="2133981"/>
            <a:ext cx="589280" cy="36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R="3810" algn="ctr">
              <a:lnSpc>
                <a:spcPct val="100000"/>
              </a:lnSpc>
              <a:spcBef>
                <a:spcPts val="105"/>
              </a:spcBef>
            </a:pP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NSX</a:t>
            </a:r>
            <a:endParaRPr sz="1100">
              <a:latin typeface="Calibri"/>
              <a:cs typeface="Calibri"/>
            </a:endParaRPr>
          </a:p>
          <a:p>
            <a:pPr marR="5080" algn="ctr">
              <a:lnSpc>
                <a:spcPct val="100000"/>
              </a:lnSpc>
            </a:pP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Controller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59" name="object 15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65"/>
              </a:lnSpc>
            </a:pPr>
            <a:fld id="{81D60167-4931-47E6-BA6A-407CBD079E47}" type="slidenum">
              <a:rPr spc="-5" dirty="0">
                <a:latin typeface="Calibri"/>
                <a:cs typeface="Calibri"/>
              </a:rPr>
              <a:t>19</a:t>
            </a:fld>
            <a:endParaRPr spc="-5" dirty="0">
              <a:latin typeface="Calibri"/>
              <a:cs typeface="Calibri"/>
            </a:endParaRPr>
          </a:p>
        </p:txBody>
      </p:sp>
      <p:sp>
        <p:nvSpPr>
          <p:cNvPr id="157" name="object 157"/>
          <p:cNvSpPr txBox="1"/>
          <p:nvPr/>
        </p:nvSpPr>
        <p:spPr>
          <a:xfrm>
            <a:off x="6685533" y="3361436"/>
            <a:ext cx="2185035" cy="87376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54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706F74"/>
                </a:solidFill>
                <a:latin typeface="Arial MT"/>
                <a:cs typeface="Arial MT"/>
              </a:rPr>
              <a:t>Redundant</a:t>
            </a:r>
            <a:r>
              <a:rPr sz="1400" spc="-65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706F74"/>
                </a:solidFill>
                <a:latin typeface="Arial MT"/>
                <a:cs typeface="Arial MT"/>
              </a:rPr>
              <a:t>SSO</a:t>
            </a:r>
            <a:r>
              <a:rPr sz="1400" spc="-30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706F74"/>
                </a:solidFill>
                <a:latin typeface="Arial MT"/>
                <a:cs typeface="Arial MT"/>
              </a:rPr>
              <a:t>instances</a:t>
            </a:r>
            <a:endParaRPr sz="14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400">
              <a:latin typeface="Arial MT"/>
              <a:cs typeface="Arial MT"/>
            </a:endParaRPr>
          </a:p>
          <a:p>
            <a:pPr marR="5080">
              <a:lnSpc>
                <a:spcPct val="100000"/>
              </a:lnSpc>
            </a:pPr>
            <a:r>
              <a:rPr sz="1400" dirty="0">
                <a:solidFill>
                  <a:srgbClr val="706F74"/>
                </a:solidFill>
                <a:latin typeface="Arial MT"/>
                <a:cs typeface="Arial MT"/>
              </a:rPr>
              <a:t>Centralized</a:t>
            </a:r>
            <a:r>
              <a:rPr sz="1400" spc="-85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706F74"/>
                </a:solidFill>
                <a:latin typeface="Arial MT"/>
                <a:cs typeface="Arial MT"/>
              </a:rPr>
              <a:t>log</a:t>
            </a:r>
            <a:r>
              <a:rPr sz="1400" spc="-55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706F74"/>
                </a:solidFill>
                <a:latin typeface="Arial MT"/>
                <a:cs typeface="Arial MT"/>
              </a:rPr>
              <a:t>aggregation </a:t>
            </a:r>
            <a:r>
              <a:rPr sz="1400" spc="-375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706F74"/>
                </a:solidFill>
                <a:latin typeface="Arial MT"/>
                <a:cs typeface="Arial MT"/>
              </a:rPr>
              <a:t>and</a:t>
            </a:r>
            <a:r>
              <a:rPr sz="1400" spc="-25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706F74"/>
                </a:solidFill>
                <a:latin typeface="Arial MT"/>
                <a:cs typeface="Arial MT"/>
              </a:rPr>
              <a:t>monitoring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58" name="object 158"/>
          <p:cNvSpPr txBox="1"/>
          <p:nvPr/>
        </p:nvSpPr>
        <p:spPr>
          <a:xfrm>
            <a:off x="6683375" y="4398391"/>
            <a:ext cx="220662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706F74"/>
                </a:solidFill>
                <a:latin typeface="Arial MT"/>
                <a:cs typeface="Arial MT"/>
              </a:rPr>
              <a:t>Dedicated </a:t>
            </a:r>
            <a:r>
              <a:rPr sz="1400" spc="-5" dirty="0">
                <a:solidFill>
                  <a:srgbClr val="706F74"/>
                </a:solidFill>
                <a:latin typeface="Arial MT"/>
                <a:cs typeface="Arial MT"/>
              </a:rPr>
              <a:t>vCenter </a:t>
            </a:r>
            <a:r>
              <a:rPr sz="1400" spc="-15" dirty="0">
                <a:solidFill>
                  <a:srgbClr val="706F74"/>
                </a:solidFill>
                <a:latin typeface="Arial MT"/>
                <a:cs typeface="Arial MT"/>
              </a:rPr>
              <a:t>Server, </a:t>
            </a:r>
            <a:r>
              <a:rPr sz="1400" spc="-10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706F74"/>
                </a:solidFill>
                <a:latin typeface="Arial MT"/>
                <a:cs typeface="Arial MT"/>
              </a:rPr>
              <a:t>NSX</a:t>
            </a:r>
            <a:r>
              <a:rPr sz="1400" spc="-20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706F74"/>
                </a:solidFill>
                <a:latin typeface="Arial MT"/>
                <a:cs typeface="Arial MT"/>
              </a:rPr>
              <a:t>Manager</a:t>
            </a:r>
            <a:r>
              <a:rPr sz="1400" spc="-60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706F74"/>
                </a:solidFill>
                <a:latin typeface="Arial MT"/>
                <a:cs typeface="Arial MT"/>
              </a:rPr>
              <a:t>&amp;</a:t>
            </a:r>
            <a:r>
              <a:rPr sz="1400" spc="-30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706F74"/>
                </a:solidFill>
                <a:latin typeface="Arial MT"/>
                <a:cs typeface="Arial MT"/>
              </a:rPr>
              <a:t>Controllers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A683A8-EE6B-EF0D-9C6B-F42E9CCCB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232170-6FDF-1B7C-4566-F5826F8BAF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AF7587-A848-851C-B896-CA6A81F85C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382"/>
            <a:ext cx="12192000" cy="6839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6648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96900" y="2133726"/>
            <a:ext cx="5358765" cy="1068070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L="12700" marR="5080">
              <a:lnSpc>
                <a:spcPts val="3890"/>
              </a:lnSpc>
              <a:spcBef>
                <a:spcPts val="585"/>
              </a:spcBef>
            </a:pPr>
            <a:r>
              <a:rPr sz="3600" spc="-5" dirty="0"/>
              <a:t>Storage Defined Storage </a:t>
            </a:r>
            <a:r>
              <a:rPr sz="3600" spc="-994" dirty="0"/>
              <a:t> </a:t>
            </a:r>
            <a:r>
              <a:rPr sz="3600" dirty="0"/>
              <a:t>Overview</a:t>
            </a:r>
            <a:endParaRPr sz="3600"/>
          </a:p>
        </p:txBody>
      </p:sp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47955">
              <a:lnSpc>
                <a:spcPct val="100000"/>
              </a:lnSpc>
            </a:pPr>
            <a:fld id="{81D60167-4931-47E6-BA6A-407CBD079E47}" type="slidenum">
              <a:rPr spc="-5" dirty="0"/>
              <a:t>20</a:t>
            </a:fld>
            <a:endParaRPr spc="-5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96900" y="646126"/>
            <a:ext cx="5701665" cy="840740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75"/>
              </a:spcBef>
            </a:pPr>
            <a:r>
              <a:rPr spc="-5" dirty="0"/>
              <a:t>vSAN</a:t>
            </a:r>
            <a:r>
              <a:rPr spc="-45" dirty="0"/>
              <a:t> </a:t>
            </a:r>
            <a:r>
              <a:rPr spc="-5" dirty="0"/>
              <a:t>ReadyNode</a:t>
            </a:r>
          </a:p>
          <a:p>
            <a:pPr marL="12700">
              <a:lnSpc>
                <a:spcPct val="100000"/>
              </a:lnSpc>
              <a:spcBef>
                <a:spcPts val="280"/>
              </a:spcBef>
            </a:pPr>
            <a:r>
              <a:rPr sz="2000" b="0" spc="-10" dirty="0">
                <a:solidFill>
                  <a:srgbClr val="706F74"/>
                </a:solidFill>
                <a:latin typeface="Arial MT"/>
                <a:cs typeface="Arial MT"/>
              </a:rPr>
              <a:t>V</a:t>
            </a:r>
            <a:r>
              <a:rPr sz="2000" b="0" dirty="0">
                <a:solidFill>
                  <a:srgbClr val="706F74"/>
                </a:solidFill>
                <a:latin typeface="Arial MT"/>
                <a:cs typeface="Arial MT"/>
              </a:rPr>
              <a:t>Mware</a:t>
            </a:r>
            <a:r>
              <a:rPr sz="2000" b="0" spc="-25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2000" b="0" dirty="0">
                <a:solidFill>
                  <a:srgbClr val="706F74"/>
                </a:solidFill>
                <a:latin typeface="Arial MT"/>
                <a:cs typeface="Arial MT"/>
              </a:rPr>
              <a:t>Cloud Founda</a:t>
            </a:r>
            <a:r>
              <a:rPr sz="2000" b="0" spc="-10" dirty="0">
                <a:solidFill>
                  <a:srgbClr val="706F74"/>
                </a:solidFill>
                <a:latin typeface="Arial MT"/>
                <a:cs typeface="Arial MT"/>
              </a:rPr>
              <a:t>t</a:t>
            </a:r>
            <a:r>
              <a:rPr sz="2000" b="0" dirty="0">
                <a:solidFill>
                  <a:srgbClr val="706F74"/>
                </a:solidFill>
                <a:latin typeface="Arial MT"/>
                <a:cs typeface="Arial MT"/>
              </a:rPr>
              <a:t>ion</a:t>
            </a:r>
            <a:r>
              <a:rPr sz="2000" b="0" spc="-140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2000" b="0" spc="-10" dirty="0">
                <a:solidFill>
                  <a:srgbClr val="706F74"/>
                </a:solidFill>
                <a:latin typeface="Arial MT"/>
                <a:cs typeface="Arial MT"/>
              </a:rPr>
              <a:t>A</a:t>
            </a:r>
            <a:r>
              <a:rPr sz="2000" b="0" dirty="0">
                <a:solidFill>
                  <a:srgbClr val="706F74"/>
                </a:solidFill>
                <a:latin typeface="Arial MT"/>
                <a:cs typeface="Arial MT"/>
              </a:rPr>
              <a:t>r</a:t>
            </a:r>
            <a:r>
              <a:rPr sz="2000" b="0" spc="5" dirty="0">
                <a:solidFill>
                  <a:srgbClr val="706F74"/>
                </a:solidFill>
                <a:latin typeface="Arial MT"/>
                <a:cs typeface="Arial MT"/>
              </a:rPr>
              <a:t>c</a:t>
            </a:r>
            <a:r>
              <a:rPr sz="2000" b="0" dirty="0">
                <a:solidFill>
                  <a:srgbClr val="706F74"/>
                </a:solidFill>
                <a:latin typeface="Arial MT"/>
                <a:cs typeface="Arial MT"/>
              </a:rPr>
              <a:t>hi</a:t>
            </a:r>
            <a:r>
              <a:rPr sz="2000" b="0" spc="-10" dirty="0">
                <a:solidFill>
                  <a:srgbClr val="706F74"/>
                </a:solidFill>
                <a:latin typeface="Arial MT"/>
                <a:cs typeface="Arial MT"/>
              </a:rPr>
              <a:t>t</a:t>
            </a:r>
            <a:r>
              <a:rPr sz="2000" b="0" dirty="0">
                <a:solidFill>
                  <a:srgbClr val="706F74"/>
                </a:solidFill>
                <a:latin typeface="Arial MT"/>
                <a:cs typeface="Arial MT"/>
              </a:rPr>
              <a:t>ectu</a:t>
            </a:r>
            <a:r>
              <a:rPr sz="2000" b="0" spc="-10" dirty="0">
                <a:solidFill>
                  <a:srgbClr val="706F74"/>
                </a:solidFill>
                <a:latin typeface="Arial MT"/>
                <a:cs typeface="Arial MT"/>
              </a:rPr>
              <a:t>r</a:t>
            </a:r>
            <a:r>
              <a:rPr sz="2000" b="0" dirty="0">
                <a:solidFill>
                  <a:srgbClr val="706F74"/>
                </a:solidFill>
                <a:latin typeface="Arial MT"/>
                <a:cs typeface="Arial MT"/>
              </a:rPr>
              <a:t>e</a:t>
            </a:r>
            <a:r>
              <a:rPr sz="2000" b="0" spc="-40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2000" b="0" dirty="0">
                <a:solidFill>
                  <a:srgbClr val="706F74"/>
                </a:solidFill>
                <a:latin typeface="Arial MT"/>
                <a:cs typeface="Arial MT"/>
              </a:rPr>
              <a:t>Deep</a:t>
            </a:r>
            <a:r>
              <a:rPr sz="2000" b="0" spc="-15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2000" b="0" dirty="0">
                <a:solidFill>
                  <a:srgbClr val="706F74"/>
                </a:solidFill>
                <a:latin typeface="Arial MT"/>
                <a:cs typeface="Arial MT"/>
              </a:rPr>
              <a:t>Dive</a:t>
            </a:r>
            <a:endParaRPr sz="2000">
              <a:latin typeface="Arial MT"/>
              <a:cs typeface="Arial MT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2980" y="1929383"/>
            <a:ext cx="4509515" cy="1824417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688340" y="4099305"/>
            <a:ext cx="29451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706F74"/>
                </a:solidFill>
                <a:latin typeface="Arial"/>
                <a:cs typeface="Arial"/>
              </a:rPr>
              <a:t>Ready-Node</a:t>
            </a:r>
            <a:r>
              <a:rPr sz="1800" b="1" spc="-15" dirty="0">
                <a:solidFill>
                  <a:srgbClr val="706F74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706F74"/>
                </a:solidFill>
                <a:latin typeface="Arial"/>
                <a:cs typeface="Arial"/>
              </a:rPr>
              <a:t>Requirements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88340" y="4374844"/>
            <a:ext cx="5520690" cy="100139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95"/>
              </a:spcBef>
              <a:buChar char="•"/>
              <a:tabLst>
                <a:tab pos="299085" algn="l"/>
                <a:tab pos="299720" algn="l"/>
              </a:tabLst>
            </a:pPr>
            <a:r>
              <a:rPr sz="1600" spc="-5" dirty="0">
                <a:solidFill>
                  <a:srgbClr val="706F74"/>
                </a:solidFill>
                <a:latin typeface="Arial MT"/>
                <a:cs typeface="Arial MT"/>
              </a:rPr>
              <a:t>Dual-socket, 8</a:t>
            </a:r>
            <a:r>
              <a:rPr sz="1600" spc="10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706F74"/>
                </a:solidFill>
                <a:latin typeface="Arial MT"/>
                <a:cs typeface="Arial MT"/>
              </a:rPr>
              <a:t>cores</a:t>
            </a:r>
            <a:r>
              <a:rPr sz="1600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706F74"/>
                </a:solidFill>
                <a:latin typeface="Arial MT"/>
                <a:cs typeface="Arial MT"/>
              </a:rPr>
              <a:t>per</a:t>
            </a:r>
            <a:r>
              <a:rPr sz="1600" spc="5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706F74"/>
                </a:solidFill>
                <a:latin typeface="Arial MT"/>
                <a:cs typeface="Arial MT"/>
              </a:rPr>
              <a:t>socket </a:t>
            </a:r>
            <a:r>
              <a:rPr sz="1600" spc="-5" dirty="0">
                <a:solidFill>
                  <a:srgbClr val="706F74"/>
                </a:solidFill>
                <a:latin typeface="Arial MT"/>
                <a:cs typeface="Arial MT"/>
              </a:rPr>
              <a:t>(no</a:t>
            </a:r>
            <a:r>
              <a:rPr sz="1600" spc="10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706F74"/>
                </a:solidFill>
                <a:latin typeface="Arial MT"/>
                <a:cs typeface="Arial MT"/>
              </a:rPr>
              <a:t>maximum</a:t>
            </a:r>
            <a:r>
              <a:rPr sz="1600" spc="20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706F74"/>
                </a:solidFill>
                <a:latin typeface="Arial MT"/>
                <a:cs typeface="Arial MT"/>
              </a:rPr>
              <a:t>core</a:t>
            </a:r>
            <a:r>
              <a:rPr sz="1600" spc="10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706F74"/>
                </a:solidFill>
                <a:latin typeface="Arial MT"/>
                <a:cs typeface="Arial MT"/>
              </a:rPr>
              <a:t>count)</a:t>
            </a:r>
            <a:endParaRPr sz="1600">
              <a:latin typeface="Arial MT"/>
              <a:cs typeface="Arial MT"/>
            </a:endParaRPr>
          </a:p>
          <a:p>
            <a:pPr marL="299085" indent="-287020">
              <a:lnSpc>
                <a:spcPct val="100000"/>
              </a:lnSpc>
              <a:spcBef>
                <a:spcPts val="5"/>
              </a:spcBef>
              <a:buChar char="•"/>
              <a:tabLst>
                <a:tab pos="299085" algn="l"/>
                <a:tab pos="299720" algn="l"/>
              </a:tabLst>
            </a:pPr>
            <a:r>
              <a:rPr sz="1600" spc="-5" dirty="0">
                <a:solidFill>
                  <a:srgbClr val="706F74"/>
                </a:solidFill>
                <a:latin typeface="Arial MT"/>
                <a:cs typeface="Arial MT"/>
              </a:rPr>
              <a:t>Minimum 256</a:t>
            </a:r>
            <a:r>
              <a:rPr sz="1600" spc="-10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706F74"/>
                </a:solidFill>
                <a:latin typeface="Arial MT"/>
                <a:cs typeface="Arial MT"/>
              </a:rPr>
              <a:t>GB</a:t>
            </a:r>
            <a:r>
              <a:rPr sz="1600" spc="20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1600" spc="-25" dirty="0">
                <a:solidFill>
                  <a:srgbClr val="706F74"/>
                </a:solidFill>
                <a:latin typeface="Arial MT"/>
                <a:cs typeface="Arial MT"/>
              </a:rPr>
              <a:t>memory,</a:t>
            </a:r>
            <a:r>
              <a:rPr sz="1600" spc="40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706F74"/>
                </a:solidFill>
                <a:latin typeface="Arial MT"/>
                <a:cs typeface="Arial MT"/>
              </a:rPr>
              <a:t>maximum</a:t>
            </a:r>
            <a:r>
              <a:rPr sz="1600" spc="20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706F74"/>
                </a:solidFill>
                <a:latin typeface="Arial MT"/>
                <a:cs typeface="Arial MT"/>
              </a:rPr>
              <a:t>1.5</a:t>
            </a:r>
            <a:r>
              <a:rPr sz="1600" spc="-30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706F74"/>
                </a:solidFill>
                <a:latin typeface="Arial MT"/>
                <a:cs typeface="Arial MT"/>
              </a:rPr>
              <a:t>TB</a:t>
            </a:r>
            <a:endParaRPr sz="1600">
              <a:latin typeface="Arial MT"/>
              <a:cs typeface="Arial MT"/>
            </a:endParaRPr>
          </a:p>
          <a:p>
            <a:pPr marL="299085" indent="-287020">
              <a:lnSpc>
                <a:spcPct val="100000"/>
              </a:lnSpc>
              <a:buChar char="•"/>
              <a:tabLst>
                <a:tab pos="299085" algn="l"/>
                <a:tab pos="299720" algn="l"/>
              </a:tabLst>
            </a:pPr>
            <a:r>
              <a:rPr sz="1600" spc="-40" dirty="0">
                <a:solidFill>
                  <a:srgbClr val="706F74"/>
                </a:solidFill>
                <a:latin typeface="Arial MT"/>
                <a:cs typeface="Arial MT"/>
              </a:rPr>
              <a:t>Two</a:t>
            </a:r>
            <a:r>
              <a:rPr sz="1600" spc="5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706F74"/>
                </a:solidFill>
                <a:latin typeface="Arial MT"/>
                <a:cs typeface="Arial MT"/>
              </a:rPr>
              <a:t>10</a:t>
            </a:r>
            <a:r>
              <a:rPr sz="1600" spc="5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706F74"/>
                </a:solidFill>
                <a:latin typeface="Arial MT"/>
                <a:cs typeface="Arial MT"/>
              </a:rPr>
              <a:t>GbE</a:t>
            </a:r>
            <a:r>
              <a:rPr sz="1600" spc="10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706F74"/>
                </a:solidFill>
                <a:latin typeface="Arial MT"/>
                <a:cs typeface="Arial MT"/>
              </a:rPr>
              <a:t>NICs and</a:t>
            </a:r>
            <a:r>
              <a:rPr sz="1600" spc="-10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706F74"/>
                </a:solidFill>
                <a:latin typeface="Arial MT"/>
                <a:cs typeface="Arial MT"/>
              </a:rPr>
              <a:t>1</a:t>
            </a:r>
            <a:r>
              <a:rPr sz="1600" spc="10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706F74"/>
                </a:solidFill>
                <a:latin typeface="Arial MT"/>
                <a:cs typeface="Arial MT"/>
              </a:rPr>
              <a:t>GbE</a:t>
            </a:r>
            <a:r>
              <a:rPr sz="1600" spc="5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706F74"/>
                </a:solidFill>
                <a:latin typeface="Arial MT"/>
                <a:cs typeface="Arial MT"/>
              </a:rPr>
              <a:t>BMC</a:t>
            </a:r>
            <a:r>
              <a:rPr sz="1600" spc="-10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706F74"/>
                </a:solidFill>
                <a:latin typeface="Arial MT"/>
                <a:cs typeface="Arial MT"/>
              </a:rPr>
              <a:t>NIC</a:t>
            </a:r>
            <a:endParaRPr sz="1600">
              <a:latin typeface="Arial MT"/>
              <a:cs typeface="Arial MT"/>
            </a:endParaRPr>
          </a:p>
          <a:p>
            <a:pPr marL="299085" indent="-287020">
              <a:lnSpc>
                <a:spcPct val="100000"/>
              </a:lnSpc>
              <a:buChar char="•"/>
              <a:tabLst>
                <a:tab pos="299085" algn="l"/>
                <a:tab pos="299720" algn="l"/>
              </a:tabLst>
            </a:pPr>
            <a:r>
              <a:rPr sz="1600" spc="-5" dirty="0">
                <a:solidFill>
                  <a:srgbClr val="706F74"/>
                </a:solidFill>
                <a:latin typeface="Arial MT"/>
                <a:cs typeface="Arial MT"/>
              </a:rPr>
              <a:t>Minimum</a:t>
            </a:r>
            <a:r>
              <a:rPr sz="1600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706F74"/>
                </a:solidFill>
                <a:latin typeface="Arial MT"/>
                <a:cs typeface="Arial MT"/>
              </a:rPr>
              <a:t>of</a:t>
            </a:r>
            <a:r>
              <a:rPr sz="1600" spc="10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706F74"/>
                </a:solidFill>
                <a:latin typeface="Arial MT"/>
                <a:cs typeface="Arial MT"/>
              </a:rPr>
              <a:t>four</a:t>
            </a:r>
            <a:r>
              <a:rPr sz="1600" spc="20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706F74"/>
                </a:solidFill>
                <a:latin typeface="Arial MT"/>
                <a:cs typeface="Arial MT"/>
              </a:rPr>
              <a:t>1U servers</a:t>
            </a:r>
            <a:r>
              <a:rPr sz="1600" spc="15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706F74"/>
                </a:solidFill>
                <a:latin typeface="Arial MT"/>
                <a:cs typeface="Arial MT"/>
              </a:rPr>
              <a:t>/</a:t>
            </a:r>
            <a:r>
              <a:rPr sz="1600" spc="484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706F74"/>
                </a:solidFill>
                <a:latin typeface="Arial MT"/>
                <a:cs typeface="Arial MT"/>
              </a:rPr>
              <a:t>maximum</a:t>
            </a:r>
            <a:r>
              <a:rPr sz="1600" spc="15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706F74"/>
                </a:solidFill>
                <a:latin typeface="Arial MT"/>
                <a:cs typeface="Arial MT"/>
              </a:rPr>
              <a:t>of</a:t>
            </a:r>
            <a:r>
              <a:rPr sz="1600" spc="15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706F74"/>
                </a:solidFill>
                <a:latin typeface="Arial MT"/>
                <a:cs typeface="Arial MT"/>
              </a:rPr>
              <a:t>32</a:t>
            </a:r>
            <a:r>
              <a:rPr sz="1600" spc="10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706F74"/>
                </a:solidFill>
                <a:latin typeface="Arial MT"/>
                <a:cs typeface="Arial MT"/>
              </a:rPr>
              <a:t>1U servers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966966" y="3414776"/>
            <a:ext cx="338455" cy="14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solidFill>
                  <a:srgbClr val="0094D2"/>
                </a:solidFill>
                <a:latin typeface="Calibri"/>
                <a:cs typeface="Calibri"/>
              </a:rPr>
              <a:t>2+</a:t>
            </a:r>
            <a:r>
              <a:rPr sz="800" spc="-20" dirty="0">
                <a:solidFill>
                  <a:srgbClr val="0094D2"/>
                </a:solidFill>
                <a:latin typeface="Calibri"/>
                <a:cs typeface="Calibri"/>
              </a:rPr>
              <a:t> </a:t>
            </a:r>
            <a:r>
              <a:rPr sz="800" dirty="0">
                <a:solidFill>
                  <a:srgbClr val="0094D2"/>
                </a:solidFill>
                <a:latin typeface="Calibri"/>
                <a:cs typeface="Calibri"/>
              </a:rPr>
              <a:t>H</a:t>
            </a:r>
            <a:r>
              <a:rPr sz="800" spc="-5" dirty="0">
                <a:solidFill>
                  <a:srgbClr val="0094D2"/>
                </a:solidFill>
                <a:latin typeface="Calibri"/>
                <a:cs typeface="Calibri"/>
              </a:rPr>
              <a:t>D</a:t>
            </a:r>
            <a:r>
              <a:rPr sz="800" dirty="0">
                <a:solidFill>
                  <a:srgbClr val="0094D2"/>
                </a:solidFill>
                <a:latin typeface="Calibri"/>
                <a:cs typeface="Calibri"/>
              </a:rPr>
              <a:t>D</a:t>
            </a:r>
            <a:endParaRPr sz="800">
              <a:latin typeface="Calibri"/>
              <a:cs typeface="Calibr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7892033" y="2337054"/>
            <a:ext cx="763905" cy="257810"/>
            <a:chOff x="7892033" y="2337054"/>
            <a:chExt cx="763905" cy="257810"/>
          </a:xfrm>
        </p:grpSpPr>
        <p:sp>
          <p:nvSpPr>
            <p:cNvPr id="8" name="object 8"/>
            <p:cNvSpPr/>
            <p:nvPr/>
          </p:nvSpPr>
          <p:spPr>
            <a:xfrm>
              <a:off x="7892033" y="2337054"/>
              <a:ext cx="763905" cy="257810"/>
            </a:xfrm>
            <a:custGeom>
              <a:avLst/>
              <a:gdLst/>
              <a:ahLst/>
              <a:cxnLst/>
              <a:rect l="l" t="t" r="r" b="b"/>
              <a:pathLst>
                <a:path w="763904" h="257810">
                  <a:moveTo>
                    <a:pt x="763524" y="0"/>
                  </a:moveTo>
                  <a:lnTo>
                    <a:pt x="0" y="0"/>
                  </a:lnTo>
                  <a:lnTo>
                    <a:pt x="0" y="257555"/>
                  </a:lnTo>
                  <a:lnTo>
                    <a:pt x="763524" y="257555"/>
                  </a:lnTo>
                  <a:lnTo>
                    <a:pt x="763524" y="0"/>
                  </a:lnTo>
                  <a:close/>
                </a:path>
              </a:pathLst>
            </a:custGeom>
            <a:solidFill>
              <a:srgbClr val="706F7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967472" y="2414015"/>
              <a:ext cx="208915" cy="105410"/>
            </a:xfrm>
            <a:custGeom>
              <a:avLst/>
              <a:gdLst/>
              <a:ahLst/>
              <a:cxnLst/>
              <a:rect l="l" t="t" r="r" b="b"/>
              <a:pathLst>
                <a:path w="208915" h="105410">
                  <a:moveTo>
                    <a:pt x="21336" y="0"/>
                  </a:moveTo>
                  <a:lnTo>
                    <a:pt x="0" y="0"/>
                  </a:lnTo>
                  <a:lnTo>
                    <a:pt x="0" y="105156"/>
                  </a:lnTo>
                  <a:lnTo>
                    <a:pt x="21336" y="105156"/>
                  </a:lnTo>
                  <a:lnTo>
                    <a:pt x="21336" y="0"/>
                  </a:lnTo>
                  <a:close/>
                </a:path>
                <a:path w="208915" h="105410">
                  <a:moveTo>
                    <a:pt x="83807" y="0"/>
                  </a:moveTo>
                  <a:lnTo>
                    <a:pt x="62484" y="0"/>
                  </a:lnTo>
                  <a:lnTo>
                    <a:pt x="62484" y="105156"/>
                  </a:lnTo>
                  <a:lnTo>
                    <a:pt x="83807" y="105156"/>
                  </a:lnTo>
                  <a:lnTo>
                    <a:pt x="83807" y="0"/>
                  </a:lnTo>
                  <a:close/>
                </a:path>
                <a:path w="208915" h="105410">
                  <a:moveTo>
                    <a:pt x="146304" y="0"/>
                  </a:moveTo>
                  <a:lnTo>
                    <a:pt x="124968" y="0"/>
                  </a:lnTo>
                  <a:lnTo>
                    <a:pt x="124968" y="105156"/>
                  </a:lnTo>
                  <a:lnTo>
                    <a:pt x="146304" y="105156"/>
                  </a:lnTo>
                  <a:lnTo>
                    <a:pt x="146304" y="0"/>
                  </a:lnTo>
                  <a:close/>
                </a:path>
                <a:path w="208915" h="105410">
                  <a:moveTo>
                    <a:pt x="208788" y="0"/>
                  </a:moveTo>
                  <a:lnTo>
                    <a:pt x="187452" y="0"/>
                  </a:lnTo>
                  <a:lnTo>
                    <a:pt x="187452" y="105156"/>
                  </a:lnTo>
                  <a:lnTo>
                    <a:pt x="208788" y="105156"/>
                  </a:lnTo>
                  <a:lnTo>
                    <a:pt x="20878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482583" y="2421635"/>
              <a:ext cx="96011" cy="97536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7741666" y="1974926"/>
            <a:ext cx="960119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solidFill>
                  <a:srgbClr val="706F74"/>
                </a:solidFill>
                <a:latin typeface="Calibri"/>
                <a:cs typeface="Calibri"/>
              </a:rPr>
              <a:t>Hybrid</a:t>
            </a:r>
            <a:r>
              <a:rPr sz="1400" b="1" spc="-75" dirty="0">
                <a:solidFill>
                  <a:srgbClr val="706F74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706F74"/>
                </a:solidFill>
                <a:latin typeface="Calibri"/>
                <a:cs typeface="Calibri"/>
              </a:rPr>
              <a:t>Node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412735" y="2691383"/>
            <a:ext cx="856487" cy="960119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7526528" y="2737485"/>
            <a:ext cx="553085" cy="14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5" dirty="0">
                <a:solidFill>
                  <a:srgbClr val="706F74"/>
                </a:solidFill>
                <a:latin typeface="Calibri"/>
                <a:cs typeface="Calibri"/>
              </a:rPr>
              <a:t>Disk</a:t>
            </a:r>
            <a:r>
              <a:rPr sz="800" spc="-40" dirty="0">
                <a:solidFill>
                  <a:srgbClr val="706F74"/>
                </a:solidFill>
                <a:latin typeface="Calibri"/>
                <a:cs typeface="Calibri"/>
              </a:rPr>
              <a:t> </a:t>
            </a:r>
            <a:r>
              <a:rPr sz="800" spc="-5" dirty="0">
                <a:solidFill>
                  <a:srgbClr val="706F74"/>
                </a:solidFill>
                <a:latin typeface="Calibri"/>
                <a:cs typeface="Calibri"/>
              </a:rPr>
              <a:t>Group</a:t>
            </a:r>
            <a:r>
              <a:rPr sz="800" spc="-30" dirty="0">
                <a:solidFill>
                  <a:srgbClr val="706F74"/>
                </a:solidFill>
                <a:latin typeface="Calibri"/>
                <a:cs typeface="Calibri"/>
              </a:rPr>
              <a:t> </a:t>
            </a:r>
            <a:r>
              <a:rPr sz="800" dirty="0">
                <a:solidFill>
                  <a:srgbClr val="706F74"/>
                </a:solidFill>
                <a:latin typeface="Calibri"/>
                <a:cs typeface="Calibri"/>
              </a:rPr>
              <a:t>1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997065" y="3087369"/>
            <a:ext cx="311150" cy="14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solidFill>
                  <a:srgbClr val="6CB33E"/>
                </a:solidFill>
                <a:latin typeface="Calibri"/>
                <a:cs typeface="Calibri"/>
              </a:rPr>
              <a:t>1</a:t>
            </a:r>
            <a:r>
              <a:rPr sz="800" spc="-15" dirty="0">
                <a:solidFill>
                  <a:srgbClr val="6CB33E"/>
                </a:solidFill>
                <a:latin typeface="Calibri"/>
                <a:cs typeface="Calibri"/>
              </a:rPr>
              <a:t> </a:t>
            </a:r>
            <a:r>
              <a:rPr sz="800" dirty="0">
                <a:solidFill>
                  <a:srgbClr val="6CB33E"/>
                </a:solidFill>
                <a:latin typeface="Calibri"/>
                <a:cs typeface="Calibri"/>
              </a:rPr>
              <a:t>F</a:t>
            </a:r>
            <a:r>
              <a:rPr sz="800" spc="-5" dirty="0">
                <a:solidFill>
                  <a:srgbClr val="6CB33E"/>
                </a:solidFill>
                <a:latin typeface="Calibri"/>
                <a:cs typeface="Calibri"/>
              </a:rPr>
              <a:t>l</a:t>
            </a:r>
            <a:r>
              <a:rPr sz="800" dirty="0">
                <a:solidFill>
                  <a:srgbClr val="6CB33E"/>
                </a:solidFill>
                <a:latin typeface="Calibri"/>
                <a:cs typeface="Calibri"/>
              </a:rPr>
              <a:t>a</a:t>
            </a:r>
            <a:r>
              <a:rPr sz="800" spc="-5" dirty="0">
                <a:solidFill>
                  <a:srgbClr val="6CB33E"/>
                </a:solidFill>
                <a:latin typeface="Calibri"/>
                <a:cs typeface="Calibri"/>
              </a:rPr>
              <a:t>s</a:t>
            </a:r>
            <a:r>
              <a:rPr sz="800" dirty="0">
                <a:solidFill>
                  <a:srgbClr val="6CB33E"/>
                </a:solidFill>
                <a:latin typeface="Calibri"/>
                <a:cs typeface="Calibri"/>
              </a:rPr>
              <a:t>h</a:t>
            </a:r>
            <a:endParaRPr sz="800">
              <a:latin typeface="Calibri"/>
              <a:cs typeface="Calibri"/>
            </a:endParaRPr>
          </a:p>
        </p:txBody>
      </p:sp>
      <p:pic>
        <p:nvPicPr>
          <p:cNvPr id="15" name="object 1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353044" y="2691383"/>
            <a:ext cx="856487" cy="960119"/>
          </a:xfrm>
          <a:prstGeom prst="rect">
            <a:avLst/>
          </a:prstGeom>
        </p:spPr>
      </p:pic>
      <p:sp>
        <p:nvSpPr>
          <p:cNvPr id="16" name="object 16"/>
          <p:cNvSpPr txBox="1"/>
          <p:nvPr/>
        </p:nvSpPr>
        <p:spPr>
          <a:xfrm>
            <a:off x="8466835" y="2736595"/>
            <a:ext cx="553085" cy="14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5" dirty="0">
                <a:solidFill>
                  <a:srgbClr val="706F74"/>
                </a:solidFill>
                <a:latin typeface="Calibri"/>
                <a:cs typeface="Calibri"/>
              </a:rPr>
              <a:t>Disk</a:t>
            </a:r>
            <a:r>
              <a:rPr sz="800" spc="-40" dirty="0">
                <a:solidFill>
                  <a:srgbClr val="706F74"/>
                </a:solidFill>
                <a:latin typeface="Calibri"/>
                <a:cs typeface="Calibri"/>
              </a:rPr>
              <a:t> </a:t>
            </a:r>
            <a:r>
              <a:rPr sz="800" spc="-5" dirty="0">
                <a:solidFill>
                  <a:srgbClr val="706F74"/>
                </a:solidFill>
                <a:latin typeface="Calibri"/>
                <a:cs typeface="Calibri"/>
              </a:rPr>
              <a:t>Group</a:t>
            </a:r>
            <a:r>
              <a:rPr sz="800" spc="-30" dirty="0">
                <a:solidFill>
                  <a:srgbClr val="706F74"/>
                </a:solidFill>
                <a:latin typeface="Calibri"/>
                <a:cs typeface="Calibri"/>
              </a:rPr>
              <a:t> </a:t>
            </a:r>
            <a:r>
              <a:rPr sz="800" dirty="0">
                <a:solidFill>
                  <a:srgbClr val="706F74"/>
                </a:solidFill>
                <a:latin typeface="Calibri"/>
                <a:cs typeface="Calibri"/>
              </a:rPr>
              <a:t>2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9438131" y="1818132"/>
            <a:ext cx="0" cy="1891664"/>
          </a:xfrm>
          <a:custGeom>
            <a:avLst/>
            <a:gdLst/>
            <a:ahLst/>
            <a:cxnLst/>
            <a:rect l="l" t="t" r="r" b="b"/>
            <a:pathLst>
              <a:path h="1891664">
                <a:moveTo>
                  <a:pt x="0" y="0"/>
                </a:moveTo>
                <a:lnTo>
                  <a:pt x="0" y="1891283"/>
                </a:lnTo>
              </a:path>
            </a:pathLst>
          </a:custGeom>
          <a:ln w="12192">
            <a:solidFill>
              <a:srgbClr val="0094D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9547606" y="3413887"/>
            <a:ext cx="338455" cy="14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solidFill>
                  <a:srgbClr val="0094D2"/>
                </a:solidFill>
                <a:latin typeface="Calibri"/>
                <a:cs typeface="Calibri"/>
              </a:rPr>
              <a:t>2+</a:t>
            </a:r>
            <a:r>
              <a:rPr sz="800" spc="-20" dirty="0">
                <a:solidFill>
                  <a:srgbClr val="0094D2"/>
                </a:solidFill>
                <a:latin typeface="Calibri"/>
                <a:cs typeface="Calibri"/>
              </a:rPr>
              <a:t> </a:t>
            </a:r>
            <a:r>
              <a:rPr sz="800" dirty="0">
                <a:solidFill>
                  <a:srgbClr val="0094D2"/>
                </a:solidFill>
                <a:latin typeface="Calibri"/>
                <a:cs typeface="Calibri"/>
              </a:rPr>
              <a:t>H</a:t>
            </a:r>
            <a:r>
              <a:rPr sz="800" spc="-5" dirty="0">
                <a:solidFill>
                  <a:srgbClr val="0094D2"/>
                </a:solidFill>
                <a:latin typeface="Calibri"/>
                <a:cs typeface="Calibri"/>
              </a:rPr>
              <a:t>D</a:t>
            </a:r>
            <a:r>
              <a:rPr sz="800" dirty="0">
                <a:solidFill>
                  <a:srgbClr val="0094D2"/>
                </a:solidFill>
                <a:latin typeface="Calibri"/>
                <a:cs typeface="Calibri"/>
              </a:rPr>
              <a:t>D</a:t>
            </a:r>
            <a:endParaRPr sz="800">
              <a:latin typeface="Calibri"/>
              <a:cs typeface="Calibri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10472166" y="2337054"/>
            <a:ext cx="763905" cy="256540"/>
            <a:chOff x="10472166" y="2337054"/>
            <a:chExt cx="763905" cy="256540"/>
          </a:xfrm>
        </p:grpSpPr>
        <p:sp>
          <p:nvSpPr>
            <p:cNvPr id="20" name="object 20"/>
            <p:cNvSpPr/>
            <p:nvPr/>
          </p:nvSpPr>
          <p:spPr>
            <a:xfrm>
              <a:off x="10472166" y="2337054"/>
              <a:ext cx="763905" cy="256540"/>
            </a:xfrm>
            <a:custGeom>
              <a:avLst/>
              <a:gdLst/>
              <a:ahLst/>
              <a:cxnLst/>
              <a:rect l="l" t="t" r="r" b="b"/>
              <a:pathLst>
                <a:path w="763904" h="256539">
                  <a:moveTo>
                    <a:pt x="763524" y="0"/>
                  </a:moveTo>
                  <a:lnTo>
                    <a:pt x="0" y="0"/>
                  </a:lnTo>
                  <a:lnTo>
                    <a:pt x="0" y="256031"/>
                  </a:lnTo>
                  <a:lnTo>
                    <a:pt x="763524" y="256031"/>
                  </a:lnTo>
                  <a:lnTo>
                    <a:pt x="763524" y="0"/>
                  </a:lnTo>
                  <a:close/>
                </a:path>
              </a:pathLst>
            </a:custGeom>
            <a:solidFill>
              <a:srgbClr val="706F7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0547604" y="2412491"/>
              <a:ext cx="208915" cy="105410"/>
            </a:xfrm>
            <a:custGeom>
              <a:avLst/>
              <a:gdLst/>
              <a:ahLst/>
              <a:cxnLst/>
              <a:rect l="l" t="t" r="r" b="b"/>
              <a:pathLst>
                <a:path w="208915" h="105410">
                  <a:moveTo>
                    <a:pt x="21323" y="0"/>
                  </a:moveTo>
                  <a:lnTo>
                    <a:pt x="0" y="0"/>
                  </a:lnTo>
                  <a:lnTo>
                    <a:pt x="0" y="105156"/>
                  </a:lnTo>
                  <a:lnTo>
                    <a:pt x="21323" y="105156"/>
                  </a:lnTo>
                  <a:lnTo>
                    <a:pt x="21323" y="0"/>
                  </a:lnTo>
                  <a:close/>
                </a:path>
                <a:path w="208915" h="105410">
                  <a:moveTo>
                    <a:pt x="83820" y="0"/>
                  </a:moveTo>
                  <a:lnTo>
                    <a:pt x="62484" y="0"/>
                  </a:lnTo>
                  <a:lnTo>
                    <a:pt x="62484" y="105156"/>
                  </a:lnTo>
                  <a:lnTo>
                    <a:pt x="83820" y="105156"/>
                  </a:lnTo>
                  <a:lnTo>
                    <a:pt x="83820" y="0"/>
                  </a:lnTo>
                  <a:close/>
                </a:path>
                <a:path w="208915" h="105410">
                  <a:moveTo>
                    <a:pt x="146304" y="0"/>
                  </a:moveTo>
                  <a:lnTo>
                    <a:pt x="124968" y="0"/>
                  </a:lnTo>
                  <a:lnTo>
                    <a:pt x="124968" y="105156"/>
                  </a:lnTo>
                  <a:lnTo>
                    <a:pt x="146304" y="105156"/>
                  </a:lnTo>
                  <a:lnTo>
                    <a:pt x="146304" y="0"/>
                  </a:lnTo>
                  <a:close/>
                </a:path>
                <a:path w="208915" h="105410">
                  <a:moveTo>
                    <a:pt x="208775" y="0"/>
                  </a:moveTo>
                  <a:lnTo>
                    <a:pt x="187452" y="0"/>
                  </a:lnTo>
                  <a:lnTo>
                    <a:pt x="187452" y="105156"/>
                  </a:lnTo>
                  <a:lnTo>
                    <a:pt x="208775" y="105156"/>
                  </a:lnTo>
                  <a:lnTo>
                    <a:pt x="20877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064240" y="2420111"/>
              <a:ext cx="94488" cy="97536"/>
            </a:xfrm>
            <a:prstGeom prst="rect">
              <a:avLst/>
            </a:prstGeom>
          </p:spPr>
        </p:pic>
      </p:grpSp>
      <p:sp>
        <p:nvSpPr>
          <p:cNvPr id="23" name="object 23"/>
          <p:cNvSpPr txBox="1"/>
          <p:nvPr/>
        </p:nvSpPr>
        <p:spPr>
          <a:xfrm>
            <a:off x="10322814" y="1974342"/>
            <a:ext cx="109474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solidFill>
                  <a:srgbClr val="706F74"/>
                </a:solidFill>
                <a:latin typeface="Calibri"/>
                <a:cs typeface="Calibri"/>
              </a:rPr>
              <a:t>All-Flash</a:t>
            </a:r>
            <a:r>
              <a:rPr sz="1400" b="1" spc="-80" dirty="0">
                <a:solidFill>
                  <a:srgbClr val="706F74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706F74"/>
                </a:solidFill>
                <a:latin typeface="Calibri"/>
                <a:cs typeface="Calibri"/>
              </a:rPr>
              <a:t>Node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0000488" y="2699004"/>
            <a:ext cx="843280" cy="944880"/>
          </a:xfrm>
          <a:prstGeom prst="rect">
            <a:avLst/>
          </a:prstGeom>
          <a:ln w="15239">
            <a:solidFill>
              <a:srgbClr val="706F74"/>
            </a:solidFill>
          </a:ln>
        </p:spPr>
        <p:txBody>
          <a:bodyPr vert="horz" wrap="square" lIns="0" tIns="50800" rIns="0" bIns="0" rtlCol="0">
            <a:spAutoFit/>
          </a:bodyPr>
          <a:lstStyle/>
          <a:p>
            <a:pPr marL="119380">
              <a:lnSpc>
                <a:spcPct val="100000"/>
              </a:lnSpc>
              <a:spcBef>
                <a:spcPts val="400"/>
              </a:spcBef>
            </a:pPr>
            <a:r>
              <a:rPr sz="800" spc="-5" dirty="0">
                <a:solidFill>
                  <a:srgbClr val="706F74"/>
                </a:solidFill>
                <a:latin typeface="Calibri"/>
                <a:cs typeface="Calibri"/>
              </a:rPr>
              <a:t>Disk</a:t>
            </a:r>
            <a:r>
              <a:rPr sz="800" spc="-30" dirty="0">
                <a:solidFill>
                  <a:srgbClr val="706F74"/>
                </a:solidFill>
                <a:latin typeface="Calibri"/>
                <a:cs typeface="Calibri"/>
              </a:rPr>
              <a:t> </a:t>
            </a:r>
            <a:r>
              <a:rPr sz="800" spc="-5" dirty="0">
                <a:solidFill>
                  <a:srgbClr val="706F74"/>
                </a:solidFill>
                <a:latin typeface="Calibri"/>
                <a:cs typeface="Calibri"/>
              </a:rPr>
              <a:t>Group</a:t>
            </a:r>
            <a:r>
              <a:rPr sz="800" spc="-30" dirty="0">
                <a:solidFill>
                  <a:srgbClr val="706F74"/>
                </a:solidFill>
                <a:latin typeface="Calibri"/>
                <a:cs typeface="Calibri"/>
              </a:rPr>
              <a:t> </a:t>
            </a:r>
            <a:r>
              <a:rPr sz="800" dirty="0">
                <a:solidFill>
                  <a:srgbClr val="706F74"/>
                </a:solidFill>
                <a:latin typeface="Calibri"/>
                <a:cs typeface="Calibri"/>
              </a:rPr>
              <a:t>1</a:t>
            </a:r>
            <a:endParaRPr sz="800">
              <a:latin typeface="Calibri"/>
              <a:cs typeface="Calibri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10210800" y="2937382"/>
            <a:ext cx="398145" cy="623570"/>
            <a:chOff x="10210800" y="2937382"/>
            <a:chExt cx="398145" cy="623570"/>
          </a:xfrm>
        </p:grpSpPr>
        <p:pic>
          <p:nvPicPr>
            <p:cNvPr id="26" name="object 2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314431" y="3044951"/>
              <a:ext cx="190499" cy="70104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10210800" y="2937382"/>
              <a:ext cx="398145" cy="285750"/>
            </a:xfrm>
            <a:custGeom>
              <a:avLst/>
              <a:gdLst/>
              <a:ahLst/>
              <a:cxnLst/>
              <a:rect l="l" t="t" r="r" b="b"/>
              <a:pathLst>
                <a:path w="398145" h="285750">
                  <a:moveTo>
                    <a:pt x="56388" y="225818"/>
                  </a:moveTo>
                  <a:lnTo>
                    <a:pt x="51308" y="220357"/>
                  </a:lnTo>
                  <a:lnTo>
                    <a:pt x="38608" y="220357"/>
                  </a:lnTo>
                  <a:lnTo>
                    <a:pt x="33528" y="225818"/>
                  </a:lnTo>
                  <a:lnTo>
                    <a:pt x="33528" y="232549"/>
                  </a:lnTo>
                  <a:lnTo>
                    <a:pt x="33528" y="239280"/>
                  </a:lnTo>
                  <a:lnTo>
                    <a:pt x="38608" y="244741"/>
                  </a:lnTo>
                  <a:lnTo>
                    <a:pt x="51308" y="244741"/>
                  </a:lnTo>
                  <a:lnTo>
                    <a:pt x="56388" y="239280"/>
                  </a:lnTo>
                  <a:lnTo>
                    <a:pt x="56388" y="225818"/>
                  </a:lnTo>
                  <a:close/>
                </a:path>
                <a:path w="398145" h="285750">
                  <a:moveTo>
                    <a:pt x="56388" y="42938"/>
                  </a:moveTo>
                  <a:lnTo>
                    <a:pt x="51308" y="37477"/>
                  </a:lnTo>
                  <a:lnTo>
                    <a:pt x="38608" y="37477"/>
                  </a:lnTo>
                  <a:lnTo>
                    <a:pt x="33528" y="42938"/>
                  </a:lnTo>
                  <a:lnTo>
                    <a:pt x="33528" y="49669"/>
                  </a:lnTo>
                  <a:lnTo>
                    <a:pt x="33528" y="56400"/>
                  </a:lnTo>
                  <a:lnTo>
                    <a:pt x="38608" y="61861"/>
                  </a:lnTo>
                  <a:lnTo>
                    <a:pt x="51308" y="61861"/>
                  </a:lnTo>
                  <a:lnTo>
                    <a:pt x="56388" y="56400"/>
                  </a:lnTo>
                  <a:lnTo>
                    <a:pt x="56388" y="42938"/>
                  </a:lnTo>
                  <a:close/>
                </a:path>
                <a:path w="398145" h="285750">
                  <a:moveTo>
                    <a:pt x="359664" y="225818"/>
                  </a:moveTo>
                  <a:lnTo>
                    <a:pt x="354584" y="220357"/>
                  </a:lnTo>
                  <a:lnTo>
                    <a:pt x="341884" y="220357"/>
                  </a:lnTo>
                  <a:lnTo>
                    <a:pt x="336804" y="225818"/>
                  </a:lnTo>
                  <a:lnTo>
                    <a:pt x="336804" y="232549"/>
                  </a:lnTo>
                  <a:lnTo>
                    <a:pt x="336804" y="239280"/>
                  </a:lnTo>
                  <a:lnTo>
                    <a:pt x="341884" y="244741"/>
                  </a:lnTo>
                  <a:lnTo>
                    <a:pt x="354584" y="244741"/>
                  </a:lnTo>
                  <a:lnTo>
                    <a:pt x="359664" y="239280"/>
                  </a:lnTo>
                  <a:lnTo>
                    <a:pt x="359664" y="225818"/>
                  </a:lnTo>
                  <a:close/>
                </a:path>
                <a:path w="398145" h="285750">
                  <a:moveTo>
                    <a:pt x="359664" y="42938"/>
                  </a:moveTo>
                  <a:lnTo>
                    <a:pt x="354584" y="37477"/>
                  </a:lnTo>
                  <a:lnTo>
                    <a:pt x="341884" y="37477"/>
                  </a:lnTo>
                  <a:lnTo>
                    <a:pt x="336804" y="42938"/>
                  </a:lnTo>
                  <a:lnTo>
                    <a:pt x="336804" y="49669"/>
                  </a:lnTo>
                  <a:lnTo>
                    <a:pt x="336804" y="56400"/>
                  </a:lnTo>
                  <a:lnTo>
                    <a:pt x="341884" y="61861"/>
                  </a:lnTo>
                  <a:lnTo>
                    <a:pt x="354584" y="61861"/>
                  </a:lnTo>
                  <a:lnTo>
                    <a:pt x="359664" y="56400"/>
                  </a:lnTo>
                  <a:lnTo>
                    <a:pt x="359664" y="42938"/>
                  </a:lnTo>
                  <a:close/>
                </a:path>
                <a:path w="398145" h="285750">
                  <a:moveTo>
                    <a:pt x="397764" y="0"/>
                  </a:moveTo>
                  <a:lnTo>
                    <a:pt x="374015" y="0"/>
                  </a:lnTo>
                  <a:lnTo>
                    <a:pt x="374015" y="21590"/>
                  </a:lnTo>
                  <a:lnTo>
                    <a:pt x="374015" y="259080"/>
                  </a:lnTo>
                  <a:lnTo>
                    <a:pt x="20955" y="259080"/>
                  </a:lnTo>
                  <a:lnTo>
                    <a:pt x="20955" y="21590"/>
                  </a:lnTo>
                  <a:lnTo>
                    <a:pt x="374015" y="21590"/>
                  </a:lnTo>
                  <a:lnTo>
                    <a:pt x="374015" y="0"/>
                  </a:lnTo>
                  <a:lnTo>
                    <a:pt x="0" y="0"/>
                  </a:lnTo>
                  <a:lnTo>
                    <a:pt x="0" y="21590"/>
                  </a:lnTo>
                  <a:lnTo>
                    <a:pt x="0" y="259080"/>
                  </a:lnTo>
                  <a:lnTo>
                    <a:pt x="0" y="285750"/>
                  </a:lnTo>
                  <a:lnTo>
                    <a:pt x="397764" y="285750"/>
                  </a:lnTo>
                  <a:lnTo>
                    <a:pt x="397764" y="259588"/>
                  </a:lnTo>
                  <a:lnTo>
                    <a:pt x="397764" y="259080"/>
                  </a:lnTo>
                  <a:lnTo>
                    <a:pt x="397764" y="21590"/>
                  </a:lnTo>
                  <a:lnTo>
                    <a:pt x="397764" y="0"/>
                  </a:lnTo>
                  <a:close/>
                </a:path>
              </a:pathLst>
            </a:custGeom>
            <a:solidFill>
              <a:srgbClr val="6CB33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0212311" y="3265817"/>
              <a:ext cx="390525" cy="294640"/>
            </a:xfrm>
            <a:custGeom>
              <a:avLst/>
              <a:gdLst/>
              <a:ahLst/>
              <a:cxnLst/>
              <a:rect l="l" t="t" r="r" b="b"/>
              <a:pathLst>
                <a:path w="390525" h="294639">
                  <a:moveTo>
                    <a:pt x="54876" y="234175"/>
                  </a:moveTo>
                  <a:lnTo>
                    <a:pt x="49796" y="228714"/>
                  </a:lnTo>
                  <a:lnTo>
                    <a:pt x="37096" y="228714"/>
                  </a:lnTo>
                  <a:lnTo>
                    <a:pt x="32016" y="234175"/>
                  </a:lnTo>
                  <a:lnTo>
                    <a:pt x="32016" y="240906"/>
                  </a:lnTo>
                  <a:lnTo>
                    <a:pt x="32016" y="247637"/>
                  </a:lnTo>
                  <a:lnTo>
                    <a:pt x="37096" y="253098"/>
                  </a:lnTo>
                  <a:lnTo>
                    <a:pt x="49796" y="253098"/>
                  </a:lnTo>
                  <a:lnTo>
                    <a:pt x="54876" y="247637"/>
                  </a:lnTo>
                  <a:lnTo>
                    <a:pt x="54876" y="234175"/>
                  </a:lnTo>
                  <a:close/>
                </a:path>
                <a:path w="390525" h="294639">
                  <a:moveTo>
                    <a:pt x="54876" y="45199"/>
                  </a:moveTo>
                  <a:lnTo>
                    <a:pt x="49796" y="39738"/>
                  </a:lnTo>
                  <a:lnTo>
                    <a:pt x="37096" y="39738"/>
                  </a:lnTo>
                  <a:lnTo>
                    <a:pt x="32016" y="45199"/>
                  </a:lnTo>
                  <a:lnTo>
                    <a:pt x="32016" y="51930"/>
                  </a:lnTo>
                  <a:lnTo>
                    <a:pt x="32016" y="58661"/>
                  </a:lnTo>
                  <a:lnTo>
                    <a:pt x="37096" y="64122"/>
                  </a:lnTo>
                  <a:lnTo>
                    <a:pt x="49796" y="64122"/>
                  </a:lnTo>
                  <a:lnTo>
                    <a:pt x="54876" y="58661"/>
                  </a:lnTo>
                  <a:lnTo>
                    <a:pt x="54876" y="45199"/>
                  </a:lnTo>
                  <a:close/>
                </a:path>
                <a:path w="390525" h="294639">
                  <a:moveTo>
                    <a:pt x="352044" y="45199"/>
                  </a:moveTo>
                  <a:lnTo>
                    <a:pt x="346964" y="39738"/>
                  </a:lnTo>
                  <a:lnTo>
                    <a:pt x="334264" y="39738"/>
                  </a:lnTo>
                  <a:lnTo>
                    <a:pt x="329184" y="45199"/>
                  </a:lnTo>
                  <a:lnTo>
                    <a:pt x="329184" y="51930"/>
                  </a:lnTo>
                  <a:lnTo>
                    <a:pt x="329184" y="58661"/>
                  </a:lnTo>
                  <a:lnTo>
                    <a:pt x="334264" y="64122"/>
                  </a:lnTo>
                  <a:lnTo>
                    <a:pt x="346964" y="64122"/>
                  </a:lnTo>
                  <a:lnTo>
                    <a:pt x="352044" y="58661"/>
                  </a:lnTo>
                  <a:lnTo>
                    <a:pt x="352044" y="45199"/>
                  </a:lnTo>
                  <a:close/>
                </a:path>
                <a:path w="390525" h="294639">
                  <a:moveTo>
                    <a:pt x="390144" y="0"/>
                  </a:moveTo>
                  <a:lnTo>
                    <a:pt x="0" y="0"/>
                  </a:lnTo>
                  <a:lnTo>
                    <a:pt x="0" y="22860"/>
                  </a:lnTo>
                  <a:lnTo>
                    <a:pt x="0" y="267970"/>
                  </a:lnTo>
                  <a:lnTo>
                    <a:pt x="0" y="294640"/>
                  </a:lnTo>
                  <a:lnTo>
                    <a:pt x="390144" y="294640"/>
                  </a:lnTo>
                  <a:lnTo>
                    <a:pt x="390144" y="267970"/>
                  </a:lnTo>
                  <a:lnTo>
                    <a:pt x="20574" y="267970"/>
                  </a:lnTo>
                  <a:lnTo>
                    <a:pt x="20574" y="22860"/>
                  </a:lnTo>
                  <a:lnTo>
                    <a:pt x="366903" y="22860"/>
                  </a:lnTo>
                  <a:lnTo>
                    <a:pt x="366903" y="267335"/>
                  </a:lnTo>
                  <a:lnTo>
                    <a:pt x="390144" y="267335"/>
                  </a:lnTo>
                  <a:lnTo>
                    <a:pt x="390144" y="22860"/>
                  </a:lnTo>
                  <a:lnTo>
                    <a:pt x="390144" y="0"/>
                  </a:lnTo>
                  <a:close/>
                </a:path>
              </a:pathLst>
            </a:custGeom>
            <a:solidFill>
              <a:srgbClr val="0094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312907" y="3377183"/>
              <a:ext cx="187451" cy="73151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10541507" y="3494531"/>
              <a:ext cx="22860" cy="24765"/>
            </a:xfrm>
            <a:custGeom>
              <a:avLst/>
              <a:gdLst/>
              <a:ahLst/>
              <a:cxnLst/>
              <a:rect l="l" t="t" r="r" b="b"/>
              <a:pathLst>
                <a:path w="22859" h="24764">
                  <a:moveTo>
                    <a:pt x="17780" y="0"/>
                  </a:moveTo>
                  <a:lnTo>
                    <a:pt x="5080" y="0"/>
                  </a:lnTo>
                  <a:lnTo>
                    <a:pt x="0" y="5460"/>
                  </a:lnTo>
                  <a:lnTo>
                    <a:pt x="0" y="12191"/>
                  </a:lnTo>
                  <a:lnTo>
                    <a:pt x="0" y="18922"/>
                  </a:lnTo>
                  <a:lnTo>
                    <a:pt x="5080" y="24383"/>
                  </a:lnTo>
                  <a:lnTo>
                    <a:pt x="17780" y="24383"/>
                  </a:lnTo>
                  <a:lnTo>
                    <a:pt x="22860" y="18922"/>
                  </a:lnTo>
                  <a:lnTo>
                    <a:pt x="22860" y="5460"/>
                  </a:lnTo>
                  <a:lnTo>
                    <a:pt x="17780" y="0"/>
                  </a:lnTo>
                  <a:close/>
                </a:path>
              </a:pathLst>
            </a:custGeom>
            <a:solidFill>
              <a:srgbClr val="0094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9578085" y="3086481"/>
            <a:ext cx="311150" cy="14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solidFill>
                  <a:srgbClr val="6CB33E"/>
                </a:solidFill>
                <a:latin typeface="Calibri"/>
                <a:cs typeface="Calibri"/>
              </a:rPr>
              <a:t>1</a:t>
            </a:r>
            <a:r>
              <a:rPr sz="800" spc="-15" dirty="0">
                <a:solidFill>
                  <a:srgbClr val="6CB33E"/>
                </a:solidFill>
                <a:latin typeface="Calibri"/>
                <a:cs typeface="Calibri"/>
              </a:rPr>
              <a:t> </a:t>
            </a:r>
            <a:r>
              <a:rPr sz="800" dirty="0">
                <a:solidFill>
                  <a:srgbClr val="6CB33E"/>
                </a:solidFill>
                <a:latin typeface="Calibri"/>
                <a:cs typeface="Calibri"/>
              </a:rPr>
              <a:t>F</a:t>
            </a:r>
            <a:r>
              <a:rPr sz="800" spc="-5" dirty="0">
                <a:solidFill>
                  <a:srgbClr val="6CB33E"/>
                </a:solidFill>
                <a:latin typeface="Calibri"/>
                <a:cs typeface="Calibri"/>
              </a:rPr>
              <a:t>l</a:t>
            </a:r>
            <a:r>
              <a:rPr sz="800" dirty="0">
                <a:solidFill>
                  <a:srgbClr val="6CB33E"/>
                </a:solidFill>
                <a:latin typeface="Calibri"/>
                <a:cs typeface="Calibri"/>
              </a:rPr>
              <a:t>a</a:t>
            </a:r>
            <a:r>
              <a:rPr sz="800" spc="-5" dirty="0">
                <a:solidFill>
                  <a:srgbClr val="6CB33E"/>
                </a:solidFill>
                <a:latin typeface="Calibri"/>
                <a:cs typeface="Calibri"/>
              </a:rPr>
              <a:t>s</a:t>
            </a:r>
            <a:r>
              <a:rPr sz="800" dirty="0">
                <a:solidFill>
                  <a:srgbClr val="6CB33E"/>
                </a:solidFill>
                <a:latin typeface="Calibri"/>
                <a:cs typeface="Calibri"/>
              </a:rPr>
              <a:t>h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0940795" y="2697479"/>
            <a:ext cx="843280" cy="944880"/>
          </a:xfrm>
          <a:prstGeom prst="rect">
            <a:avLst/>
          </a:prstGeom>
          <a:ln w="15239">
            <a:solidFill>
              <a:srgbClr val="706F74"/>
            </a:solidFill>
          </a:ln>
        </p:spPr>
        <p:txBody>
          <a:bodyPr vert="horz" wrap="square" lIns="0" tIns="51435" rIns="0" bIns="0" rtlCol="0">
            <a:spAutoFit/>
          </a:bodyPr>
          <a:lstStyle/>
          <a:p>
            <a:pPr marL="119380">
              <a:lnSpc>
                <a:spcPct val="100000"/>
              </a:lnSpc>
              <a:spcBef>
                <a:spcPts val="405"/>
              </a:spcBef>
            </a:pPr>
            <a:r>
              <a:rPr sz="800" spc="-5" dirty="0">
                <a:solidFill>
                  <a:srgbClr val="706F74"/>
                </a:solidFill>
                <a:latin typeface="Calibri"/>
                <a:cs typeface="Calibri"/>
              </a:rPr>
              <a:t>Disk</a:t>
            </a:r>
            <a:r>
              <a:rPr sz="800" spc="-30" dirty="0">
                <a:solidFill>
                  <a:srgbClr val="706F74"/>
                </a:solidFill>
                <a:latin typeface="Calibri"/>
                <a:cs typeface="Calibri"/>
              </a:rPr>
              <a:t> </a:t>
            </a:r>
            <a:r>
              <a:rPr sz="800" spc="-5" dirty="0">
                <a:solidFill>
                  <a:srgbClr val="706F74"/>
                </a:solidFill>
                <a:latin typeface="Calibri"/>
                <a:cs typeface="Calibri"/>
              </a:rPr>
              <a:t>Group</a:t>
            </a:r>
            <a:r>
              <a:rPr sz="800" spc="-30" dirty="0">
                <a:solidFill>
                  <a:srgbClr val="706F74"/>
                </a:solidFill>
                <a:latin typeface="Calibri"/>
                <a:cs typeface="Calibri"/>
              </a:rPr>
              <a:t> </a:t>
            </a:r>
            <a:r>
              <a:rPr sz="800" dirty="0">
                <a:solidFill>
                  <a:srgbClr val="706F74"/>
                </a:solidFill>
                <a:latin typeface="Calibri"/>
                <a:cs typeface="Calibri"/>
              </a:rPr>
              <a:t>2</a:t>
            </a:r>
            <a:endParaRPr sz="800">
              <a:latin typeface="Calibri"/>
              <a:cs typeface="Calibri"/>
            </a:endParaRPr>
          </a:p>
        </p:txBody>
      </p:sp>
      <p:pic>
        <p:nvPicPr>
          <p:cNvPr id="33" name="object 33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1259311" y="3364991"/>
            <a:ext cx="187451" cy="73151"/>
          </a:xfrm>
          <a:prstGeom prst="rect">
            <a:avLst/>
          </a:prstGeom>
        </p:spPr>
      </p:pic>
      <p:grpSp>
        <p:nvGrpSpPr>
          <p:cNvPr id="34" name="object 34"/>
          <p:cNvGrpSpPr/>
          <p:nvPr/>
        </p:nvGrpSpPr>
        <p:grpSpPr>
          <a:xfrm>
            <a:off x="11151107" y="2935858"/>
            <a:ext cx="398145" cy="614045"/>
            <a:chOff x="11151107" y="2935858"/>
            <a:chExt cx="398145" cy="614045"/>
          </a:xfrm>
        </p:grpSpPr>
        <p:pic>
          <p:nvPicPr>
            <p:cNvPr id="35" name="object 3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254739" y="3043428"/>
              <a:ext cx="190500" cy="70104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11151108" y="2935858"/>
              <a:ext cx="398145" cy="285750"/>
            </a:xfrm>
            <a:custGeom>
              <a:avLst/>
              <a:gdLst/>
              <a:ahLst/>
              <a:cxnLst/>
              <a:rect l="l" t="t" r="r" b="b"/>
              <a:pathLst>
                <a:path w="398145" h="285750">
                  <a:moveTo>
                    <a:pt x="56375" y="226961"/>
                  </a:moveTo>
                  <a:lnTo>
                    <a:pt x="51295" y="221881"/>
                  </a:lnTo>
                  <a:lnTo>
                    <a:pt x="38595" y="221881"/>
                  </a:lnTo>
                  <a:lnTo>
                    <a:pt x="33515" y="226961"/>
                  </a:lnTo>
                  <a:lnTo>
                    <a:pt x="33515" y="233311"/>
                  </a:lnTo>
                  <a:lnTo>
                    <a:pt x="33515" y="239661"/>
                  </a:lnTo>
                  <a:lnTo>
                    <a:pt x="38595" y="244741"/>
                  </a:lnTo>
                  <a:lnTo>
                    <a:pt x="51295" y="244741"/>
                  </a:lnTo>
                  <a:lnTo>
                    <a:pt x="56375" y="239661"/>
                  </a:lnTo>
                  <a:lnTo>
                    <a:pt x="56375" y="226961"/>
                  </a:lnTo>
                  <a:close/>
                </a:path>
                <a:path w="398145" h="285750">
                  <a:moveTo>
                    <a:pt x="56375" y="42926"/>
                  </a:moveTo>
                  <a:lnTo>
                    <a:pt x="51295" y="37465"/>
                  </a:lnTo>
                  <a:lnTo>
                    <a:pt x="38595" y="37465"/>
                  </a:lnTo>
                  <a:lnTo>
                    <a:pt x="33515" y="42926"/>
                  </a:lnTo>
                  <a:lnTo>
                    <a:pt x="33515" y="49657"/>
                  </a:lnTo>
                  <a:lnTo>
                    <a:pt x="33515" y="56388"/>
                  </a:lnTo>
                  <a:lnTo>
                    <a:pt x="38595" y="61849"/>
                  </a:lnTo>
                  <a:lnTo>
                    <a:pt x="51295" y="61849"/>
                  </a:lnTo>
                  <a:lnTo>
                    <a:pt x="56375" y="56388"/>
                  </a:lnTo>
                  <a:lnTo>
                    <a:pt x="56375" y="42926"/>
                  </a:lnTo>
                  <a:close/>
                </a:path>
                <a:path w="398145" h="285750">
                  <a:moveTo>
                    <a:pt x="359651" y="226961"/>
                  </a:moveTo>
                  <a:lnTo>
                    <a:pt x="354571" y="221881"/>
                  </a:lnTo>
                  <a:lnTo>
                    <a:pt x="341871" y="221881"/>
                  </a:lnTo>
                  <a:lnTo>
                    <a:pt x="336791" y="226961"/>
                  </a:lnTo>
                  <a:lnTo>
                    <a:pt x="336791" y="233311"/>
                  </a:lnTo>
                  <a:lnTo>
                    <a:pt x="336791" y="239661"/>
                  </a:lnTo>
                  <a:lnTo>
                    <a:pt x="341871" y="244741"/>
                  </a:lnTo>
                  <a:lnTo>
                    <a:pt x="354571" y="244741"/>
                  </a:lnTo>
                  <a:lnTo>
                    <a:pt x="359651" y="239661"/>
                  </a:lnTo>
                  <a:lnTo>
                    <a:pt x="359651" y="226961"/>
                  </a:lnTo>
                  <a:close/>
                </a:path>
                <a:path w="398145" h="285750">
                  <a:moveTo>
                    <a:pt x="359651" y="42926"/>
                  </a:moveTo>
                  <a:lnTo>
                    <a:pt x="354571" y="37465"/>
                  </a:lnTo>
                  <a:lnTo>
                    <a:pt x="341871" y="37465"/>
                  </a:lnTo>
                  <a:lnTo>
                    <a:pt x="336791" y="42926"/>
                  </a:lnTo>
                  <a:lnTo>
                    <a:pt x="336791" y="49657"/>
                  </a:lnTo>
                  <a:lnTo>
                    <a:pt x="336791" y="56388"/>
                  </a:lnTo>
                  <a:lnTo>
                    <a:pt x="341871" y="61849"/>
                  </a:lnTo>
                  <a:lnTo>
                    <a:pt x="354571" y="61849"/>
                  </a:lnTo>
                  <a:lnTo>
                    <a:pt x="359651" y="56388"/>
                  </a:lnTo>
                  <a:lnTo>
                    <a:pt x="359651" y="42926"/>
                  </a:lnTo>
                  <a:close/>
                </a:path>
                <a:path w="398145" h="285750">
                  <a:moveTo>
                    <a:pt x="397764" y="0"/>
                  </a:moveTo>
                  <a:lnTo>
                    <a:pt x="374015" y="0"/>
                  </a:lnTo>
                  <a:lnTo>
                    <a:pt x="374015" y="21590"/>
                  </a:lnTo>
                  <a:lnTo>
                    <a:pt x="374015" y="259080"/>
                  </a:lnTo>
                  <a:lnTo>
                    <a:pt x="20955" y="259080"/>
                  </a:lnTo>
                  <a:lnTo>
                    <a:pt x="20955" y="21590"/>
                  </a:lnTo>
                  <a:lnTo>
                    <a:pt x="374015" y="21590"/>
                  </a:lnTo>
                  <a:lnTo>
                    <a:pt x="374015" y="0"/>
                  </a:lnTo>
                  <a:lnTo>
                    <a:pt x="0" y="0"/>
                  </a:lnTo>
                  <a:lnTo>
                    <a:pt x="0" y="21590"/>
                  </a:lnTo>
                  <a:lnTo>
                    <a:pt x="0" y="259080"/>
                  </a:lnTo>
                  <a:lnTo>
                    <a:pt x="0" y="285750"/>
                  </a:lnTo>
                  <a:lnTo>
                    <a:pt x="397764" y="285750"/>
                  </a:lnTo>
                  <a:lnTo>
                    <a:pt x="397764" y="259588"/>
                  </a:lnTo>
                  <a:lnTo>
                    <a:pt x="397764" y="259080"/>
                  </a:lnTo>
                  <a:lnTo>
                    <a:pt x="397764" y="21590"/>
                  </a:lnTo>
                  <a:lnTo>
                    <a:pt x="397764" y="0"/>
                  </a:lnTo>
                  <a:close/>
                </a:path>
              </a:pathLst>
            </a:custGeom>
            <a:solidFill>
              <a:srgbClr val="6CB33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1157204" y="3255136"/>
              <a:ext cx="390525" cy="294640"/>
            </a:xfrm>
            <a:custGeom>
              <a:avLst/>
              <a:gdLst/>
              <a:ahLst/>
              <a:cxnLst/>
              <a:rect l="l" t="t" r="r" b="b"/>
              <a:pathLst>
                <a:path w="390525" h="294639">
                  <a:moveTo>
                    <a:pt x="56375" y="234188"/>
                  </a:moveTo>
                  <a:lnTo>
                    <a:pt x="51295" y="228727"/>
                  </a:lnTo>
                  <a:lnTo>
                    <a:pt x="38595" y="228727"/>
                  </a:lnTo>
                  <a:lnTo>
                    <a:pt x="33515" y="234188"/>
                  </a:lnTo>
                  <a:lnTo>
                    <a:pt x="33515" y="240919"/>
                  </a:lnTo>
                  <a:lnTo>
                    <a:pt x="33515" y="247650"/>
                  </a:lnTo>
                  <a:lnTo>
                    <a:pt x="38595" y="253111"/>
                  </a:lnTo>
                  <a:lnTo>
                    <a:pt x="51295" y="253111"/>
                  </a:lnTo>
                  <a:lnTo>
                    <a:pt x="56375" y="247650"/>
                  </a:lnTo>
                  <a:lnTo>
                    <a:pt x="56375" y="234188"/>
                  </a:lnTo>
                  <a:close/>
                </a:path>
                <a:path w="390525" h="294639">
                  <a:moveTo>
                    <a:pt x="56375" y="45212"/>
                  </a:moveTo>
                  <a:lnTo>
                    <a:pt x="51295" y="39751"/>
                  </a:lnTo>
                  <a:lnTo>
                    <a:pt x="38595" y="39751"/>
                  </a:lnTo>
                  <a:lnTo>
                    <a:pt x="33515" y="45212"/>
                  </a:lnTo>
                  <a:lnTo>
                    <a:pt x="33515" y="51943"/>
                  </a:lnTo>
                  <a:lnTo>
                    <a:pt x="33515" y="58674"/>
                  </a:lnTo>
                  <a:lnTo>
                    <a:pt x="38595" y="64135"/>
                  </a:lnTo>
                  <a:lnTo>
                    <a:pt x="51295" y="64135"/>
                  </a:lnTo>
                  <a:lnTo>
                    <a:pt x="56375" y="58674"/>
                  </a:lnTo>
                  <a:lnTo>
                    <a:pt x="56375" y="45212"/>
                  </a:lnTo>
                  <a:close/>
                </a:path>
                <a:path w="390525" h="294639">
                  <a:moveTo>
                    <a:pt x="353555" y="234188"/>
                  </a:moveTo>
                  <a:lnTo>
                    <a:pt x="348475" y="228727"/>
                  </a:lnTo>
                  <a:lnTo>
                    <a:pt x="335775" y="228727"/>
                  </a:lnTo>
                  <a:lnTo>
                    <a:pt x="330695" y="234188"/>
                  </a:lnTo>
                  <a:lnTo>
                    <a:pt x="330695" y="240919"/>
                  </a:lnTo>
                  <a:lnTo>
                    <a:pt x="330695" y="247650"/>
                  </a:lnTo>
                  <a:lnTo>
                    <a:pt x="335775" y="253111"/>
                  </a:lnTo>
                  <a:lnTo>
                    <a:pt x="348475" y="253111"/>
                  </a:lnTo>
                  <a:lnTo>
                    <a:pt x="353555" y="247650"/>
                  </a:lnTo>
                  <a:lnTo>
                    <a:pt x="353555" y="234188"/>
                  </a:lnTo>
                  <a:close/>
                </a:path>
                <a:path w="390525" h="294639">
                  <a:moveTo>
                    <a:pt x="353555" y="45212"/>
                  </a:moveTo>
                  <a:lnTo>
                    <a:pt x="348475" y="39751"/>
                  </a:lnTo>
                  <a:lnTo>
                    <a:pt x="335775" y="39751"/>
                  </a:lnTo>
                  <a:lnTo>
                    <a:pt x="330695" y="45212"/>
                  </a:lnTo>
                  <a:lnTo>
                    <a:pt x="330695" y="51943"/>
                  </a:lnTo>
                  <a:lnTo>
                    <a:pt x="330695" y="58674"/>
                  </a:lnTo>
                  <a:lnTo>
                    <a:pt x="335775" y="64135"/>
                  </a:lnTo>
                  <a:lnTo>
                    <a:pt x="348475" y="64135"/>
                  </a:lnTo>
                  <a:lnTo>
                    <a:pt x="353555" y="58674"/>
                  </a:lnTo>
                  <a:lnTo>
                    <a:pt x="353555" y="45212"/>
                  </a:lnTo>
                  <a:close/>
                </a:path>
                <a:path w="390525" h="294639">
                  <a:moveTo>
                    <a:pt x="390144" y="0"/>
                  </a:moveTo>
                  <a:lnTo>
                    <a:pt x="0" y="0"/>
                  </a:lnTo>
                  <a:lnTo>
                    <a:pt x="0" y="22860"/>
                  </a:lnTo>
                  <a:lnTo>
                    <a:pt x="0" y="267970"/>
                  </a:lnTo>
                  <a:lnTo>
                    <a:pt x="0" y="294640"/>
                  </a:lnTo>
                  <a:lnTo>
                    <a:pt x="390144" y="294640"/>
                  </a:lnTo>
                  <a:lnTo>
                    <a:pt x="390144" y="267970"/>
                  </a:lnTo>
                  <a:lnTo>
                    <a:pt x="20574" y="267970"/>
                  </a:lnTo>
                  <a:lnTo>
                    <a:pt x="20574" y="22860"/>
                  </a:lnTo>
                  <a:lnTo>
                    <a:pt x="366903" y="22860"/>
                  </a:lnTo>
                  <a:lnTo>
                    <a:pt x="366903" y="267335"/>
                  </a:lnTo>
                  <a:lnTo>
                    <a:pt x="390144" y="267335"/>
                  </a:lnTo>
                  <a:lnTo>
                    <a:pt x="390144" y="22860"/>
                  </a:lnTo>
                  <a:lnTo>
                    <a:pt x="390144" y="0"/>
                  </a:lnTo>
                  <a:close/>
                </a:path>
              </a:pathLst>
            </a:custGeom>
            <a:solidFill>
              <a:srgbClr val="0094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7313421" y="4166107"/>
            <a:ext cx="24625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706F74"/>
                </a:solidFill>
                <a:latin typeface="Arial"/>
                <a:cs typeface="Arial"/>
              </a:rPr>
              <a:t>Storage</a:t>
            </a:r>
            <a:r>
              <a:rPr sz="1800" b="1" spc="-60" dirty="0">
                <a:solidFill>
                  <a:srgbClr val="706F74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706F74"/>
                </a:solidFill>
                <a:latin typeface="Arial"/>
                <a:cs typeface="Arial"/>
              </a:rPr>
              <a:t>Requirements</a:t>
            </a:r>
            <a:endParaRPr sz="1800">
              <a:latin typeface="Arial"/>
              <a:cs typeface="Aria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7313421" y="4441951"/>
            <a:ext cx="4433570" cy="1000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95"/>
              </a:spcBef>
              <a:buChar char="•"/>
              <a:tabLst>
                <a:tab pos="299085" algn="l"/>
                <a:tab pos="299720" algn="l"/>
              </a:tabLst>
            </a:pPr>
            <a:r>
              <a:rPr sz="1600" spc="-5" dirty="0">
                <a:solidFill>
                  <a:srgbClr val="706F74"/>
                </a:solidFill>
                <a:latin typeface="Arial MT"/>
                <a:cs typeface="Arial MT"/>
              </a:rPr>
              <a:t>4TB</a:t>
            </a:r>
            <a:r>
              <a:rPr sz="1600" spc="-10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706F74"/>
                </a:solidFill>
                <a:latin typeface="Arial MT"/>
                <a:cs typeface="Arial MT"/>
              </a:rPr>
              <a:t>capacity</a:t>
            </a:r>
            <a:r>
              <a:rPr sz="1600" spc="-15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706F74"/>
                </a:solidFill>
                <a:latin typeface="Arial MT"/>
                <a:cs typeface="Arial MT"/>
              </a:rPr>
              <a:t>tier</a:t>
            </a:r>
            <a:r>
              <a:rPr sz="1600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706F74"/>
                </a:solidFill>
                <a:latin typeface="Arial MT"/>
                <a:cs typeface="Arial MT"/>
              </a:rPr>
              <a:t>(minimum)</a:t>
            </a:r>
            <a:endParaRPr sz="1600">
              <a:latin typeface="Arial MT"/>
              <a:cs typeface="Arial MT"/>
            </a:endParaRPr>
          </a:p>
          <a:p>
            <a:pPr marL="299085" indent="-287020">
              <a:lnSpc>
                <a:spcPct val="100000"/>
              </a:lnSpc>
              <a:buChar char="•"/>
              <a:tabLst>
                <a:tab pos="299085" algn="l"/>
                <a:tab pos="299720" algn="l"/>
              </a:tabLst>
            </a:pPr>
            <a:r>
              <a:rPr sz="1600" spc="-5" dirty="0">
                <a:solidFill>
                  <a:srgbClr val="706F74"/>
                </a:solidFill>
                <a:latin typeface="Arial MT"/>
                <a:cs typeface="Arial MT"/>
              </a:rPr>
              <a:t>Up</a:t>
            </a:r>
            <a:r>
              <a:rPr sz="1600" spc="-10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706F74"/>
                </a:solidFill>
                <a:latin typeface="Arial MT"/>
                <a:cs typeface="Arial MT"/>
              </a:rPr>
              <a:t>to</a:t>
            </a:r>
            <a:r>
              <a:rPr sz="1600" spc="5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706F74"/>
                </a:solidFill>
                <a:latin typeface="Arial MT"/>
                <a:cs typeface="Arial MT"/>
              </a:rPr>
              <a:t>8</a:t>
            </a:r>
            <a:r>
              <a:rPr sz="1600" spc="5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706F74"/>
                </a:solidFill>
                <a:latin typeface="Arial MT"/>
                <a:cs typeface="Arial MT"/>
              </a:rPr>
              <a:t>disks</a:t>
            </a:r>
            <a:r>
              <a:rPr sz="1600" spc="-25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706F74"/>
                </a:solidFill>
                <a:latin typeface="Arial MT"/>
                <a:cs typeface="Arial MT"/>
              </a:rPr>
              <a:t>per</a:t>
            </a:r>
            <a:r>
              <a:rPr sz="1600" spc="10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706F74"/>
                </a:solidFill>
                <a:latin typeface="Arial MT"/>
                <a:cs typeface="Arial MT"/>
              </a:rPr>
              <a:t>controller</a:t>
            </a:r>
            <a:endParaRPr sz="1600">
              <a:latin typeface="Arial MT"/>
              <a:cs typeface="Arial MT"/>
            </a:endParaRPr>
          </a:p>
          <a:p>
            <a:pPr marL="299085" indent="-287020">
              <a:lnSpc>
                <a:spcPct val="100000"/>
              </a:lnSpc>
              <a:buChar char="•"/>
              <a:tabLst>
                <a:tab pos="299085" algn="l"/>
                <a:tab pos="299720" algn="l"/>
              </a:tabLst>
            </a:pPr>
            <a:r>
              <a:rPr sz="1600" spc="-5" dirty="0">
                <a:solidFill>
                  <a:srgbClr val="706F74"/>
                </a:solidFill>
                <a:latin typeface="Arial MT"/>
                <a:cs typeface="Arial MT"/>
              </a:rPr>
              <a:t>Min</a:t>
            </a:r>
            <a:r>
              <a:rPr sz="1600" spc="-10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706F74"/>
                </a:solidFill>
                <a:latin typeface="Arial MT"/>
                <a:cs typeface="Arial MT"/>
              </a:rPr>
              <a:t>of</a:t>
            </a:r>
            <a:r>
              <a:rPr sz="1600" spc="10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706F74"/>
                </a:solidFill>
                <a:latin typeface="Arial MT"/>
                <a:cs typeface="Arial MT"/>
              </a:rPr>
              <a:t>3 physical</a:t>
            </a:r>
            <a:r>
              <a:rPr sz="1600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706F74"/>
                </a:solidFill>
                <a:latin typeface="Arial MT"/>
                <a:cs typeface="Arial MT"/>
              </a:rPr>
              <a:t>disks</a:t>
            </a:r>
            <a:r>
              <a:rPr sz="1600" spc="-15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706F74"/>
                </a:solidFill>
                <a:latin typeface="Arial MT"/>
                <a:cs typeface="Arial MT"/>
              </a:rPr>
              <a:t>recommended</a:t>
            </a:r>
            <a:r>
              <a:rPr sz="1600" spc="10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706F74"/>
                </a:solidFill>
                <a:latin typeface="Arial MT"/>
                <a:cs typeface="Arial MT"/>
              </a:rPr>
              <a:t>for</a:t>
            </a:r>
            <a:r>
              <a:rPr sz="1600" spc="15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706F74"/>
                </a:solidFill>
                <a:latin typeface="Arial MT"/>
                <a:cs typeface="Arial MT"/>
              </a:rPr>
              <a:t>high</a:t>
            </a:r>
            <a:endParaRPr sz="1600">
              <a:latin typeface="Arial MT"/>
              <a:cs typeface="Arial MT"/>
            </a:endParaRPr>
          </a:p>
          <a:p>
            <a:pPr marL="299085">
              <a:lnSpc>
                <a:spcPct val="100000"/>
              </a:lnSpc>
            </a:pPr>
            <a:r>
              <a:rPr sz="1600" spc="-5" dirty="0">
                <a:solidFill>
                  <a:srgbClr val="706F74"/>
                </a:solidFill>
                <a:latin typeface="Arial MT"/>
                <a:cs typeface="Arial MT"/>
              </a:rPr>
              <a:t>performance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6363461" y="1753361"/>
            <a:ext cx="22860" cy="3545204"/>
          </a:xfrm>
          <a:custGeom>
            <a:avLst/>
            <a:gdLst/>
            <a:ahLst/>
            <a:cxnLst/>
            <a:rect l="l" t="t" r="r" b="b"/>
            <a:pathLst>
              <a:path w="22860" h="3545204">
                <a:moveTo>
                  <a:pt x="22733" y="0"/>
                </a:moveTo>
                <a:lnTo>
                  <a:pt x="0" y="3544951"/>
                </a:lnTo>
              </a:path>
            </a:pathLst>
          </a:custGeom>
          <a:ln w="50292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2500122" y="5595365"/>
            <a:ext cx="7274559" cy="655320"/>
          </a:xfrm>
          <a:prstGeom prst="rect">
            <a:avLst/>
          </a:prstGeom>
          <a:solidFill>
            <a:srgbClr val="0094D2"/>
          </a:solidFill>
          <a:ln w="25907">
            <a:solidFill>
              <a:srgbClr val="006C9B"/>
            </a:solidFill>
          </a:ln>
        </p:spPr>
        <p:txBody>
          <a:bodyPr vert="horz" wrap="square" lIns="0" tIns="47625" rIns="0" bIns="0" rtlCol="0">
            <a:spAutoFit/>
          </a:bodyPr>
          <a:lstStyle/>
          <a:p>
            <a:pPr marL="2346960" marR="99695" indent="-2242185">
              <a:lnSpc>
                <a:spcPct val="100000"/>
              </a:lnSpc>
              <a:spcBef>
                <a:spcPts val="375"/>
              </a:spcBef>
            </a:pP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Follow</a:t>
            </a:r>
            <a:r>
              <a:rPr sz="18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vSAN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 guidelines</a:t>
            </a:r>
            <a:r>
              <a:rPr sz="1800" spc="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for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cache</a:t>
            </a:r>
            <a:r>
              <a:rPr sz="18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tier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sizing</a:t>
            </a:r>
            <a:r>
              <a:rPr sz="18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as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described</a:t>
            </a:r>
            <a:r>
              <a:rPr sz="1800" spc="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sz="18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vSAN </a:t>
            </a:r>
            <a:r>
              <a:rPr sz="1800" spc="-484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Design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18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Sizing</a:t>
            </a:r>
            <a:r>
              <a:rPr sz="18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Guide.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42" name="object 4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47955">
              <a:lnSpc>
                <a:spcPct val="100000"/>
              </a:lnSpc>
            </a:pPr>
            <a:fld id="{81D60167-4931-47E6-BA6A-407CBD079E47}" type="slidenum">
              <a:rPr spc="-5" dirty="0"/>
              <a:t>21</a:t>
            </a:fld>
            <a:endParaRPr spc="-5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96900" y="694690"/>
            <a:ext cx="284988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External</a:t>
            </a:r>
            <a:r>
              <a:rPr spc="-45" dirty="0"/>
              <a:t> </a:t>
            </a:r>
            <a:r>
              <a:rPr spc="-5" dirty="0"/>
              <a:t>Storage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96900" y="1160221"/>
            <a:ext cx="5629275" cy="3749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706F74"/>
                </a:solidFill>
                <a:latin typeface="Arial MT"/>
                <a:cs typeface="Arial MT"/>
              </a:rPr>
              <a:t>VMware</a:t>
            </a:r>
            <a:r>
              <a:rPr sz="1800" spc="45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706F74"/>
                </a:solidFill>
                <a:latin typeface="Arial MT"/>
                <a:cs typeface="Arial MT"/>
              </a:rPr>
              <a:t>Cloud</a:t>
            </a:r>
            <a:r>
              <a:rPr sz="1800" spc="5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706F74"/>
                </a:solidFill>
                <a:latin typeface="Arial MT"/>
                <a:cs typeface="Arial MT"/>
              </a:rPr>
              <a:t>Foundation</a:t>
            </a:r>
            <a:r>
              <a:rPr sz="1800" spc="-85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706F74"/>
                </a:solidFill>
                <a:latin typeface="Arial MT"/>
                <a:cs typeface="Arial MT"/>
              </a:rPr>
              <a:t>Architecture</a:t>
            </a:r>
            <a:r>
              <a:rPr sz="1800" spc="5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706F74"/>
                </a:solidFill>
                <a:latin typeface="Arial MT"/>
                <a:cs typeface="Arial MT"/>
              </a:rPr>
              <a:t>Deep</a:t>
            </a:r>
            <a:r>
              <a:rPr sz="1800" spc="10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706F74"/>
                </a:solidFill>
                <a:latin typeface="Arial MT"/>
                <a:cs typeface="Arial MT"/>
              </a:rPr>
              <a:t>Dive</a:t>
            </a:r>
            <a:endParaRPr sz="1800">
              <a:latin typeface="Arial MT"/>
              <a:cs typeface="Arial MT"/>
            </a:endParaRPr>
          </a:p>
          <a:p>
            <a:pPr marL="241300" indent="-228600">
              <a:lnSpc>
                <a:spcPts val="2280"/>
              </a:lnSpc>
              <a:spcBef>
                <a:spcPts val="1510"/>
              </a:spcBef>
              <a:buClr>
                <a:srgbClr val="AAA9AC"/>
              </a:buClr>
              <a:buSzPct val="90000"/>
              <a:buChar char="•"/>
              <a:tabLst>
                <a:tab pos="240665" algn="l"/>
                <a:tab pos="241300" algn="l"/>
              </a:tabLst>
            </a:pPr>
            <a:r>
              <a:rPr sz="2000" dirty="0">
                <a:solidFill>
                  <a:srgbClr val="706F74"/>
                </a:solidFill>
                <a:latin typeface="Arial MT"/>
                <a:cs typeface="Arial MT"/>
              </a:rPr>
              <a:t>NFS</a:t>
            </a:r>
            <a:r>
              <a:rPr sz="2000" spc="-10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706F74"/>
                </a:solidFill>
                <a:latin typeface="Arial MT"/>
                <a:cs typeface="Arial MT"/>
              </a:rPr>
              <a:t>based</a:t>
            </a:r>
            <a:r>
              <a:rPr sz="2000" spc="-30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706F74"/>
                </a:solidFill>
                <a:latin typeface="Arial MT"/>
                <a:cs typeface="Arial MT"/>
              </a:rPr>
              <a:t>storage</a:t>
            </a:r>
            <a:r>
              <a:rPr sz="2000" spc="-40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706F74"/>
                </a:solidFill>
                <a:latin typeface="Arial MT"/>
                <a:cs typeface="Arial MT"/>
              </a:rPr>
              <a:t>can</a:t>
            </a:r>
            <a:r>
              <a:rPr sz="2000" spc="-10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706F74"/>
                </a:solidFill>
                <a:latin typeface="Arial MT"/>
                <a:cs typeface="Arial MT"/>
              </a:rPr>
              <a:t>be</a:t>
            </a:r>
            <a:r>
              <a:rPr sz="2000" spc="-15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706F74"/>
                </a:solidFill>
                <a:latin typeface="Arial MT"/>
                <a:cs typeface="Arial MT"/>
              </a:rPr>
              <a:t>used</a:t>
            </a:r>
            <a:r>
              <a:rPr sz="2000" spc="-25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706F74"/>
                </a:solidFill>
                <a:latin typeface="Arial MT"/>
                <a:cs typeface="Arial MT"/>
              </a:rPr>
              <a:t>with</a:t>
            </a:r>
            <a:r>
              <a:rPr sz="2000" spc="-10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706F74"/>
                </a:solidFill>
                <a:latin typeface="Arial MT"/>
                <a:cs typeface="Arial MT"/>
              </a:rPr>
              <a:t>Cloud</a:t>
            </a:r>
            <a:endParaRPr sz="2000">
              <a:latin typeface="Arial MT"/>
              <a:cs typeface="Arial MT"/>
            </a:endParaRPr>
          </a:p>
          <a:p>
            <a:pPr marL="241300">
              <a:lnSpc>
                <a:spcPts val="2280"/>
              </a:lnSpc>
            </a:pPr>
            <a:r>
              <a:rPr sz="2000" dirty="0">
                <a:solidFill>
                  <a:srgbClr val="706F74"/>
                </a:solidFill>
                <a:latin typeface="Arial MT"/>
                <a:cs typeface="Arial MT"/>
              </a:rPr>
              <a:t>Foundation</a:t>
            </a:r>
            <a:endParaRPr sz="20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2200">
              <a:latin typeface="Arial MT"/>
              <a:cs typeface="Arial MT"/>
            </a:endParaRPr>
          </a:p>
          <a:p>
            <a:pPr marL="241300" indent="-228600">
              <a:lnSpc>
                <a:spcPct val="100000"/>
              </a:lnSpc>
              <a:spcBef>
                <a:spcPts val="1789"/>
              </a:spcBef>
              <a:buClr>
                <a:srgbClr val="AAA9AC"/>
              </a:buClr>
              <a:buSzPct val="90000"/>
              <a:buChar char="•"/>
              <a:tabLst>
                <a:tab pos="240665" algn="l"/>
                <a:tab pos="241300" algn="l"/>
              </a:tabLst>
            </a:pPr>
            <a:r>
              <a:rPr sz="2000" dirty="0">
                <a:solidFill>
                  <a:srgbClr val="706F74"/>
                </a:solidFill>
                <a:latin typeface="Arial MT"/>
                <a:cs typeface="Arial MT"/>
              </a:rPr>
              <a:t>Primarily</a:t>
            </a:r>
            <a:r>
              <a:rPr sz="2000" spc="-30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706F74"/>
                </a:solidFill>
                <a:latin typeface="Arial MT"/>
                <a:cs typeface="Arial MT"/>
              </a:rPr>
              <a:t>used</a:t>
            </a:r>
            <a:r>
              <a:rPr sz="2000" spc="-45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706F74"/>
                </a:solidFill>
                <a:latin typeface="Arial MT"/>
                <a:cs typeface="Arial MT"/>
              </a:rPr>
              <a:t>for:</a:t>
            </a:r>
            <a:endParaRPr sz="2000">
              <a:latin typeface="Arial MT"/>
              <a:cs typeface="Arial MT"/>
            </a:endParaRPr>
          </a:p>
          <a:p>
            <a:pPr marL="515620" lvl="1" indent="-229235">
              <a:lnSpc>
                <a:spcPct val="100000"/>
              </a:lnSpc>
              <a:spcBef>
                <a:spcPts val="595"/>
              </a:spcBef>
              <a:buClr>
                <a:srgbClr val="AAA9AC"/>
              </a:buClr>
              <a:buSzPct val="88888"/>
              <a:buChar char="–"/>
              <a:tabLst>
                <a:tab pos="515620" algn="l"/>
              </a:tabLst>
            </a:pPr>
            <a:r>
              <a:rPr sz="1800" spc="-5" dirty="0">
                <a:solidFill>
                  <a:srgbClr val="706F74"/>
                </a:solidFill>
                <a:latin typeface="Arial MT"/>
                <a:cs typeface="Arial MT"/>
              </a:rPr>
              <a:t>Data protection</a:t>
            </a:r>
            <a:r>
              <a:rPr sz="1800" spc="5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706F74"/>
                </a:solidFill>
                <a:latin typeface="Arial MT"/>
                <a:cs typeface="Arial MT"/>
              </a:rPr>
              <a:t>(File/Image</a:t>
            </a:r>
            <a:r>
              <a:rPr sz="1800" spc="5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706F74"/>
                </a:solidFill>
                <a:latin typeface="Arial MT"/>
                <a:cs typeface="Arial MT"/>
              </a:rPr>
              <a:t>backups)</a:t>
            </a:r>
            <a:endParaRPr sz="1800">
              <a:latin typeface="Arial MT"/>
              <a:cs typeface="Arial MT"/>
            </a:endParaRPr>
          </a:p>
          <a:p>
            <a:pPr marL="515620" lvl="1" indent="-229235">
              <a:lnSpc>
                <a:spcPct val="100000"/>
              </a:lnSpc>
              <a:spcBef>
                <a:spcPts val="580"/>
              </a:spcBef>
              <a:buClr>
                <a:srgbClr val="AAA9AC"/>
              </a:buClr>
              <a:buSzPct val="88888"/>
              <a:buChar char="–"/>
              <a:tabLst>
                <a:tab pos="515620" algn="l"/>
              </a:tabLst>
            </a:pPr>
            <a:r>
              <a:rPr sz="1800" spc="-5" dirty="0">
                <a:solidFill>
                  <a:srgbClr val="706F74"/>
                </a:solidFill>
                <a:latin typeface="Arial MT"/>
                <a:cs typeface="Arial MT"/>
              </a:rPr>
              <a:t>Data </a:t>
            </a:r>
            <a:r>
              <a:rPr sz="1800" dirty="0">
                <a:solidFill>
                  <a:srgbClr val="706F74"/>
                </a:solidFill>
                <a:latin typeface="Arial MT"/>
                <a:cs typeface="Arial MT"/>
              </a:rPr>
              <a:t>at rest </a:t>
            </a:r>
            <a:r>
              <a:rPr sz="1800" spc="-5" dirty="0">
                <a:solidFill>
                  <a:srgbClr val="706F74"/>
                </a:solidFill>
                <a:latin typeface="Arial MT"/>
                <a:cs typeface="Arial MT"/>
              </a:rPr>
              <a:t>(templates,</a:t>
            </a:r>
            <a:r>
              <a:rPr sz="1800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706F74"/>
                </a:solidFill>
                <a:latin typeface="Arial MT"/>
                <a:cs typeface="Arial MT"/>
              </a:rPr>
              <a:t>backups,</a:t>
            </a:r>
            <a:r>
              <a:rPr sz="1800" spc="10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706F74"/>
                </a:solidFill>
                <a:latin typeface="Arial MT"/>
                <a:cs typeface="Arial MT"/>
              </a:rPr>
              <a:t>archives)</a:t>
            </a:r>
            <a:endParaRPr sz="1800">
              <a:latin typeface="Arial MT"/>
              <a:cs typeface="Arial MT"/>
            </a:endParaRPr>
          </a:p>
          <a:p>
            <a:pPr lvl="1">
              <a:lnSpc>
                <a:spcPct val="100000"/>
              </a:lnSpc>
              <a:buClr>
                <a:srgbClr val="AAA9AC"/>
              </a:buClr>
              <a:buFont typeface="Arial MT"/>
              <a:buChar char="–"/>
            </a:pPr>
            <a:endParaRPr sz="2000">
              <a:latin typeface="Arial MT"/>
              <a:cs typeface="Arial MT"/>
            </a:endParaRPr>
          </a:p>
          <a:p>
            <a:pPr lvl="1">
              <a:lnSpc>
                <a:spcPct val="100000"/>
              </a:lnSpc>
              <a:spcBef>
                <a:spcPts val="40"/>
              </a:spcBef>
              <a:buClr>
                <a:srgbClr val="AAA9AC"/>
              </a:buClr>
              <a:buFont typeface="Arial MT"/>
              <a:buChar char="–"/>
            </a:pPr>
            <a:endParaRPr sz="1950">
              <a:latin typeface="Arial MT"/>
              <a:cs typeface="Arial MT"/>
            </a:endParaRPr>
          </a:p>
          <a:p>
            <a:pPr marL="241300" marR="5080" indent="-228600">
              <a:lnSpc>
                <a:spcPts val="2160"/>
              </a:lnSpc>
              <a:spcBef>
                <a:spcPts val="5"/>
              </a:spcBef>
              <a:buClr>
                <a:srgbClr val="AAA9AC"/>
              </a:buClr>
              <a:buSzPct val="90000"/>
              <a:buChar char="•"/>
              <a:tabLst>
                <a:tab pos="240665" algn="l"/>
                <a:tab pos="241300" algn="l"/>
              </a:tabLst>
            </a:pPr>
            <a:r>
              <a:rPr sz="2000" spc="5" dirty="0">
                <a:solidFill>
                  <a:srgbClr val="706F74"/>
                </a:solidFill>
                <a:latin typeface="Arial MT"/>
                <a:cs typeface="Arial MT"/>
              </a:rPr>
              <a:t>Use</a:t>
            </a:r>
            <a:r>
              <a:rPr sz="2000" spc="-20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706F74"/>
                </a:solidFill>
                <a:latin typeface="Arial MT"/>
                <a:cs typeface="Arial MT"/>
              </a:rPr>
              <a:t>vSphere</a:t>
            </a:r>
            <a:r>
              <a:rPr sz="2000" spc="-35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706F74"/>
                </a:solidFill>
                <a:latin typeface="Arial MT"/>
                <a:cs typeface="Arial MT"/>
              </a:rPr>
              <a:t>web</a:t>
            </a:r>
            <a:r>
              <a:rPr sz="2000" spc="-20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706F74"/>
                </a:solidFill>
                <a:latin typeface="Arial MT"/>
                <a:cs typeface="Arial MT"/>
              </a:rPr>
              <a:t>client</a:t>
            </a:r>
            <a:r>
              <a:rPr sz="2000" spc="-15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706F74"/>
                </a:solidFill>
                <a:latin typeface="Arial MT"/>
                <a:cs typeface="Arial MT"/>
              </a:rPr>
              <a:t>to</a:t>
            </a:r>
            <a:r>
              <a:rPr sz="2000" spc="-25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706F74"/>
                </a:solidFill>
                <a:latin typeface="Arial MT"/>
                <a:cs typeface="Arial MT"/>
              </a:rPr>
              <a:t>mount</a:t>
            </a:r>
            <a:r>
              <a:rPr sz="2000" spc="-25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706F74"/>
                </a:solidFill>
                <a:latin typeface="Arial MT"/>
                <a:cs typeface="Arial MT"/>
              </a:rPr>
              <a:t>storage</a:t>
            </a:r>
            <a:r>
              <a:rPr sz="2000" spc="-35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706F74"/>
                </a:solidFill>
                <a:latin typeface="Arial MT"/>
                <a:cs typeface="Arial MT"/>
              </a:rPr>
              <a:t>inside </a:t>
            </a:r>
            <a:r>
              <a:rPr sz="2000" spc="-545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706F74"/>
                </a:solidFill>
                <a:latin typeface="Arial MT"/>
                <a:cs typeface="Arial MT"/>
              </a:rPr>
              <a:t>workload</a:t>
            </a:r>
            <a:r>
              <a:rPr sz="2000" spc="-30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706F74"/>
                </a:solidFill>
                <a:latin typeface="Arial MT"/>
                <a:cs typeface="Arial MT"/>
              </a:rPr>
              <a:t>domains</a:t>
            </a:r>
            <a:endParaRPr sz="20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524243" y="1060704"/>
            <a:ext cx="5055108" cy="518160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47955">
              <a:lnSpc>
                <a:spcPct val="100000"/>
              </a:lnSpc>
            </a:pPr>
            <a:fld id="{81D60167-4931-47E6-BA6A-407CBD079E47}" type="slidenum">
              <a:rPr spc="-5" dirty="0"/>
              <a:t>22</a:t>
            </a:fld>
            <a:endParaRPr spc="-5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96900" y="2133726"/>
            <a:ext cx="5690870" cy="1068070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L="12700" marR="5080">
              <a:lnSpc>
                <a:spcPts val="3890"/>
              </a:lnSpc>
              <a:spcBef>
                <a:spcPts val="585"/>
              </a:spcBef>
            </a:pPr>
            <a:r>
              <a:rPr sz="3600" spc="-5" dirty="0"/>
              <a:t>Software</a:t>
            </a:r>
            <a:r>
              <a:rPr sz="3600" dirty="0"/>
              <a:t> </a:t>
            </a:r>
            <a:r>
              <a:rPr sz="3600" spc="-5" dirty="0"/>
              <a:t>Defined</a:t>
            </a:r>
            <a:r>
              <a:rPr sz="3600" spc="5" dirty="0"/>
              <a:t> </a:t>
            </a:r>
            <a:r>
              <a:rPr sz="3600" spc="-5" dirty="0"/>
              <a:t>Network </a:t>
            </a:r>
            <a:r>
              <a:rPr sz="3600" spc="-990" dirty="0"/>
              <a:t> </a:t>
            </a:r>
            <a:r>
              <a:rPr sz="3600" dirty="0"/>
              <a:t>Overview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11882119" y="6460432"/>
            <a:ext cx="165735" cy="1670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" spc="-10" dirty="0">
                <a:solidFill>
                  <a:srgbClr val="FFFFFF"/>
                </a:solidFill>
                <a:latin typeface="Arial MT"/>
                <a:cs typeface="Arial MT"/>
              </a:rPr>
              <a:t>24</a:t>
            </a:r>
            <a:endParaRPr sz="10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02808" y="1889760"/>
            <a:ext cx="6156959" cy="371703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96900" y="694690"/>
            <a:ext cx="296862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Physical </a:t>
            </a:r>
            <a:r>
              <a:rPr spc="-5" dirty="0"/>
              <a:t>Network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84200" y="1160221"/>
            <a:ext cx="5156200" cy="48171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706F74"/>
                </a:solidFill>
                <a:latin typeface="Arial MT"/>
                <a:cs typeface="Arial MT"/>
              </a:rPr>
              <a:t>VMware</a:t>
            </a:r>
            <a:r>
              <a:rPr sz="1800" spc="45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706F74"/>
                </a:solidFill>
                <a:latin typeface="Arial MT"/>
                <a:cs typeface="Arial MT"/>
              </a:rPr>
              <a:t>Cloud</a:t>
            </a:r>
            <a:r>
              <a:rPr sz="1800" spc="10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706F74"/>
                </a:solidFill>
                <a:latin typeface="Arial MT"/>
                <a:cs typeface="Arial MT"/>
              </a:rPr>
              <a:t>Foundation</a:t>
            </a:r>
            <a:r>
              <a:rPr sz="1800" spc="-85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706F74"/>
                </a:solidFill>
                <a:latin typeface="Arial MT"/>
                <a:cs typeface="Arial MT"/>
              </a:rPr>
              <a:t>Architecture</a:t>
            </a:r>
            <a:r>
              <a:rPr sz="1800" spc="5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706F74"/>
                </a:solidFill>
                <a:latin typeface="Arial MT"/>
                <a:cs typeface="Arial MT"/>
              </a:rPr>
              <a:t>Deep</a:t>
            </a:r>
            <a:r>
              <a:rPr sz="1800" spc="10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706F74"/>
                </a:solidFill>
                <a:latin typeface="Arial MT"/>
                <a:cs typeface="Arial MT"/>
              </a:rPr>
              <a:t>Dive</a:t>
            </a:r>
            <a:endParaRPr sz="1800">
              <a:latin typeface="Arial MT"/>
              <a:cs typeface="Arial MT"/>
            </a:endParaRPr>
          </a:p>
          <a:p>
            <a:pPr marL="254000" indent="-228600">
              <a:lnSpc>
                <a:spcPts val="2280"/>
              </a:lnSpc>
              <a:spcBef>
                <a:spcPts val="1510"/>
              </a:spcBef>
              <a:buClr>
                <a:srgbClr val="AAA9AC"/>
              </a:buClr>
              <a:buSzPct val="90000"/>
              <a:buChar char="•"/>
              <a:tabLst>
                <a:tab pos="253365" algn="l"/>
                <a:tab pos="254000" algn="l"/>
              </a:tabLst>
            </a:pPr>
            <a:r>
              <a:rPr sz="2000" dirty="0">
                <a:solidFill>
                  <a:srgbClr val="706F74"/>
                </a:solidFill>
                <a:latin typeface="Arial MT"/>
                <a:cs typeface="Arial MT"/>
              </a:rPr>
              <a:t>Cloud</a:t>
            </a:r>
            <a:r>
              <a:rPr sz="2000" spc="-25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706F74"/>
                </a:solidFill>
                <a:latin typeface="Arial MT"/>
                <a:cs typeface="Arial MT"/>
              </a:rPr>
              <a:t>Foundation</a:t>
            </a:r>
            <a:r>
              <a:rPr sz="2000" spc="-20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706F74"/>
                </a:solidFill>
                <a:latin typeface="Arial MT"/>
                <a:cs typeface="Arial MT"/>
              </a:rPr>
              <a:t>implements</a:t>
            </a:r>
            <a:r>
              <a:rPr sz="2000" spc="-45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706F74"/>
                </a:solidFill>
                <a:latin typeface="Arial MT"/>
                <a:cs typeface="Arial MT"/>
              </a:rPr>
              <a:t>a</a:t>
            </a:r>
            <a:r>
              <a:rPr sz="2000" spc="-10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706F74"/>
                </a:solidFill>
                <a:latin typeface="Arial MT"/>
                <a:cs typeface="Arial MT"/>
              </a:rPr>
              <a:t>highly</a:t>
            </a:r>
            <a:endParaRPr sz="2000">
              <a:latin typeface="Arial MT"/>
              <a:cs typeface="Arial MT"/>
            </a:endParaRPr>
          </a:p>
          <a:p>
            <a:pPr marL="254000">
              <a:lnSpc>
                <a:spcPts val="2280"/>
              </a:lnSpc>
            </a:pPr>
            <a:r>
              <a:rPr sz="2000" dirty="0">
                <a:solidFill>
                  <a:srgbClr val="706F74"/>
                </a:solidFill>
                <a:latin typeface="Arial MT"/>
                <a:cs typeface="Arial MT"/>
              </a:rPr>
              <a:t>scalable</a:t>
            </a:r>
            <a:r>
              <a:rPr sz="2000" spc="-40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706F74"/>
                </a:solidFill>
                <a:latin typeface="Arial MT"/>
                <a:cs typeface="Arial MT"/>
              </a:rPr>
              <a:t>network</a:t>
            </a:r>
            <a:r>
              <a:rPr sz="2000" spc="-35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706F74"/>
                </a:solidFill>
                <a:latin typeface="Arial MT"/>
                <a:cs typeface="Arial MT"/>
              </a:rPr>
              <a:t>backplane</a:t>
            </a:r>
            <a:endParaRPr sz="2000">
              <a:latin typeface="Arial MT"/>
              <a:cs typeface="Arial MT"/>
            </a:endParaRPr>
          </a:p>
          <a:p>
            <a:pPr marL="527685" marR="441959" lvl="1" indent="-228600">
              <a:lnSpc>
                <a:spcPts val="1939"/>
              </a:lnSpc>
              <a:spcBef>
                <a:spcPts val="845"/>
              </a:spcBef>
              <a:buClr>
                <a:srgbClr val="AAA9AC"/>
              </a:buClr>
              <a:buSzPct val="88888"/>
              <a:buChar char="–"/>
              <a:tabLst>
                <a:tab pos="528320" algn="l"/>
              </a:tabLst>
            </a:pPr>
            <a:r>
              <a:rPr sz="1800" spc="-5" dirty="0">
                <a:solidFill>
                  <a:srgbClr val="706F74"/>
                </a:solidFill>
                <a:latin typeface="Arial MT"/>
                <a:cs typeface="Arial MT"/>
              </a:rPr>
              <a:t>Fully</a:t>
            </a:r>
            <a:r>
              <a:rPr sz="1800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706F74"/>
                </a:solidFill>
                <a:latin typeface="Arial MT"/>
                <a:cs typeface="Arial MT"/>
              </a:rPr>
              <a:t>automated</a:t>
            </a:r>
            <a:r>
              <a:rPr sz="1800" spc="10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706F74"/>
                </a:solidFill>
                <a:latin typeface="Arial MT"/>
                <a:cs typeface="Arial MT"/>
              </a:rPr>
              <a:t>– all</a:t>
            </a:r>
            <a:r>
              <a:rPr sz="1800" spc="10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706F74"/>
                </a:solidFill>
                <a:latin typeface="Arial MT"/>
                <a:cs typeface="Arial MT"/>
              </a:rPr>
              <a:t>switches</a:t>
            </a:r>
            <a:r>
              <a:rPr sz="1800" spc="55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706F74"/>
                </a:solidFill>
                <a:latin typeface="Arial MT"/>
                <a:cs typeface="Arial MT"/>
              </a:rPr>
              <a:t>configured </a:t>
            </a:r>
            <a:r>
              <a:rPr sz="1800" spc="-490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706F74"/>
                </a:solidFill>
                <a:latin typeface="Arial MT"/>
                <a:cs typeface="Arial MT"/>
              </a:rPr>
              <a:t>and</a:t>
            </a:r>
            <a:r>
              <a:rPr sz="1800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706F74"/>
                </a:solidFill>
                <a:latin typeface="Arial MT"/>
                <a:cs typeface="Arial MT"/>
              </a:rPr>
              <a:t>managed</a:t>
            </a:r>
            <a:r>
              <a:rPr sz="1800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706F74"/>
                </a:solidFill>
                <a:latin typeface="Arial MT"/>
                <a:cs typeface="Arial MT"/>
              </a:rPr>
              <a:t>by SDDC</a:t>
            </a:r>
            <a:r>
              <a:rPr sz="1800" spc="10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706F74"/>
                </a:solidFill>
                <a:latin typeface="Arial MT"/>
                <a:cs typeface="Arial MT"/>
              </a:rPr>
              <a:t>Manager</a:t>
            </a:r>
            <a:endParaRPr sz="1800">
              <a:latin typeface="Arial MT"/>
              <a:cs typeface="Arial MT"/>
            </a:endParaRPr>
          </a:p>
          <a:p>
            <a:pPr marL="528320" lvl="1" indent="-229235">
              <a:lnSpc>
                <a:spcPct val="100000"/>
              </a:lnSpc>
              <a:spcBef>
                <a:spcPts val="550"/>
              </a:spcBef>
              <a:buClr>
                <a:srgbClr val="AAA9AC"/>
              </a:buClr>
              <a:buSzPct val="88888"/>
              <a:buChar char="–"/>
              <a:tabLst>
                <a:tab pos="528320" algn="l"/>
              </a:tabLst>
            </a:pPr>
            <a:r>
              <a:rPr sz="1800" spc="-5" dirty="0">
                <a:solidFill>
                  <a:srgbClr val="706F74"/>
                </a:solidFill>
                <a:latin typeface="Arial MT"/>
                <a:cs typeface="Arial MT"/>
              </a:rPr>
              <a:t>Easy</a:t>
            </a:r>
            <a:r>
              <a:rPr sz="1800" spc="-15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706F74"/>
                </a:solidFill>
                <a:latin typeface="Arial MT"/>
                <a:cs typeface="Arial MT"/>
              </a:rPr>
              <a:t>scales</a:t>
            </a:r>
            <a:r>
              <a:rPr sz="1800" spc="5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706F74"/>
                </a:solidFill>
                <a:latin typeface="Arial MT"/>
                <a:cs typeface="Arial MT"/>
              </a:rPr>
              <a:t>as number</a:t>
            </a:r>
            <a:r>
              <a:rPr sz="1800" spc="5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706F74"/>
                </a:solidFill>
                <a:latin typeface="Arial MT"/>
                <a:cs typeface="Arial MT"/>
              </a:rPr>
              <a:t>of</a:t>
            </a:r>
            <a:r>
              <a:rPr sz="1800" spc="-10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706F74"/>
                </a:solidFill>
                <a:latin typeface="Arial MT"/>
                <a:cs typeface="Arial MT"/>
              </a:rPr>
              <a:t>racks increases</a:t>
            </a:r>
            <a:endParaRPr sz="1800">
              <a:latin typeface="Arial MT"/>
              <a:cs typeface="Arial MT"/>
            </a:endParaRPr>
          </a:p>
          <a:p>
            <a:pPr marL="254000" indent="-228600">
              <a:lnSpc>
                <a:spcPct val="100000"/>
              </a:lnSpc>
              <a:spcBef>
                <a:spcPts val="955"/>
              </a:spcBef>
              <a:buClr>
                <a:srgbClr val="AAA9AC"/>
              </a:buClr>
              <a:buSzPct val="90000"/>
              <a:buChar char="•"/>
              <a:tabLst>
                <a:tab pos="253365" algn="l"/>
                <a:tab pos="254000" algn="l"/>
              </a:tabLst>
            </a:pPr>
            <a:r>
              <a:rPr sz="2000" dirty="0">
                <a:solidFill>
                  <a:srgbClr val="706F74"/>
                </a:solidFill>
                <a:latin typeface="Arial MT"/>
                <a:cs typeface="Arial MT"/>
              </a:rPr>
              <a:t>Each</a:t>
            </a:r>
            <a:r>
              <a:rPr sz="2000" spc="-40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706F74"/>
                </a:solidFill>
                <a:latin typeface="Arial MT"/>
                <a:cs typeface="Arial MT"/>
              </a:rPr>
              <a:t>rack</a:t>
            </a:r>
            <a:r>
              <a:rPr sz="2000" spc="-55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706F74"/>
                </a:solidFill>
                <a:latin typeface="Arial MT"/>
                <a:cs typeface="Arial MT"/>
              </a:rPr>
              <a:t>contains</a:t>
            </a:r>
            <a:endParaRPr sz="2000">
              <a:latin typeface="Arial MT"/>
              <a:cs typeface="Arial MT"/>
            </a:endParaRPr>
          </a:p>
          <a:p>
            <a:pPr marL="528320" lvl="1" indent="-229235">
              <a:lnSpc>
                <a:spcPct val="100000"/>
              </a:lnSpc>
              <a:spcBef>
                <a:spcPts val="595"/>
              </a:spcBef>
              <a:buClr>
                <a:srgbClr val="AAA9AC"/>
              </a:buClr>
              <a:buSzPct val="88888"/>
              <a:buChar char="–"/>
              <a:tabLst>
                <a:tab pos="528320" algn="l"/>
              </a:tabLst>
            </a:pPr>
            <a:r>
              <a:rPr sz="1800" spc="-5" dirty="0">
                <a:solidFill>
                  <a:srgbClr val="706F74"/>
                </a:solidFill>
                <a:latin typeface="Arial MT"/>
                <a:cs typeface="Arial MT"/>
              </a:rPr>
              <a:t>Redundant </a:t>
            </a:r>
            <a:r>
              <a:rPr sz="1800" spc="-25" dirty="0">
                <a:solidFill>
                  <a:srgbClr val="706F74"/>
                </a:solidFill>
                <a:latin typeface="Arial MT"/>
                <a:cs typeface="Arial MT"/>
              </a:rPr>
              <a:t>Top-of-Rack</a:t>
            </a:r>
            <a:r>
              <a:rPr sz="1800" spc="-5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706F74"/>
                </a:solidFill>
                <a:latin typeface="Arial MT"/>
                <a:cs typeface="Arial MT"/>
              </a:rPr>
              <a:t>Switches</a:t>
            </a:r>
            <a:endParaRPr sz="1800">
              <a:latin typeface="Arial MT"/>
              <a:cs typeface="Arial MT"/>
            </a:endParaRPr>
          </a:p>
          <a:p>
            <a:pPr marL="528320" lvl="1" indent="-229235">
              <a:lnSpc>
                <a:spcPct val="100000"/>
              </a:lnSpc>
              <a:spcBef>
                <a:spcPts val="590"/>
              </a:spcBef>
              <a:buClr>
                <a:srgbClr val="AAA9AC"/>
              </a:buClr>
              <a:buSzPct val="88888"/>
              <a:buChar char="–"/>
              <a:tabLst>
                <a:tab pos="528320" algn="l"/>
              </a:tabLst>
            </a:pPr>
            <a:r>
              <a:rPr sz="1800" spc="-5" dirty="0">
                <a:solidFill>
                  <a:srgbClr val="706F74"/>
                </a:solidFill>
                <a:latin typeface="Arial MT"/>
                <a:cs typeface="Arial MT"/>
              </a:rPr>
              <a:t>Management </a:t>
            </a:r>
            <a:r>
              <a:rPr sz="1800" spc="-10" dirty="0">
                <a:solidFill>
                  <a:srgbClr val="706F74"/>
                </a:solidFill>
                <a:latin typeface="Arial MT"/>
                <a:cs typeface="Arial MT"/>
              </a:rPr>
              <a:t>Switch</a:t>
            </a:r>
            <a:endParaRPr sz="1800">
              <a:latin typeface="Arial MT"/>
              <a:cs typeface="Arial MT"/>
            </a:endParaRPr>
          </a:p>
          <a:p>
            <a:pPr marL="254000" marR="435609" indent="-228600">
              <a:lnSpc>
                <a:spcPts val="2160"/>
              </a:lnSpc>
              <a:spcBef>
                <a:spcPts val="1225"/>
              </a:spcBef>
              <a:buClr>
                <a:srgbClr val="AAA9AC"/>
              </a:buClr>
              <a:buSzPct val="90000"/>
              <a:buChar char="•"/>
              <a:tabLst>
                <a:tab pos="253365" algn="l"/>
                <a:tab pos="254000" algn="l"/>
              </a:tabLst>
            </a:pPr>
            <a:r>
              <a:rPr sz="2000" dirty="0">
                <a:solidFill>
                  <a:srgbClr val="706F74"/>
                </a:solidFill>
                <a:latin typeface="Arial MT"/>
                <a:cs typeface="Arial MT"/>
              </a:rPr>
              <a:t>Redundant</a:t>
            </a:r>
            <a:r>
              <a:rPr sz="2000" spc="-50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706F74"/>
                </a:solidFill>
                <a:latin typeface="Arial MT"/>
                <a:cs typeface="Arial MT"/>
              </a:rPr>
              <a:t>inter-rack</a:t>
            </a:r>
            <a:r>
              <a:rPr sz="2000" spc="-50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706F74"/>
                </a:solidFill>
                <a:latin typeface="Arial MT"/>
                <a:cs typeface="Arial MT"/>
              </a:rPr>
              <a:t>switches</a:t>
            </a:r>
            <a:r>
              <a:rPr sz="2000" spc="-40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706F74"/>
                </a:solidFill>
                <a:latin typeface="Arial MT"/>
                <a:cs typeface="Arial MT"/>
              </a:rPr>
              <a:t>added</a:t>
            </a:r>
            <a:r>
              <a:rPr sz="2000" spc="-20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706F74"/>
                </a:solidFill>
                <a:latin typeface="Arial MT"/>
                <a:cs typeface="Arial MT"/>
              </a:rPr>
              <a:t>in </a:t>
            </a:r>
            <a:r>
              <a:rPr sz="2000" spc="-540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706F74"/>
                </a:solidFill>
                <a:latin typeface="Arial MT"/>
                <a:cs typeface="Arial MT"/>
              </a:rPr>
              <a:t>multi-rack configurations for rack </a:t>
            </a:r>
            <a:r>
              <a:rPr sz="2000" spc="5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706F74"/>
                </a:solidFill>
                <a:latin typeface="Arial MT"/>
                <a:cs typeface="Arial MT"/>
              </a:rPr>
              <a:t>interconnect</a:t>
            </a:r>
            <a:endParaRPr sz="2000">
              <a:latin typeface="Arial MT"/>
              <a:cs typeface="Arial MT"/>
            </a:endParaRPr>
          </a:p>
          <a:p>
            <a:pPr marL="254000" indent="-228600">
              <a:lnSpc>
                <a:spcPts val="2280"/>
              </a:lnSpc>
              <a:spcBef>
                <a:spcPts val="925"/>
              </a:spcBef>
              <a:buClr>
                <a:srgbClr val="AAA9AC"/>
              </a:buClr>
              <a:buSzPct val="90000"/>
              <a:buChar char="•"/>
              <a:tabLst>
                <a:tab pos="253365" algn="l"/>
                <a:tab pos="254000" algn="l"/>
              </a:tabLst>
            </a:pPr>
            <a:r>
              <a:rPr sz="2000" spc="-55" dirty="0">
                <a:solidFill>
                  <a:srgbClr val="706F74"/>
                </a:solidFill>
                <a:latin typeface="Arial MT"/>
                <a:cs typeface="Arial MT"/>
              </a:rPr>
              <a:t>ToRs</a:t>
            </a:r>
            <a:r>
              <a:rPr sz="2000" spc="-30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706F74"/>
                </a:solidFill>
                <a:latin typeface="Arial MT"/>
                <a:cs typeface="Arial MT"/>
              </a:rPr>
              <a:t>in</a:t>
            </a:r>
            <a:r>
              <a:rPr sz="2000" spc="-5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2000" spc="10" dirty="0">
                <a:solidFill>
                  <a:srgbClr val="706F74"/>
                </a:solidFill>
                <a:latin typeface="Arial MT"/>
                <a:cs typeface="Arial MT"/>
              </a:rPr>
              <a:t>1</a:t>
            </a:r>
            <a:r>
              <a:rPr sz="1950" spc="15" baseline="25641" dirty="0">
                <a:solidFill>
                  <a:srgbClr val="706F74"/>
                </a:solidFill>
                <a:latin typeface="Arial MT"/>
                <a:cs typeface="Arial MT"/>
              </a:rPr>
              <a:t>st</a:t>
            </a:r>
            <a:r>
              <a:rPr sz="1950" spc="270" baseline="25641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706F74"/>
                </a:solidFill>
                <a:latin typeface="Arial MT"/>
                <a:cs typeface="Arial MT"/>
              </a:rPr>
              <a:t>rack</a:t>
            </a:r>
            <a:r>
              <a:rPr sz="2000" spc="-25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706F74"/>
                </a:solidFill>
                <a:latin typeface="Arial MT"/>
                <a:cs typeface="Arial MT"/>
              </a:rPr>
              <a:t>act</a:t>
            </a:r>
            <a:r>
              <a:rPr sz="2000" spc="-20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706F74"/>
                </a:solidFill>
                <a:latin typeface="Arial MT"/>
                <a:cs typeface="Arial MT"/>
              </a:rPr>
              <a:t>as</a:t>
            </a:r>
            <a:r>
              <a:rPr sz="2000" spc="-30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706F74"/>
                </a:solidFill>
                <a:latin typeface="Arial MT"/>
                <a:cs typeface="Arial MT"/>
              </a:rPr>
              <a:t>on/off-ramp</a:t>
            </a:r>
            <a:r>
              <a:rPr sz="2000" spc="-50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706F74"/>
                </a:solidFill>
                <a:latin typeface="Arial MT"/>
                <a:cs typeface="Arial MT"/>
              </a:rPr>
              <a:t>to</a:t>
            </a:r>
            <a:endParaRPr sz="2000">
              <a:latin typeface="Arial MT"/>
              <a:cs typeface="Arial MT"/>
            </a:endParaRPr>
          </a:p>
          <a:p>
            <a:pPr marL="254000">
              <a:lnSpc>
                <a:spcPts val="2280"/>
              </a:lnSpc>
            </a:pPr>
            <a:r>
              <a:rPr sz="2000" dirty="0">
                <a:solidFill>
                  <a:srgbClr val="706F74"/>
                </a:solidFill>
                <a:latin typeface="Arial MT"/>
                <a:cs typeface="Arial MT"/>
              </a:rPr>
              <a:t>data</a:t>
            </a:r>
            <a:r>
              <a:rPr sz="2000" spc="-35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706F74"/>
                </a:solidFill>
                <a:latin typeface="Arial MT"/>
                <a:cs typeface="Arial MT"/>
              </a:rPr>
              <a:t>center</a:t>
            </a:r>
            <a:r>
              <a:rPr sz="2000" spc="-60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706F74"/>
                </a:solidFill>
                <a:latin typeface="Arial MT"/>
                <a:cs typeface="Arial MT"/>
              </a:rPr>
              <a:t>network</a:t>
            </a:r>
            <a:endParaRPr sz="20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96900" y="694690"/>
            <a:ext cx="276987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Logical</a:t>
            </a:r>
            <a:r>
              <a:rPr spc="-50" dirty="0"/>
              <a:t> </a:t>
            </a:r>
            <a:r>
              <a:rPr spc="-5" dirty="0"/>
              <a:t>Network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96900" y="1160221"/>
            <a:ext cx="7931784" cy="15728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706F74"/>
                </a:solidFill>
                <a:latin typeface="Arial MT"/>
                <a:cs typeface="Arial MT"/>
              </a:rPr>
              <a:t>VMware</a:t>
            </a:r>
            <a:r>
              <a:rPr sz="1800" spc="45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706F74"/>
                </a:solidFill>
                <a:latin typeface="Arial MT"/>
                <a:cs typeface="Arial MT"/>
              </a:rPr>
              <a:t>Cloud</a:t>
            </a:r>
            <a:r>
              <a:rPr sz="1800" spc="5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706F74"/>
                </a:solidFill>
                <a:latin typeface="Arial MT"/>
                <a:cs typeface="Arial MT"/>
              </a:rPr>
              <a:t>Foundation</a:t>
            </a:r>
            <a:r>
              <a:rPr sz="1800" spc="-85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706F74"/>
                </a:solidFill>
                <a:latin typeface="Arial MT"/>
                <a:cs typeface="Arial MT"/>
              </a:rPr>
              <a:t>Architecture</a:t>
            </a:r>
            <a:r>
              <a:rPr sz="1800" spc="5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706F74"/>
                </a:solidFill>
                <a:latin typeface="Arial MT"/>
                <a:cs typeface="Arial MT"/>
              </a:rPr>
              <a:t>Deep</a:t>
            </a:r>
            <a:r>
              <a:rPr sz="1800" spc="10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706F74"/>
                </a:solidFill>
                <a:latin typeface="Arial MT"/>
                <a:cs typeface="Arial MT"/>
              </a:rPr>
              <a:t>Dive</a:t>
            </a:r>
            <a:endParaRPr sz="1800">
              <a:latin typeface="Arial MT"/>
              <a:cs typeface="Arial MT"/>
            </a:endParaRPr>
          </a:p>
          <a:p>
            <a:pPr marL="241300" indent="-228600">
              <a:lnSpc>
                <a:spcPct val="100000"/>
              </a:lnSpc>
              <a:spcBef>
                <a:spcPts val="1510"/>
              </a:spcBef>
              <a:buClr>
                <a:srgbClr val="AAA9AC"/>
              </a:buClr>
              <a:buSzPct val="90000"/>
              <a:buChar char="•"/>
              <a:tabLst>
                <a:tab pos="240665" algn="l"/>
                <a:tab pos="241300" algn="l"/>
              </a:tabLst>
            </a:pPr>
            <a:r>
              <a:rPr sz="2000" dirty="0">
                <a:solidFill>
                  <a:srgbClr val="706F74"/>
                </a:solidFill>
                <a:latin typeface="Arial MT"/>
                <a:cs typeface="Arial MT"/>
              </a:rPr>
              <a:t>vSphere</a:t>
            </a:r>
            <a:r>
              <a:rPr sz="2000" spc="-10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706F74"/>
                </a:solidFill>
                <a:latin typeface="Arial MT"/>
                <a:cs typeface="Arial MT"/>
              </a:rPr>
              <a:t>Distributed</a:t>
            </a:r>
            <a:r>
              <a:rPr sz="2000" spc="-35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706F74"/>
                </a:solidFill>
                <a:latin typeface="Arial MT"/>
                <a:cs typeface="Arial MT"/>
              </a:rPr>
              <a:t>Switch configured</a:t>
            </a:r>
            <a:r>
              <a:rPr sz="2000" spc="-35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706F74"/>
                </a:solidFill>
                <a:latin typeface="Arial MT"/>
                <a:cs typeface="Arial MT"/>
              </a:rPr>
              <a:t>for</a:t>
            </a:r>
            <a:r>
              <a:rPr sz="2000" spc="-25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706F74"/>
                </a:solidFill>
                <a:latin typeface="Arial MT"/>
                <a:cs typeface="Arial MT"/>
              </a:rPr>
              <a:t>each</a:t>
            </a:r>
            <a:r>
              <a:rPr sz="2000" spc="-15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706F74"/>
                </a:solidFill>
                <a:latin typeface="Arial MT"/>
                <a:cs typeface="Arial MT"/>
              </a:rPr>
              <a:t>workload</a:t>
            </a:r>
            <a:r>
              <a:rPr sz="2000" spc="-30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706F74"/>
                </a:solidFill>
                <a:latin typeface="Arial MT"/>
                <a:cs typeface="Arial MT"/>
              </a:rPr>
              <a:t>domain</a:t>
            </a:r>
            <a:endParaRPr sz="2000">
              <a:latin typeface="Arial MT"/>
              <a:cs typeface="Arial MT"/>
            </a:endParaRPr>
          </a:p>
          <a:p>
            <a:pPr marL="286385">
              <a:lnSpc>
                <a:spcPct val="100000"/>
              </a:lnSpc>
              <a:spcBef>
                <a:spcPts val="600"/>
              </a:spcBef>
            </a:pPr>
            <a:r>
              <a:rPr sz="1600" spc="10" dirty="0">
                <a:solidFill>
                  <a:srgbClr val="AAA9AC"/>
                </a:solidFill>
                <a:latin typeface="Arial MT"/>
                <a:cs typeface="Arial MT"/>
              </a:rPr>
              <a:t>–</a:t>
            </a:r>
            <a:r>
              <a:rPr sz="1600" spc="450" dirty="0">
                <a:solidFill>
                  <a:srgbClr val="AAA9AC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706F74"/>
                </a:solidFill>
                <a:latin typeface="Arial MT"/>
                <a:cs typeface="Arial MT"/>
              </a:rPr>
              <a:t>Separate</a:t>
            </a:r>
            <a:r>
              <a:rPr sz="1800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706F74"/>
                </a:solidFill>
                <a:latin typeface="Arial MT"/>
                <a:cs typeface="Arial MT"/>
              </a:rPr>
              <a:t>VDS</a:t>
            </a:r>
            <a:r>
              <a:rPr sz="1800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706F74"/>
                </a:solidFill>
                <a:latin typeface="Arial MT"/>
                <a:cs typeface="Arial MT"/>
              </a:rPr>
              <a:t>for each</a:t>
            </a:r>
            <a:r>
              <a:rPr sz="1800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706F74"/>
                </a:solidFill>
                <a:latin typeface="Arial MT"/>
                <a:cs typeface="Arial MT"/>
              </a:rPr>
              <a:t>workload</a:t>
            </a:r>
            <a:r>
              <a:rPr sz="1800" spc="50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706F74"/>
                </a:solidFill>
                <a:latin typeface="Arial MT"/>
                <a:cs typeface="Arial MT"/>
              </a:rPr>
              <a:t>domain</a:t>
            </a:r>
            <a:endParaRPr sz="1800">
              <a:latin typeface="Arial MT"/>
              <a:cs typeface="Arial MT"/>
            </a:endParaRPr>
          </a:p>
          <a:p>
            <a:pPr marL="241300" indent="-228600">
              <a:lnSpc>
                <a:spcPct val="100000"/>
              </a:lnSpc>
              <a:spcBef>
                <a:spcPts val="950"/>
              </a:spcBef>
              <a:buClr>
                <a:srgbClr val="AAA9AC"/>
              </a:buClr>
              <a:buSzPct val="90000"/>
              <a:buChar char="•"/>
              <a:tabLst>
                <a:tab pos="240665" algn="l"/>
                <a:tab pos="241300" algn="l"/>
              </a:tabLst>
            </a:pPr>
            <a:r>
              <a:rPr sz="2000" dirty="0">
                <a:solidFill>
                  <a:srgbClr val="706F74"/>
                </a:solidFill>
                <a:latin typeface="Arial MT"/>
                <a:cs typeface="Arial MT"/>
              </a:rPr>
              <a:t>Switch</a:t>
            </a:r>
            <a:r>
              <a:rPr sz="2000" spc="-20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706F74"/>
                </a:solidFill>
                <a:latin typeface="Arial MT"/>
                <a:cs typeface="Arial MT"/>
              </a:rPr>
              <a:t>and</a:t>
            </a:r>
            <a:r>
              <a:rPr sz="2000" spc="-15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706F74"/>
                </a:solidFill>
                <a:latin typeface="Arial MT"/>
                <a:cs typeface="Arial MT"/>
              </a:rPr>
              <a:t>port</a:t>
            </a:r>
            <a:r>
              <a:rPr sz="2000" spc="-30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706F74"/>
                </a:solidFill>
                <a:latin typeface="Arial MT"/>
                <a:cs typeface="Arial MT"/>
              </a:rPr>
              <a:t>group</a:t>
            </a:r>
            <a:r>
              <a:rPr sz="2000" spc="-25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706F74"/>
                </a:solidFill>
                <a:latin typeface="Arial MT"/>
                <a:cs typeface="Arial MT"/>
              </a:rPr>
              <a:t>definitions</a:t>
            </a:r>
            <a:r>
              <a:rPr sz="2000" spc="-15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706F74"/>
                </a:solidFill>
                <a:latin typeface="Arial MT"/>
                <a:cs typeface="Arial MT"/>
              </a:rPr>
              <a:t>fully</a:t>
            </a:r>
            <a:r>
              <a:rPr sz="2000" spc="-20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706F74"/>
                </a:solidFill>
                <a:latin typeface="Arial MT"/>
                <a:cs typeface="Arial MT"/>
              </a:rPr>
              <a:t>automated</a:t>
            </a:r>
            <a:r>
              <a:rPr sz="2000" spc="-30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706F74"/>
                </a:solidFill>
                <a:latin typeface="Arial MT"/>
                <a:cs typeface="Arial MT"/>
              </a:rPr>
              <a:t>by</a:t>
            </a:r>
            <a:r>
              <a:rPr sz="2000" spc="-30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706F74"/>
                </a:solidFill>
                <a:latin typeface="Arial MT"/>
                <a:cs typeface="Arial MT"/>
              </a:rPr>
              <a:t>SDDC</a:t>
            </a:r>
            <a:r>
              <a:rPr sz="2000" spc="5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706F74"/>
                </a:solidFill>
                <a:latin typeface="Arial MT"/>
                <a:cs typeface="Arial MT"/>
              </a:rPr>
              <a:t>manager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740642" y="6448450"/>
            <a:ext cx="16573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10" dirty="0">
                <a:solidFill>
                  <a:srgbClr val="FFFFFF"/>
                </a:solidFill>
                <a:latin typeface="Arial MT"/>
                <a:cs typeface="Arial MT"/>
              </a:rPr>
              <a:t>26</a:t>
            </a:r>
            <a:endParaRPr sz="1000"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8200" y="3064764"/>
            <a:ext cx="10512552" cy="3119627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96900" y="694690"/>
            <a:ext cx="318135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NSX</a:t>
            </a:r>
            <a:r>
              <a:rPr spc="-60" dirty="0"/>
              <a:t> </a:t>
            </a:r>
            <a:r>
              <a:rPr spc="-5" dirty="0"/>
              <a:t>Configuration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96900" y="1625549"/>
            <a:ext cx="2432050" cy="3533140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241300" marR="167640" indent="-228600">
              <a:lnSpc>
                <a:spcPct val="90100"/>
              </a:lnSpc>
              <a:spcBef>
                <a:spcPts val="340"/>
              </a:spcBef>
              <a:buClr>
                <a:srgbClr val="AAA9AC"/>
              </a:buClr>
              <a:buSzPct val="90000"/>
              <a:buChar char="•"/>
              <a:tabLst>
                <a:tab pos="240665" algn="l"/>
                <a:tab pos="241300" algn="l"/>
              </a:tabLst>
            </a:pPr>
            <a:r>
              <a:rPr sz="2000" dirty="0">
                <a:solidFill>
                  <a:srgbClr val="706F74"/>
                </a:solidFill>
                <a:latin typeface="Arial MT"/>
                <a:cs typeface="Arial MT"/>
              </a:rPr>
              <a:t>Separate NSX </a:t>
            </a:r>
            <a:r>
              <a:rPr sz="2000" spc="5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706F74"/>
                </a:solidFill>
                <a:latin typeface="Arial MT"/>
                <a:cs typeface="Arial MT"/>
              </a:rPr>
              <a:t>instance for each </a:t>
            </a:r>
            <a:r>
              <a:rPr sz="2000" spc="-545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706F74"/>
                </a:solidFill>
                <a:latin typeface="Arial MT"/>
                <a:cs typeface="Arial MT"/>
              </a:rPr>
              <a:t>Workload</a:t>
            </a:r>
            <a:r>
              <a:rPr sz="2000" spc="-105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706F74"/>
                </a:solidFill>
                <a:latin typeface="Arial MT"/>
                <a:cs typeface="Arial MT"/>
              </a:rPr>
              <a:t>Domain</a:t>
            </a:r>
            <a:endParaRPr sz="2000">
              <a:latin typeface="Arial MT"/>
              <a:cs typeface="Arial MT"/>
            </a:endParaRPr>
          </a:p>
          <a:p>
            <a:pPr marL="241300" marR="5080" indent="-228600" algn="just">
              <a:lnSpc>
                <a:spcPts val="2160"/>
              </a:lnSpc>
              <a:spcBef>
                <a:spcPts val="1235"/>
              </a:spcBef>
              <a:buClr>
                <a:srgbClr val="AAA9AC"/>
              </a:buClr>
              <a:buSzPct val="90000"/>
              <a:buChar char="•"/>
              <a:tabLst>
                <a:tab pos="241300" algn="l"/>
              </a:tabLst>
            </a:pPr>
            <a:r>
              <a:rPr sz="2000" dirty="0">
                <a:solidFill>
                  <a:srgbClr val="706F74"/>
                </a:solidFill>
                <a:latin typeface="Arial MT"/>
                <a:cs typeface="Arial MT"/>
              </a:rPr>
              <a:t>NSX Manager runs </a:t>
            </a:r>
            <a:r>
              <a:rPr sz="2000" spc="-545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706F74"/>
                </a:solidFill>
                <a:latin typeface="Arial MT"/>
                <a:cs typeface="Arial MT"/>
              </a:rPr>
              <a:t>in</a:t>
            </a:r>
            <a:r>
              <a:rPr sz="2000" spc="-35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706F74"/>
                </a:solidFill>
                <a:latin typeface="Arial MT"/>
                <a:cs typeface="Arial MT"/>
              </a:rPr>
              <a:t>the</a:t>
            </a:r>
            <a:r>
              <a:rPr sz="2000" spc="-45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706F74"/>
                </a:solidFill>
                <a:latin typeface="Arial MT"/>
                <a:cs typeface="Arial MT"/>
              </a:rPr>
              <a:t>management </a:t>
            </a:r>
            <a:r>
              <a:rPr sz="2000" spc="-540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706F74"/>
                </a:solidFill>
                <a:latin typeface="Arial MT"/>
                <a:cs typeface="Arial MT"/>
              </a:rPr>
              <a:t>workload</a:t>
            </a:r>
            <a:r>
              <a:rPr sz="2000" spc="-40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706F74"/>
                </a:solidFill>
                <a:latin typeface="Arial MT"/>
                <a:cs typeface="Arial MT"/>
              </a:rPr>
              <a:t>domain</a:t>
            </a:r>
            <a:endParaRPr sz="2000">
              <a:latin typeface="Arial MT"/>
              <a:cs typeface="Arial MT"/>
            </a:endParaRPr>
          </a:p>
          <a:p>
            <a:pPr marL="241300" marR="34925" indent="-228600">
              <a:lnSpc>
                <a:spcPts val="2160"/>
              </a:lnSpc>
              <a:spcBef>
                <a:spcPts val="1200"/>
              </a:spcBef>
              <a:buClr>
                <a:srgbClr val="AAA9AC"/>
              </a:buClr>
              <a:buSzPct val="90000"/>
              <a:buChar char="•"/>
              <a:tabLst>
                <a:tab pos="240665" algn="l"/>
                <a:tab pos="241300" algn="l"/>
              </a:tabLst>
            </a:pPr>
            <a:r>
              <a:rPr sz="2000" dirty="0">
                <a:solidFill>
                  <a:srgbClr val="706F74"/>
                </a:solidFill>
                <a:latin typeface="Arial MT"/>
                <a:cs typeface="Arial MT"/>
              </a:rPr>
              <a:t>NSX Controllers </a:t>
            </a:r>
            <a:r>
              <a:rPr sz="2000" spc="5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706F74"/>
                </a:solidFill>
                <a:latin typeface="Arial MT"/>
                <a:cs typeface="Arial MT"/>
              </a:rPr>
              <a:t>run</a:t>
            </a:r>
            <a:r>
              <a:rPr sz="2000" spc="-50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706F74"/>
                </a:solidFill>
                <a:latin typeface="Arial MT"/>
                <a:cs typeface="Arial MT"/>
              </a:rPr>
              <a:t>in</a:t>
            </a:r>
            <a:r>
              <a:rPr sz="2000" spc="-25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706F74"/>
                </a:solidFill>
                <a:latin typeface="Arial MT"/>
                <a:cs typeface="Arial MT"/>
              </a:rPr>
              <a:t>the</a:t>
            </a:r>
            <a:r>
              <a:rPr sz="2000" spc="-20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706F74"/>
                </a:solidFill>
                <a:latin typeface="Arial MT"/>
                <a:cs typeface="Arial MT"/>
              </a:rPr>
              <a:t>workload </a:t>
            </a:r>
            <a:r>
              <a:rPr sz="2000" spc="-540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706F74"/>
                </a:solidFill>
                <a:latin typeface="Arial MT"/>
                <a:cs typeface="Arial MT"/>
              </a:rPr>
              <a:t>domain</a:t>
            </a:r>
            <a:endParaRPr sz="2000">
              <a:latin typeface="Arial MT"/>
              <a:cs typeface="Arial MT"/>
            </a:endParaRPr>
          </a:p>
          <a:p>
            <a:pPr marL="241300" marR="488950" indent="-228600">
              <a:lnSpc>
                <a:spcPts val="2160"/>
              </a:lnSpc>
              <a:spcBef>
                <a:spcPts val="1205"/>
              </a:spcBef>
              <a:buClr>
                <a:srgbClr val="AAA9AC"/>
              </a:buClr>
              <a:buSzPct val="90000"/>
              <a:buChar char="•"/>
              <a:tabLst>
                <a:tab pos="240665" algn="l"/>
                <a:tab pos="241300" algn="l"/>
              </a:tabLst>
            </a:pPr>
            <a:r>
              <a:rPr sz="2000" dirty="0">
                <a:solidFill>
                  <a:srgbClr val="706F74"/>
                </a:solidFill>
                <a:latin typeface="Arial MT"/>
                <a:cs typeface="Arial MT"/>
              </a:rPr>
              <a:t>Full</a:t>
            </a:r>
            <a:r>
              <a:rPr sz="2000" spc="-20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706F74"/>
                </a:solidFill>
                <a:latin typeface="Arial MT"/>
                <a:cs typeface="Arial MT"/>
              </a:rPr>
              <a:t>set</a:t>
            </a:r>
            <a:r>
              <a:rPr sz="2000" spc="-60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706F74"/>
                </a:solidFill>
                <a:latin typeface="Arial MT"/>
                <a:cs typeface="Arial MT"/>
              </a:rPr>
              <a:t>of</a:t>
            </a:r>
            <a:r>
              <a:rPr sz="2000" spc="-35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706F74"/>
                </a:solidFill>
                <a:latin typeface="Arial MT"/>
                <a:cs typeface="Arial MT"/>
              </a:rPr>
              <a:t>NSX </a:t>
            </a:r>
            <a:r>
              <a:rPr sz="2000" spc="-540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706F74"/>
                </a:solidFill>
                <a:latin typeface="Arial MT"/>
                <a:cs typeface="Arial MT"/>
              </a:rPr>
              <a:t>capabilities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96900" y="1160221"/>
            <a:ext cx="513080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706F74"/>
                </a:solidFill>
                <a:latin typeface="Arial MT"/>
                <a:cs typeface="Arial MT"/>
              </a:rPr>
              <a:t>VMware</a:t>
            </a:r>
            <a:r>
              <a:rPr sz="1800" spc="45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706F74"/>
                </a:solidFill>
                <a:latin typeface="Arial MT"/>
                <a:cs typeface="Arial MT"/>
              </a:rPr>
              <a:t>Cloud</a:t>
            </a:r>
            <a:r>
              <a:rPr sz="1800" spc="10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706F74"/>
                </a:solidFill>
                <a:latin typeface="Arial MT"/>
                <a:cs typeface="Arial MT"/>
              </a:rPr>
              <a:t>Foundation</a:t>
            </a:r>
            <a:r>
              <a:rPr sz="1800" spc="-85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706F74"/>
                </a:solidFill>
                <a:latin typeface="Arial MT"/>
                <a:cs typeface="Arial MT"/>
              </a:rPr>
              <a:t>Architecture</a:t>
            </a:r>
            <a:r>
              <a:rPr sz="1800" spc="5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706F74"/>
                </a:solidFill>
                <a:latin typeface="Arial MT"/>
                <a:cs typeface="Arial MT"/>
              </a:rPr>
              <a:t>Deep</a:t>
            </a:r>
            <a:r>
              <a:rPr sz="1800" spc="10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706F74"/>
                </a:solidFill>
                <a:latin typeface="Arial MT"/>
                <a:cs typeface="Arial MT"/>
              </a:rPr>
              <a:t>Dive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554723" y="609600"/>
            <a:ext cx="1807464" cy="478535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8608885" y="444817"/>
            <a:ext cx="3414395" cy="881380"/>
            <a:chOff x="8608885" y="444817"/>
            <a:chExt cx="3414395" cy="881380"/>
          </a:xfrm>
        </p:grpSpPr>
        <p:sp>
          <p:nvSpPr>
            <p:cNvPr id="7" name="object 7"/>
            <p:cNvSpPr/>
            <p:nvPr/>
          </p:nvSpPr>
          <p:spPr>
            <a:xfrm>
              <a:off x="8613647" y="449580"/>
              <a:ext cx="3404870" cy="871855"/>
            </a:xfrm>
            <a:custGeom>
              <a:avLst/>
              <a:gdLst/>
              <a:ahLst/>
              <a:cxnLst/>
              <a:rect l="l" t="t" r="r" b="b"/>
              <a:pathLst>
                <a:path w="3404870" h="871855">
                  <a:moveTo>
                    <a:pt x="3404615" y="0"/>
                  </a:moveTo>
                  <a:lnTo>
                    <a:pt x="0" y="0"/>
                  </a:lnTo>
                  <a:lnTo>
                    <a:pt x="0" y="871727"/>
                  </a:lnTo>
                  <a:lnTo>
                    <a:pt x="3404615" y="871727"/>
                  </a:lnTo>
                  <a:lnTo>
                    <a:pt x="3404615" y="0"/>
                  </a:lnTo>
                  <a:close/>
                </a:path>
              </a:pathLst>
            </a:custGeom>
            <a:solidFill>
              <a:srgbClr val="F0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613647" y="449580"/>
              <a:ext cx="3404870" cy="871855"/>
            </a:xfrm>
            <a:custGeom>
              <a:avLst/>
              <a:gdLst/>
              <a:ahLst/>
              <a:cxnLst/>
              <a:rect l="l" t="t" r="r" b="b"/>
              <a:pathLst>
                <a:path w="3404870" h="871855">
                  <a:moveTo>
                    <a:pt x="0" y="871727"/>
                  </a:moveTo>
                  <a:lnTo>
                    <a:pt x="3404615" y="871727"/>
                  </a:lnTo>
                  <a:lnTo>
                    <a:pt x="3404615" y="0"/>
                  </a:lnTo>
                  <a:lnTo>
                    <a:pt x="0" y="0"/>
                  </a:lnTo>
                  <a:lnTo>
                    <a:pt x="0" y="871727"/>
                  </a:lnTo>
                  <a:close/>
                </a:path>
              </a:pathLst>
            </a:custGeom>
            <a:ln w="9144">
              <a:solidFill>
                <a:srgbClr val="41404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8869679" y="841248"/>
              <a:ext cx="1137285" cy="292735"/>
            </a:xfrm>
            <a:custGeom>
              <a:avLst/>
              <a:gdLst/>
              <a:ahLst/>
              <a:cxnLst/>
              <a:rect l="l" t="t" r="r" b="b"/>
              <a:pathLst>
                <a:path w="1137284" h="292734">
                  <a:moveTo>
                    <a:pt x="1136903" y="0"/>
                  </a:moveTo>
                  <a:lnTo>
                    <a:pt x="0" y="0"/>
                  </a:lnTo>
                  <a:lnTo>
                    <a:pt x="0" y="292607"/>
                  </a:lnTo>
                  <a:lnTo>
                    <a:pt x="1136903" y="292607"/>
                  </a:lnTo>
                  <a:lnTo>
                    <a:pt x="1136903" y="0"/>
                  </a:lnTo>
                  <a:close/>
                </a:path>
              </a:pathLst>
            </a:custGeom>
            <a:solidFill>
              <a:srgbClr val="6CB33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8869680" y="841247"/>
            <a:ext cx="1137285" cy="292735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5"/>
              </a:spcBef>
            </a:pPr>
            <a:endParaRPr sz="550">
              <a:latin typeface="Times New Roman"/>
              <a:cs typeface="Times New Roman"/>
            </a:endParaRPr>
          </a:p>
          <a:p>
            <a:pPr marL="488315">
              <a:lnSpc>
                <a:spcPct val="100000"/>
              </a:lnSpc>
            </a:pPr>
            <a:r>
              <a:rPr sz="700" spc="-5" dirty="0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sz="7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700" spc="-5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7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700" spc="-5" dirty="0">
                <a:solidFill>
                  <a:srgbClr val="FFFFFF"/>
                </a:solidFill>
                <a:latin typeface="Calibri"/>
                <a:cs typeface="Calibri"/>
              </a:rPr>
              <a:t>en</a:t>
            </a:r>
            <a:r>
              <a:rPr sz="700" spc="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700" spc="7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700" spc="-5" dirty="0">
                <a:solidFill>
                  <a:srgbClr val="FFFFFF"/>
                </a:solidFill>
                <a:latin typeface="Calibri"/>
                <a:cs typeface="Calibri"/>
              </a:rPr>
              <a:t>er</a:t>
            </a:r>
            <a:endParaRPr sz="700">
              <a:latin typeface="Calibri"/>
              <a:cs typeface="Calibri"/>
            </a:endParaRPr>
          </a:p>
        </p:txBody>
      </p:sp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921496" y="883919"/>
            <a:ext cx="222503" cy="214884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10610088" y="841247"/>
            <a:ext cx="1137285" cy="292735"/>
          </a:xfrm>
          <a:prstGeom prst="rect">
            <a:avLst/>
          </a:prstGeom>
          <a:solidFill>
            <a:srgbClr val="006990"/>
          </a:solidFill>
        </p:spPr>
        <p:txBody>
          <a:bodyPr vert="horz" wrap="square" lIns="0" tIns="190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5"/>
              </a:spcBef>
            </a:pPr>
            <a:endParaRPr sz="550">
              <a:latin typeface="Times New Roman"/>
              <a:cs typeface="Times New Roman"/>
            </a:endParaRPr>
          </a:p>
          <a:p>
            <a:pPr marL="234315">
              <a:lnSpc>
                <a:spcPct val="100000"/>
              </a:lnSpc>
            </a:pPr>
            <a:r>
              <a:rPr sz="700" spc="-10" dirty="0">
                <a:solidFill>
                  <a:srgbClr val="FFFFFF"/>
                </a:solidFill>
                <a:latin typeface="Calibri"/>
                <a:cs typeface="Calibri"/>
              </a:rPr>
              <a:t>NSX</a:t>
            </a:r>
            <a:r>
              <a:rPr sz="7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700" spc="-5" dirty="0">
                <a:solidFill>
                  <a:srgbClr val="FFFFFF"/>
                </a:solidFill>
                <a:latin typeface="Calibri"/>
                <a:cs typeface="Calibri"/>
              </a:rPr>
              <a:t>Manager</a:t>
            </a:r>
            <a:endParaRPr sz="700">
              <a:latin typeface="Calibri"/>
              <a:cs typeface="Calibri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8456676" y="1278636"/>
            <a:ext cx="91440" cy="47625"/>
            <a:chOff x="8456676" y="1278636"/>
            <a:chExt cx="91440" cy="47625"/>
          </a:xfrm>
        </p:grpSpPr>
        <p:sp>
          <p:nvSpPr>
            <p:cNvPr id="14" name="object 14"/>
            <p:cNvSpPr/>
            <p:nvPr/>
          </p:nvSpPr>
          <p:spPr>
            <a:xfrm>
              <a:off x="8510016" y="1321308"/>
              <a:ext cx="38100" cy="0"/>
            </a:xfrm>
            <a:custGeom>
              <a:avLst/>
              <a:gdLst/>
              <a:ahLst/>
              <a:cxnLst/>
              <a:rect l="l" t="t" r="r" b="b"/>
              <a:pathLst>
                <a:path w="38100">
                  <a:moveTo>
                    <a:pt x="38100" y="0"/>
                  </a:moveTo>
                  <a:lnTo>
                    <a:pt x="0" y="0"/>
                  </a:lnTo>
                </a:path>
              </a:pathLst>
            </a:custGeom>
            <a:ln w="9144">
              <a:solidFill>
                <a:srgbClr val="57585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8461248" y="1283208"/>
              <a:ext cx="40005" cy="38100"/>
            </a:xfrm>
            <a:custGeom>
              <a:avLst/>
              <a:gdLst/>
              <a:ahLst/>
              <a:cxnLst/>
              <a:rect l="l" t="t" r="r" b="b"/>
              <a:pathLst>
                <a:path w="40004" h="38100">
                  <a:moveTo>
                    <a:pt x="39624" y="38100"/>
                  </a:moveTo>
                  <a:lnTo>
                    <a:pt x="0" y="38100"/>
                  </a:lnTo>
                  <a:lnTo>
                    <a:pt x="0" y="0"/>
                  </a:lnTo>
                </a:path>
              </a:pathLst>
            </a:custGeom>
            <a:ln w="9144">
              <a:solidFill>
                <a:srgbClr val="57585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/>
          <p:nvPr/>
        </p:nvSpPr>
        <p:spPr>
          <a:xfrm>
            <a:off x="8461247" y="1133855"/>
            <a:ext cx="0" cy="76200"/>
          </a:xfrm>
          <a:custGeom>
            <a:avLst/>
            <a:gdLst/>
            <a:ahLst/>
            <a:cxnLst/>
            <a:rect l="l" t="t" r="r" b="b"/>
            <a:pathLst>
              <a:path h="76200">
                <a:moveTo>
                  <a:pt x="0" y="76200"/>
                </a:moveTo>
                <a:lnTo>
                  <a:pt x="0" y="0"/>
                </a:lnTo>
              </a:path>
            </a:pathLst>
          </a:custGeom>
          <a:ln w="9144">
            <a:solidFill>
              <a:srgbClr val="57585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461247" y="979932"/>
            <a:ext cx="0" cy="76200"/>
          </a:xfrm>
          <a:custGeom>
            <a:avLst/>
            <a:gdLst/>
            <a:ahLst/>
            <a:cxnLst/>
            <a:rect l="l" t="t" r="r" b="b"/>
            <a:pathLst>
              <a:path h="76200">
                <a:moveTo>
                  <a:pt x="0" y="76200"/>
                </a:moveTo>
                <a:lnTo>
                  <a:pt x="0" y="0"/>
                </a:lnTo>
              </a:path>
            </a:pathLst>
          </a:custGeom>
          <a:ln w="9144">
            <a:solidFill>
              <a:srgbClr val="57585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461247" y="826008"/>
            <a:ext cx="0" cy="78105"/>
          </a:xfrm>
          <a:custGeom>
            <a:avLst/>
            <a:gdLst/>
            <a:ahLst/>
            <a:cxnLst/>
            <a:rect l="l" t="t" r="r" b="b"/>
            <a:pathLst>
              <a:path h="78105">
                <a:moveTo>
                  <a:pt x="0" y="77724"/>
                </a:moveTo>
                <a:lnTo>
                  <a:pt x="0" y="0"/>
                </a:lnTo>
              </a:path>
            </a:pathLst>
          </a:custGeom>
          <a:ln w="9144">
            <a:solidFill>
              <a:srgbClr val="57585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461247" y="673608"/>
            <a:ext cx="0" cy="78105"/>
          </a:xfrm>
          <a:custGeom>
            <a:avLst/>
            <a:gdLst/>
            <a:ahLst/>
            <a:cxnLst/>
            <a:rect l="l" t="t" r="r" b="b"/>
            <a:pathLst>
              <a:path h="78104">
                <a:moveTo>
                  <a:pt x="0" y="77724"/>
                </a:moveTo>
                <a:lnTo>
                  <a:pt x="0" y="0"/>
                </a:lnTo>
              </a:path>
            </a:pathLst>
          </a:custGeom>
          <a:ln w="9144">
            <a:solidFill>
              <a:srgbClr val="57585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0" name="object 20"/>
          <p:cNvGrpSpPr/>
          <p:nvPr/>
        </p:nvGrpSpPr>
        <p:grpSpPr>
          <a:xfrm>
            <a:off x="8456676" y="445007"/>
            <a:ext cx="91440" cy="152400"/>
            <a:chOff x="8456676" y="445007"/>
            <a:chExt cx="91440" cy="152400"/>
          </a:xfrm>
        </p:grpSpPr>
        <p:sp>
          <p:nvSpPr>
            <p:cNvPr id="21" name="object 21"/>
            <p:cNvSpPr/>
            <p:nvPr/>
          </p:nvSpPr>
          <p:spPr>
            <a:xfrm>
              <a:off x="8461248" y="524256"/>
              <a:ext cx="0" cy="73660"/>
            </a:xfrm>
            <a:custGeom>
              <a:avLst/>
              <a:gdLst/>
              <a:ahLst/>
              <a:cxnLst/>
              <a:rect l="l" t="t" r="r" b="b"/>
              <a:pathLst>
                <a:path h="73659">
                  <a:moveTo>
                    <a:pt x="0" y="73151"/>
                  </a:moveTo>
                  <a:lnTo>
                    <a:pt x="0" y="0"/>
                  </a:lnTo>
                </a:path>
              </a:pathLst>
            </a:custGeom>
            <a:ln w="9144">
              <a:solidFill>
                <a:srgbClr val="57585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8461248" y="449579"/>
              <a:ext cx="40005" cy="38100"/>
            </a:xfrm>
            <a:custGeom>
              <a:avLst/>
              <a:gdLst/>
              <a:ahLst/>
              <a:cxnLst/>
              <a:rect l="l" t="t" r="r" b="b"/>
              <a:pathLst>
                <a:path w="40004" h="38100">
                  <a:moveTo>
                    <a:pt x="0" y="38100"/>
                  </a:moveTo>
                  <a:lnTo>
                    <a:pt x="0" y="0"/>
                  </a:lnTo>
                  <a:lnTo>
                    <a:pt x="39624" y="0"/>
                  </a:lnTo>
                </a:path>
              </a:pathLst>
            </a:custGeom>
            <a:ln w="9144">
              <a:solidFill>
                <a:srgbClr val="57585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8510016" y="449579"/>
              <a:ext cx="38100" cy="0"/>
            </a:xfrm>
            <a:custGeom>
              <a:avLst/>
              <a:gdLst/>
              <a:ahLst/>
              <a:cxnLst/>
              <a:rect l="l" t="t" r="r" b="b"/>
              <a:pathLst>
                <a:path w="38100">
                  <a:moveTo>
                    <a:pt x="0" y="0"/>
                  </a:moveTo>
                  <a:lnTo>
                    <a:pt x="38100" y="0"/>
                  </a:lnTo>
                </a:path>
              </a:pathLst>
            </a:custGeom>
            <a:ln w="9144">
              <a:solidFill>
                <a:srgbClr val="57585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4" name="object 24"/>
          <p:cNvGrpSpPr/>
          <p:nvPr/>
        </p:nvGrpSpPr>
        <p:grpSpPr>
          <a:xfrm>
            <a:off x="3454717" y="565403"/>
            <a:ext cx="8594725" cy="6061710"/>
            <a:chOff x="3454717" y="565403"/>
            <a:chExt cx="8594725" cy="6061710"/>
          </a:xfrm>
        </p:grpSpPr>
        <p:sp>
          <p:nvSpPr>
            <p:cNvPr id="25" name="object 25"/>
            <p:cNvSpPr/>
            <p:nvPr/>
          </p:nvSpPr>
          <p:spPr>
            <a:xfrm>
              <a:off x="10006583" y="979931"/>
              <a:ext cx="603885" cy="0"/>
            </a:xfrm>
            <a:custGeom>
              <a:avLst/>
              <a:gdLst/>
              <a:ahLst/>
              <a:cxnLst/>
              <a:rect l="l" t="t" r="r" b="b"/>
              <a:pathLst>
                <a:path w="603884">
                  <a:moveTo>
                    <a:pt x="0" y="0"/>
                  </a:moveTo>
                  <a:lnTo>
                    <a:pt x="603504" y="0"/>
                  </a:lnTo>
                </a:path>
              </a:pathLst>
            </a:custGeom>
            <a:ln w="27432">
              <a:solidFill>
                <a:srgbClr val="0094D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28988" y="566927"/>
              <a:ext cx="114300" cy="123444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566147" y="598931"/>
              <a:ext cx="79248" cy="91439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671303" y="598931"/>
              <a:ext cx="79248" cy="91439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770363" y="598931"/>
              <a:ext cx="76200" cy="91439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867900" y="598931"/>
              <a:ext cx="91439" cy="117348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980675" y="598931"/>
              <a:ext cx="85343" cy="91439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085831" y="598931"/>
              <a:ext cx="135635" cy="91439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242803" y="598931"/>
              <a:ext cx="83820" cy="91439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349483" y="573023"/>
              <a:ext cx="149352" cy="117348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571987" y="566927"/>
              <a:ext cx="105155" cy="123444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696955" y="598931"/>
              <a:ext cx="92963" cy="91439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812779" y="598931"/>
              <a:ext cx="135635" cy="91439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968227" y="598931"/>
              <a:ext cx="79248" cy="91439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11073371" y="565403"/>
              <a:ext cx="13970" cy="125095"/>
            </a:xfrm>
            <a:custGeom>
              <a:avLst/>
              <a:gdLst/>
              <a:ahLst/>
              <a:cxnLst/>
              <a:rect l="l" t="t" r="r" b="b"/>
              <a:pathLst>
                <a:path w="13970" h="125095">
                  <a:moveTo>
                    <a:pt x="11938" y="33020"/>
                  </a:moveTo>
                  <a:lnTo>
                    <a:pt x="0" y="33020"/>
                  </a:lnTo>
                  <a:lnTo>
                    <a:pt x="0" y="124968"/>
                  </a:lnTo>
                  <a:lnTo>
                    <a:pt x="11938" y="124968"/>
                  </a:lnTo>
                  <a:lnTo>
                    <a:pt x="11938" y="33020"/>
                  </a:lnTo>
                  <a:close/>
                </a:path>
                <a:path w="13970" h="125095">
                  <a:moveTo>
                    <a:pt x="13716" y="0"/>
                  </a:moveTo>
                  <a:lnTo>
                    <a:pt x="0" y="0"/>
                  </a:lnTo>
                  <a:lnTo>
                    <a:pt x="0" y="13843"/>
                  </a:lnTo>
                  <a:lnTo>
                    <a:pt x="13716" y="13843"/>
                  </a:lnTo>
                  <a:lnTo>
                    <a:pt x="13716" y="0"/>
                  </a:lnTo>
                  <a:close/>
                </a:path>
              </a:pathLst>
            </a:custGeom>
            <a:solidFill>
              <a:srgbClr val="221F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0" name="object 40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1113007" y="598931"/>
              <a:ext cx="79248" cy="91439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3459479" y="1473708"/>
              <a:ext cx="8585200" cy="5148580"/>
            </a:xfrm>
            <a:custGeom>
              <a:avLst/>
              <a:gdLst/>
              <a:ahLst/>
              <a:cxnLst/>
              <a:rect l="l" t="t" r="r" b="b"/>
              <a:pathLst>
                <a:path w="8585200" h="5148580">
                  <a:moveTo>
                    <a:pt x="8584692" y="0"/>
                  </a:moveTo>
                  <a:lnTo>
                    <a:pt x="0" y="0"/>
                  </a:lnTo>
                  <a:lnTo>
                    <a:pt x="0" y="5148071"/>
                  </a:lnTo>
                  <a:lnTo>
                    <a:pt x="8584692" y="5148071"/>
                  </a:lnTo>
                  <a:lnTo>
                    <a:pt x="8584692" y="0"/>
                  </a:lnTo>
                  <a:close/>
                </a:path>
              </a:pathLst>
            </a:custGeom>
            <a:solidFill>
              <a:srgbClr val="E6E7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3459479" y="1473708"/>
              <a:ext cx="8585200" cy="5148580"/>
            </a:xfrm>
            <a:custGeom>
              <a:avLst/>
              <a:gdLst/>
              <a:ahLst/>
              <a:cxnLst/>
              <a:rect l="l" t="t" r="r" b="b"/>
              <a:pathLst>
                <a:path w="8585200" h="5148580">
                  <a:moveTo>
                    <a:pt x="0" y="5148071"/>
                  </a:moveTo>
                  <a:lnTo>
                    <a:pt x="8584692" y="5148071"/>
                  </a:lnTo>
                  <a:lnTo>
                    <a:pt x="8584692" y="0"/>
                  </a:lnTo>
                  <a:lnTo>
                    <a:pt x="0" y="0"/>
                  </a:lnTo>
                  <a:lnTo>
                    <a:pt x="0" y="5148071"/>
                  </a:lnTo>
                  <a:close/>
                </a:path>
              </a:pathLst>
            </a:custGeom>
            <a:ln w="9144">
              <a:solidFill>
                <a:srgbClr val="41404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4709159" y="5253228"/>
              <a:ext cx="5468620" cy="1211580"/>
            </a:xfrm>
            <a:custGeom>
              <a:avLst/>
              <a:gdLst/>
              <a:ahLst/>
              <a:cxnLst/>
              <a:rect l="l" t="t" r="r" b="b"/>
              <a:pathLst>
                <a:path w="5468620" h="1211579">
                  <a:moveTo>
                    <a:pt x="5468112" y="0"/>
                  </a:moveTo>
                  <a:lnTo>
                    <a:pt x="0" y="0"/>
                  </a:lnTo>
                  <a:lnTo>
                    <a:pt x="0" y="1211579"/>
                  </a:lnTo>
                  <a:lnTo>
                    <a:pt x="5468112" y="1211579"/>
                  </a:lnTo>
                  <a:lnTo>
                    <a:pt x="5468112" y="0"/>
                  </a:lnTo>
                  <a:close/>
                </a:path>
              </a:pathLst>
            </a:custGeom>
            <a:solidFill>
              <a:srgbClr val="003C7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4" name="object 44"/>
          <p:cNvSpPr txBox="1"/>
          <p:nvPr/>
        </p:nvSpPr>
        <p:spPr>
          <a:xfrm>
            <a:off x="9345294" y="6060744"/>
            <a:ext cx="32512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1100" spc="-1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45" name="object 45"/>
          <p:cNvGrpSpPr/>
          <p:nvPr/>
        </p:nvGrpSpPr>
        <p:grpSpPr>
          <a:xfrm>
            <a:off x="3567684" y="1176464"/>
            <a:ext cx="8569960" cy="5293360"/>
            <a:chOff x="3567684" y="1176464"/>
            <a:chExt cx="8569960" cy="5293360"/>
          </a:xfrm>
        </p:grpSpPr>
        <p:sp>
          <p:nvSpPr>
            <p:cNvPr id="46" name="object 46"/>
            <p:cNvSpPr/>
            <p:nvPr/>
          </p:nvSpPr>
          <p:spPr>
            <a:xfrm>
              <a:off x="9592056" y="5617463"/>
              <a:ext cx="192405" cy="44450"/>
            </a:xfrm>
            <a:custGeom>
              <a:avLst/>
              <a:gdLst/>
              <a:ahLst/>
              <a:cxnLst/>
              <a:rect l="l" t="t" r="r" b="b"/>
              <a:pathLst>
                <a:path w="192404" h="44450">
                  <a:moveTo>
                    <a:pt x="42672" y="22987"/>
                  </a:moveTo>
                  <a:lnTo>
                    <a:pt x="41021" y="15875"/>
                  </a:lnTo>
                  <a:lnTo>
                    <a:pt x="35814" y="7112"/>
                  </a:lnTo>
                  <a:lnTo>
                    <a:pt x="22225" y="0"/>
                  </a:lnTo>
                  <a:lnTo>
                    <a:pt x="11938" y="3556"/>
                  </a:lnTo>
                  <a:lnTo>
                    <a:pt x="5080" y="7112"/>
                  </a:lnTo>
                  <a:lnTo>
                    <a:pt x="0" y="15875"/>
                  </a:lnTo>
                  <a:lnTo>
                    <a:pt x="0" y="31877"/>
                  </a:lnTo>
                  <a:lnTo>
                    <a:pt x="5080" y="40640"/>
                  </a:lnTo>
                  <a:lnTo>
                    <a:pt x="11938" y="44196"/>
                  </a:lnTo>
                  <a:lnTo>
                    <a:pt x="28956" y="44196"/>
                  </a:lnTo>
                  <a:lnTo>
                    <a:pt x="35814" y="40640"/>
                  </a:lnTo>
                  <a:lnTo>
                    <a:pt x="41021" y="31877"/>
                  </a:lnTo>
                  <a:lnTo>
                    <a:pt x="42672" y="22987"/>
                  </a:lnTo>
                  <a:close/>
                </a:path>
                <a:path w="192404" h="44450">
                  <a:moveTo>
                    <a:pt x="117348" y="22987"/>
                  </a:moveTo>
                  <a:lnTo>
                    <a:pt x="115697" y="15875"/>
                  </a:lnTo>
                  <a:lnTo>
                    <a:pt x="110490" y="7112"/>
                  </a:lnTo>
                  <a:lnTo>
                    <a:pt x="96901" y="0"/>
                  </a:lnTo>
                  <a:lnTo>
                    <a:pt x="86614" y="3556"/>
                  </a:lnTo>
                  <a:lnTo>
                    <a:pt x="79756" y="7112"/>
                  </a:lnTo>
                  <a:lnTo>
                    <a:pt x="74676" y="15875"/>
                  </a:lnTo>
                  <a:lnTo>
                    <a:pt x="74676" y="31877"/>
                  </a:lnTo>
                  <a:lnTo>
                    <a:pt x="79756" y="40640"/>
                  </a:lnTo>
                  <a:lnTo>
                    <a:pt x="86614" y="44196"/>
                  </a:lnTo>
                  <a:lnTo>
                    <a:pt x="103632" y="44196"/>
                  </a:lnTo>
                  <a:lnTo>
                    <a:pt x="110490" y="40640"/>
                  </a:lnTo>
                  <a:lnTo>
                    <a:pt x="115697" y="31877"/>
                  </a:lnTo>
                  <a:lnTo>
                    <a:pt x="117348" y="22987"/>
                  </a:lnTo>
                  <a:close/>
                </a:path>
                <a:path w="192404" h="44450">
                  <a:moveTo>
                    <a:pt x="192024" y="22987"/>
                  </a:moveTo>
                  <a:lnTo>
                    <a:pt x="190246" y="15875"/>
                  </a:lnTo>
                  <a:lnTo>
                    <a:pt x="184912" y="7112"/>
                  </a:lnTo>
                  <a:lnTo>
                    <a:pt x="170815" y="0"/>
                  </a:lnTo>
                  <a:lnTo>
                    <a:pt x="160147" y="3556"/>
                  </a:lnTo>
                  <a:lnTo>
                    <a:pt x="153162" y="7112"/>
                  </a:lnTo>
                  <a:lnTo>
                    <a:pt x="147828" y="15875"/>
                  </a:lnTo>
                  <a:lnTo>
                    <a:pt x="147828" y="31877"/>
                  </a:lnTo>
                  <a:lnTo>
                    <a:pt x="153162" y="40640"/>
                  </a:lnTo>
                  <a:lnTo>
                    <a:pt x="160147" y="44196"/>
                  </a:lnTo>
                  <a:lnTo>
                    <a:pt x="177927" y="44196"/>
                  </a:lnTo>
                  <a:lnTo>
                    <a:pt x="184912" y="40640"/>
                  </a:lnTo>
                  <a:lnTo>
                    <a:pt x="190246" y="31877"/>
                  </a:lnTo>
                  <a:lnTo>
                    <a:pt x="192024" y="2298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7" name="object 47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887468" y="5498592"/>
              <a:ext cx="3721608" cy="883970"/>
            </a:xfrm>
            <a:prstGeom prst="rect">
              <a:avLst/>
            </a:prstGeom>
          </p:spPr>
        </p:pic>
        <p:sp>
          <p:nvSpPr>
            <p:cNvPr id="48" name="object 48"/>
            <p:cNvSpPr/>
            <p:nvPr/>
          </p:nvSpPr>
          <p:spPr>
            <a:xfrm>
              <a:off x="4585715" y="5123688"/>
              <a:ext cx="38100" cy="0"/>
            </a:xfrm>
            <a:custGeom>
              <a:avLst/>
              <a:gdLst/>
              <a:ahLst/>
              <a:cxnLst/>
              <a:rect l="l" t="t" r="r" b="b"/>
              <a:pathLst>
                <a:path w="38100">
                  <a:moveTo>
                    <a:pt x="38100" y="0"/>
                  </a:moveTo>
                  <a:lnTo>
                    <a:pt x="0" y="0"/>
                  </a:lnTo>
                </a:path>
              </a:pathLst>
            </a:custGeom>
            <a:ln w="9144">
              <a:solidFill>
                <a:srgbClr val="57585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4535423" y="5085588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>
                  <a:moveTo>
                    <a:pt x="38100" y="38100"/>
                  </a:moveTo>
                  <a:lnTo>
                    <a:pt x="0" y="38100"/>
                  </a:lnTo>
                  <a:lnTo>
                    <a:pt x="0" y="0"/>
                  </a:lnTo>
                </a:path>
              </a:pathLst>
            </a:custGeom>
            <a:ln w="9144">
              <a:solidFill>
                <a:srgbClr val="57585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4535423" y="4931663"/>
              <a:ext cx="0" cy="78105"/>
            </a:xfrm>
            <a:custGeom>
              <a:avLst/>
              <a:gdLst/>
              <a:ahLst/>
              <a:cxnLst/>
              <a:rect l="l" t="t" r="r" b="b"/>
              <a:pathLst>
                <a:path h="78104">
                  <a:moveTo>
                    <a:pt x="0" y="77724"/>
                  </a:moveTo>
                  <a:lnTo>
                    <a:pt x="0" y="0"/>
                  </a:lnTo>
                </a:path>
              </a:pathLst>
            </a:custGeom>
            <a:ln w="9144">
              <a:solidFill>
                <a:srgbClr val="57585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4535423" y="4777739"/>
              <a:ext cx="0" cy="78105"/>
            </a:xfrm>
            <a:custGeom>
              <a:avLst/>
              <a:gdLst/>
              <a:ahLst/>
              <a:cxnLst/>
              <a:rect l="l" t="t" r="r" b="b"/>
              <a:pathLst>
                <a:path h="78104">
                  <a:moveTo>
                    <a:pt x="0" y="77724"/>
                  </a:moveTo>
                  <a:lnTo>
                    <a:pt x="0" y="0"/>
                  </a:lnTo>
                </a:path>
              </a:pathLst>
            </a:custGeom>
            <a:ln w="9144">
              <a:solidFill>
                <a:srgbClr val="57585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4535423" y="4625339"/>
              <a:ext cx="0" cy="76200"/>
            </a:xfrm>
            <a:custGeom>
              <a:avLst/>
              <a:gdLst/>
              <a:ahLst/>
              <a:cxnLst/>
              <a:rect l="l" t="t" r="r" b="b"/>
              <a:pathLst>
                <a:path h="76200">
                  <a:moveTo>
                    <a:pt x="0" y="76200"/>
                  </a:moveTo>
                  <a:lnTo>
                    <a:pt x="0" y="0"/>
                  </a:lnTo>
                </a:path>
              </a:pathLst>
            </a:custGeom>
            <a:ln w="9144">
              <a:solidFill>
                <a:srgbClr val="57585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4535423" y="4471416"/>
              <a:ext cx="0" cy="76200"/>
            </a:xfrm>
            <a:custGeom>
              <a:avLst/>
              <a:gdLst/>
              <a:ahLst/>
              <a:cxnLst/>
              <a:rect l="l" t="t" r="r" b="b"/>
              <a:pathLst>
                <a:path h="76200">
                  <a:moveTo>
                    <a:pt x="0" y="76200"/>
                  </a:moveTo>
                  <a:lnTo>
                    <a:pt x="0" y="0"/>
                  </a:lnTo>
                </a:path>
              </a:pathLst>
            </a:custGeom>
            <a:ln w="9144">
              <a:solidFill>
                <a:srgbClr val="57585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4535423" y="4317492"/>
              <a:ext cx="0" cy="76200"/>
            </a:xfrm>
            <a:custGeom>
              <a:avLst/>
              <a:gdLst/>
              <a:ahLst/>
              <a:cxnLst/>
              <a:rect l="l" t="t" r="r" b="b"/>
              <a:pathLst>
                <a:path h="76200">
                  <a:moveTo>
                    <a:pt x="0" y="76200"/>
                  </a:moveTo>
                  <a:lnTo>
                    <a:pt x="0" y="0"/>
                  </a:lnTo>
                </a:path>
              </a:pathLst>
            </a:custGeom>
            <a:ln w="9144">
              <a:solidFill>
                <a:srgbClr val="57585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4535423" y="4165092"/>
              <a:ext cx="0" cy="78105"/>
            </a:xfrm>
            <a:custGeom>
              <a:avLst/>
              <a:gdLst/>
              <a:ahLst/>
              <a:cxnLst/>
              <a:rect l="l" t="t" r="r" b="b"/>
              <a:pathLst>
                <a:path h="78104">
                  <a:moveTo>
                    <a:pt x="0" y="77724"/>
                  </a:moveTo>
                  <a:lnTo>
                    <a:pt x="0" y="0"/>
                  </a:lnTo>
                </a:path>
              </a:pathLst>
            </a:custGeom>
            <a:ln w="9144">
              <a:solidFill>
                <a:srgbClr val="57585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4535423" y="4011168"/>
              <a:ext cx="0" cy="78105"/>
            </a:xfrm>
            <a:custGeom>
              <a:avLst/>
              <a:gdLst/>
              <a:ahLst/>
              <a:cxnLst/>
              <a:rect l="l" t="t" r="r" b="b"/>
              <a:pathLst>
                <a:path h="78104">
                  <a:moveTo>
                    <a:pt x="0" y="77724"/>
                  </a:moveTo>
                  <a:lnTo>
                    <a:pt x="0" y="0"/>
                  </a:lnTo>
                </a:path>
              </a:pathLst>
            </a:custGeom>
            <a:ln w="9144">
              <a:solidFill>
                <a:srgbClr val="57585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4535423" y="3857244"/>
              <a:ext cx="0" cy="78105"/>
            </a:xfrm>
            <a:custGeom>
              <a:avLst/>
              <a:gdLst/>
              <a:ahLst/>
              <a:cxnLst/>
              <a:rect l="l" t="t" r="r" b="b"/>
              <a:pathLst>
                <a:path h="78104">
                  <a:moveTo>
                    <a:pt x="0" y="77724"/>
                  </a:moveTo>
                  <a:lnTo>
                    <a:pt x="0" y="0"/>
                  </a:lnTo>
                </a:path>
              </a:pathLst>
            </a:custGeom>
            <a:ln w="9144">
              <a:solidFill>
                <a:srgbClr val="57585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4535423" y="3739896"/>
              <a:ext cx="38100" cy="40005"/>
            </a:xfrm>
            <a:custGeom>
              <a:avLst/>
              <a:gdLst/>
              <a:ahLst/>
              <a:cxnLst/>
              <a:rect l="l" t="t" r="r" b="b"/>
              <a:pathLst>
                <a:path w="38100" h="40004">
                  <a:moveTo>
                    <a:pt x="0" y="39624"/>
                  </a:moveTo>
                  <a:lnTo>
                    <a:pt x="0" y="0"/>
                  </a:lnTo>
                  <a:lnTo>
                    <a:pt x="38100" y="0"/>
                  </a:lnTo>
                </a:path>
              </a:pathLst>
            </a:custGeom>
            <a:ln w="9144">
              <a:solidFill>
                <a:srgbClr val="57585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4585715" y="3739895"/>
              <a:ext cx="38100" cy="0"/>
            </a:xfrm>
            <a:custGeom>
              <a:avLst/>
              <a:gdLst/>
              <a:ahLst/>
              <a:cxnLst/>
              <a:rect l="l" t="t" r="r" b="b"/>
              <a:pathLst>
                <a:path w="38100">
                  <a:moveTo>
                    <a:pt x="0" y="0"/>
                  </a:moveTo>
                  <a:lnTo>
                    <a:pt x="38100" y="0"/>
                  </a:lnTo>
                </a:path>
              </a:pathLst>
            </a:custGeom>
            <a:ln w="9144">
              <a:solidFill>
                <a:srgbClr val="57585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4585715" y="6464807"/>
              <a:ext cx="38100" cy="0"/>
            </a:xfrm>
            <a:custGeom>
              <a:avLst/>
              <a:gdLst/>
              <a:ahLst/>
              <a:cxnLst/>
              <a:rect l="l" t="t" r="r" b="b"/>
              <a:pathLst>
                <a:path w="38100">
                  <a:moveTo>
                    <a:pt x="38100" y="0"/>
                  </a:moveTo>
                  <a:lnTo>
                    <a:pt x="0" y="0"/>
                  </a:lnTo>
                </a:path>
              </a:pathLst>
            </a:custGeom>
            <a:ln w="9144">
              <a:solidFill>
                <a:srgbClr val="57585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4535423" y="6426707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>
                  <a:moveTo>
                    <a:pt x="38100" y="38100"/>
                  </a:moveTo>
                  <a:lnTo>
                    <a:pt x="0" y="38100"/>
                  </a:lnTo>
                  <a:lnTo>
                    <a:pt x="0" y="0"/>
                  </a:lnTo>
                </a:path>
              </a:pathLst>
            </a:custGeom>
            <a:ln w="9144">
              <a:solidFill>
                <a:srgbClr val="57585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4535423" y="5355336"/>
              <a:ext cx="0" cy="996950"/>
            </a:xfrm>
            <a:custGeom>
              <a:avLst/>
              <a:gdLst/>
              <a:ahLst/>
              <a:cxnLst/>
              <a:rect l="l" t="t" r="r" b="b"/>
              <a:pathLst>
                <a:path h="996950">
                  <a:moveTo>
                    <a:pt x="0" y="936497"/>
                  </a:moveTo>
                  <a:lnTo>
                    <a:pt x="0" y="996695"/>
                  </a:lnTo>
                </a:path>
                <a:path h="996950">
                  <a:moveTo>
                    <a:pt x="0" y="0"/>
                  </a:moveTo>
                  <a:lnTo>
                    <a:pt x="0" y="69341"/>
                  </a:lnTo>
                </a:path>
              </a:pathLst>
            </a:custGeom>
            <a:ln w="9144">
              <a:solidFill>
                <a:srgbClr val="57585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4535423" y="5253227"/>
              <a:ext cx="38100" cy="40005"/>
            </a:xfrm>
            <a:custGeom>
              <a:avLst/>
              <a:gdLst/>
              <a:ahLst/>
              <a:cxnLst/>
              <a:rect l="l" t="t" r="r" b="b"/>
              <a:pathLst>
                <a:path w="38100" h="40004">
                  <a:moveTo>
                    <a:pt x="0" y="39623"/>
                  </a:moveTo>
                  <a:lnTo>
                    <a:pt x="0" y="0"/>
                  </a:lnTo>
                  <a:lnTo>
                    <a:pt x="38100" y="0"/>
                  </a:lnTo>
                </a:path>
              </a:pathLst>
            </a:custGeom>
            <a:ln w="9144">
              <a:solidFill>
                <a:srgbClr val="57585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4585715" y="5253227"/>
              <a:ext cx="38100" cy="0"/>
            </a:xfrm>
            <a:custGeom>
              <a:avLst/>
              <a:gdLst/>
              <a:ahLst/>
              <a:cxnLst/>
              <a:rect l="l" t="t" r="r" b="b"/>
              <a:pathLst>
                <a:path w="38100">
                  <a:moveTo>
                    <a:pt x="0" y="0"/>
                  </a:moveTo>
                  <a:lnTo>
                    <a:pt x="38100" y="0"/>
                  </a:lnTo>
                </a:path>
              </a:pathLst>
            </a:custGeom>
            <a:ln w="9144">
              <a:solidFill>
                <a:srgbClr val="57585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5" name="object 65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904487" y="4134611"/>
              <a:ext cx="141732" cy="111252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067555" y="4143755"/>
              <a:ext cx="283464" cy="105155"/>
            </a:xfrm>
            <a:prstGeom prst="rect">
              <a:avLst/>
            </a:prstGeom>
          </p:spPr>
        </p:pic>
        <p:sp>
          <p:nvSpPr>
            <p:cNvPr id="67" name="object 67"/>
            <p:cNvSpPr/>
            <p:nvPr/>
          </p:nvSpPr>
          <p:spPr>
            <a:xfrm>
              <a:off x="4373880" y="4133088"/>
              <a:ext cx="18415" cy="113030"/>
            </a:xfrm>
            <a:custGeom>
              <a:avLst/>
              <a:gdLst/>
              <a:ahLst/>
              <a:cxnLst/>
              <a:rect l="l" t="t" r="r" b="b"/>
              <a:pathLst>
                <a:path w="18414" h="113029">
                  <a:moveTo>
                    <a:pt x="18287" y="0"/>
                  </a:moveTo>
                  <a:lnTo>
                    <a:pt x="0" y="0"/>
                  </a:lnTo>
                  <a:lnTo>
                    <a:pt x="0" y="112775"/>
                  </a:lnTo>
                  <a:lnTo>
                    <a:pt x="18287" y="112775"/>
                  </a:lnTo>
                  <a:lnTo>
                    <a:pt x="18287" y="0"/>
                  </a:lnTo>
                  <a:close/>
                </a:path>
              </a:pathLst>
            </a:custGeom>
            <a:solidFill>
              <a:srgbClr val="57585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8" name="object 68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3567684" y="4317492"/>
              <a:ext cx="374903" cy="112775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3965448" y="4317491"/>
              <a:ext cx="426719" cy="112775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3899915" y="4503419"/>
              <a:ext cx="492252" cy="112776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5568696" y="1671827"/>
              <a:ext cx="141731" cy="149351"/>
            </a:xfrm>
            <a:prstGeom prst="rect">
              <a:avLst/>
            </a:prstGeom>
          </p:spPr>
        </p:pic>
        <p:sp>
          <p:nvSpPr>
            <p:cNvPr id="72" name="object 72"/>
            <p:cNvSpPr/>
            <p:nvPr/>
          </p:nvSpPr>
          <p:spPr>
            <a:xfrm>
              <a:off x="5733288" y="1668792"/>
              <a:ext cx="20320" cy="152400"/>
            </a:xfrm>
            <a:custGeom>
              <a:avLst/>
              <a:gdLst/>
              <a:ahLst/>
              <a:cxnLst/>
              <a:rect l="l" t="t" r="r" b="b"/>
              <a:pathLst>
                <a:path w="20320" h="152400">
                  <a:moveTo>
                    <a:pt x="16256" y="41529"/>
                  </a:moveTo>
                  <a:lnTo>
                    <a:pt x="0" y="41529"/>
                  </a:lnTo>
                  <a:lnTo>
                    <a:pt x="0" y="152400"/>
                  </a:lnTo>
                  <a:lnTo>
                    <a:pt x="16256" y="152400"/>
                  </a:lnTo>
                  <a:lnTo>
                    <a:pt x="16256" y="41529"/>
                  </a:lnTo>
                  <a:close/>
                </a:path>
                <a:path w="20320" h="152400">
                  <a:moveTo>
                    <a:pt x="19812" y="0"/>
                  </a:moveTo>
                  <a:lnTo>
                    <a:pt x="0" y="0"/>
                  </a:lnTo>
                  <a:lnTo>
                    <a:pt x="0" y="17272"/>
                  </a:lnTo>
                  <a:lnTo>
                    <a:pt x="19812" y="17272"/>
                  </a:lnTo>
                  <a:lnTo>
                    <a:pt x="19812" y="0"/>
                  </a:lnTo>
                  <a:close/>
                </a:path>
              </a:pathLst>
            </a:custGeom>
            <a:solidFill>
              <a:srgbClr val="221F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3" name="object 73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5785103" y="1679447"/>
              <a:ext cx="140208" cy="143255"/>
            </a:xfrm>
            <a:prstGeom prst="rect">
              <a:avLst/>
            </a:prstGeom>
          </p:spPr>
        </p:pic>
        <p:pic>
          <p:nvPicPr>
            <p:cNvPr id="74" name="object 74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5949696" y="1709927"/>
              <a:ext cx="96012" cy="112775"/>
            </a:xfrm>
            <a:prstGeom prst="rect">
              <a:avLst/>
            </a:prstGeom>
          </p:spPr>
        </p:pic>
        <p:pic>
          <p:nvPicPr>
            <p:cNvPr id="75" name="object 75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6068567" y="1709927"/>
              <a:ext cx="97536" cy="112775"/>
            </a:xfrm>
            <a:prstGeom prst="rect">
              <a:avLst/>
            </a:prstGeom>
          </p:spPr>
        </p:pic>
        <p:sp>
          <p:nvSpPr>
            <p:cNvPr id="76" name="object 76"/>
            <p:cNvSpPr/>
            <p:nvPr/>
          </p:nvSpPr>
          <p:spPr>
            <a:xfrm>
              <a:off x="6198108" y="1667255"/>
              <a:ext cx="132715" cy="154305"/>
            </a:xfrm>
            <a:custGeom>
              <a:avLst/>
              <a:gdLst/>
              <a:ahLst/>
              <a:cxnLst/>
              <a:rect l="l" t="t" r="r" b="b"/>
              <a:pathLst>
                <a:path w="132714" h="154305">
                  <a:moveTo>
                    <a:pt x="18288" y="0"/>
                  </a:moveTo>
                  <a:lnTo>
                    <a:pt x="0" y="0"/>
                  </a:lnTo>
                  <a:lnTo>
                    <a:pt x="0" y="153924"/>
                  </a:lnTo>
                  <a:lnTo>
                    <a:pt x="18288" y="153924"/>
                  </a:lnTo>
                  <a:lnTo>
                    <a:pt x="18288" y="0"/>
                  </a:lnTo>
                  <a:close/>
                </a:path>
                <a:path w="132714" h="154305">
                  <a:moveTo>
                    <a:pt x="132588" y="4572"/>
                  </a:moveTo>
                  <a:lnTo>
                    <a:pt x="115824" y="4572"/>
                  </a:lnTo>
                  <a:lnTo>
                    <a:pt x="115824" y="153924"/>
                  </a:lnTo>
                  <a:lnTo>
                    <a:pt x="132588" y="153924"/>
                  </a:lnTo>
                  <a:lnTo>
                    <a:pt x="132588" y="4572"/>
                  </a:lnTo>
                  <a:close/>
                </a:path>
              </a:pathLst>
            </a:custGeom>
            <a:solidFill>
              <a:srgbClr val="221F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7" name="object 77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6370320" y="1708403"/>
              <a:ext cx="94487" cy="112775"/>
            </a:xfrm>
            <a:prstGeom prst="rect">
              <a:avLst/>
            </a:prstGeom>
          </p:spPr>
        </p:pic>
        <p:pic>
          <p:nvPicPr>
            <p:cNvPr id="78" name="object 78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6487667" y="1665731"/>
              <a:ext cx="254508" cy="156971"/>
            </a:xfrm>
            <a:prstGeom prst="rect">
              <a:avLst/>
            </a:prstGeom>
          </p:spPr>
        </p:pic>
        <p:pic>
          <p:nvPicPr>
            <p:cNvPr id="79" name="object 79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6765036" y="1679447"/>
              <a:ext cx="169163" cy="143255"/>
            </a:xfrm>
            <a:prstGeom prst="rect">
              <a:avLst/>
            </a:prstGeom>
          </p:spPr>
        </p:pic>
        <p:sp>
          <p:nvSpPr>
            <p:cNvPr id="80" name="object 80"/>
            <p:cNvSpPr/>
            <p:nvPr/>
          </p:nvSpPr>
          <p:spPr>
            <a:xfrm>
              <a:off x="6960107" y="1708403"/>
              <a:ext cx="59690" cy="113030"/>
            </a:xfrm>
            <a:custGeom>
              <a:avLst/>
              <a:gdLst/>
              <a:ahLst/>
              <a:cxnLst/>
              <a:rect l="l" t="t" r="r" b="b"/>
              <a:pathLst>
                <a:path w="59690" h="113030">
                  <a:moveTo>
                    <a:pt x="15240" y="1777"/>
                  </a:moveTo>
                  <a:lnTo>
                    <a:pt x="0" y="1777"/>
                  </a:lnTo>
                  <a:lnTo>
                    <a:pt x="0" y="112775"/>
                  </a:lnTo>
                  <a:lnTo>
                    <a:pt x="15240" y="112775"/>
                  </a:lnTo>
                  <a:lnTo>
                    <a:pt x="15240" y="69341"/>
                  </a:lnTo>
                  <a:lnTo>
                    <a:pt x="17018" y="57276"/>
                  </a:lnTo>
                  <a:lnTo>
                    <a:pt x="18669" y="46862"/>
                  </a:lnTo>
                  <a:lnTo>
                    <a:pt x="23749" y="38226"/>
                  </a:lnTo>
                  <a:lnTo>
                    <a:pt x="28829" y="31241"/>
                  </a:lnTo>
                  <a:lnTo>
                    <a:pt x="15240" y="31241"/>
                  </a:lnTo>
                  <a:lnTo>
                    <a:pt x="15240" y="1777"/>
                  </a:lnTo>
                  <a:close/>
                </a:path>
                <a:path w="59690" h="113030">
                  <a:moveTo>
                    <a:pt x="59436" y="0"/>
                  </a:moveTo>
                  <a:lnTo>
                    <a:pt x="45847" y="1777"/>
                  </a:lnTo>
                  <a:lnTo>
                    <a:pt x="33909" y="8635"/>
                  </a:lnTo>
                  <a:lnTo>
                    <a:pt x="23749" y="19049"/>
                  </a:lnTo>
                  <a:lnTo>
                    <a:pt x="15240" y="31241"/>
                  </a:lnTo>
                  <a:lnTo>
                    <a:pt x="28829" y="31241"/>
                  </a:lnTo>
                  <a:lnTo>
                    <a:pt x="33909" y="26034"/>
                  </a:lnTo>
                  <a:lnTo>
                    <a:pt x="42418" y="20827"/>
                  </a:lnTo>
                  <a:lnTo>
                    <a:pt x="49276" y="19049"/>
                  </a:lnTo>
                  <a:lnTo>
                    <a:pt x="59436" y="19049"/>
                  </a:lnTo>
                  <a:lnTo>
                    <a:pt x="59436" y="0"/>
                  </a:lnTo>
                  <a:close/>
                </a:path>
              </a:pathLst>
            </a:custGeom>
            <a:solidFill>
              <a:srgbClr val="221F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1" name="object 81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7039356" y="1709927"/>
              <a:ext cx="96012" cy="112775"/>
            </a:xfrm>
            <a:prstGeom prst="rect">
              <a:avLst/>
            </a:prstGeom>
          </p:spPr>
        </p:pic>
        <p:pic>
          <p:nvPicPr>
            <p:cNvPr id="82" name="object 82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7161276" y="1679447"/>
              <a:ext cx="181355" cy="143255"/>
            </a:xfrm>
            <a:prstGeom prst="rect">
              <a:avLst/>
            </a:prstGeom>
          </p:spPr>
        </p:pic>
        <p:pic>
          <p:nvPicPr>
            <p:cNvPr id="83" name="object 83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7367015" y="1709927"/>
              <a:ext cx="97535" cy="112775"/>
            </a:xfrm>
            <a:prstGeom prst="rect">
              <a:avLst/>
            </a:prstGeom>
          </p:spPr>
        </p:pic>
        <p:pic>
          <p:nvPicPr>
            <p:cNvPr id="84" name="object 84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7496556" y="1708403"/>
              <a:ext cx="179831" cy="114300"/>
            </a:xfrm>
            <a:prstGeom prst="rect">
              <a:avLst/>
            </a:prstGeom>
          </p:spPr>
        </p:pic>
        <p:pic>
          <p:nvPicPr>
            <p:cNvPr id="85" name="object 85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7754112" y="1671827"/>
              <a:ext cx="345947" cy="150875"/>
            </a:xfrm>
            <a:prstGeom prst="rect">
              <a:avLst/>
            </a:prstGeom>
          </p:spPr>
        </p:pic>
        <p:sp>
          <p:nvSpPr>
            <p:cNvPr id="86" name="object 86"/>
            <p:cNvSpPr/>
            <p:nvPr/>
          </p:nvSpPr>
          <p:spPr>
            <a:xfrm>
              <a:off x="8127492" y="1708403"/>
              <a:ext cx="60960" cy="113030"/>
            </a:xfrm>
            <a:custGeom>
              <a:avLst/>
              <a:gdLst/>
              <a:ahLst/>
              <a:cxnLst/>
              <a:rect l="l" t="t" r="r" b="b"/>
              <a:pathLst>
                <a:path w="60959" h="113030">
                  <a:moveTo>
                    <a:pt x="15621" y="1777"/>
                  </a:moveTo>
                  <a:lnTo>
                    <a:pt x="0" y="1777"/>
                  </a:lnTo>
                  <a:lnTo>
                    <a:pt x="0" y="112775"/>
                  </a:lnTo>
                  <a:lnTo>
                    <a:pt x="15621" y="112775"/>
                  </a:lnTo>
                  <a:lnTo>
                    <a:pt x="15621" y="69341"/>
                  </a:lnTo>
                  <a:lnTo>
                    <a:pt x="17399" y="57276"/>
                  </a:lnTo>
                  <a:lnTo>
                    <a:pt x="19177" y="46862"/>
                  </a:lnTo>
                  <a:lnTo>
                    <a:pt x="22606" y="38226"/>
                  </a:lnTo>
                  <a:lnTo>
                    <a:pt x="29591" y="31241"/>
                  </a:lnTo>
                  <a:lnTo>
                    <a:pt x="15621" y="31241"/>
                  </a:lnTo>
                  <a:lnTo>
                    <a:pt x="15621" y="1777"/>
                  </a:lnTo>
                  <a:close/>
                </a:path>
                <a:path w="60959" h="113030">
                  <a:moveTo>
                    <a:pt x="60960" y="0"/>
                  </a:moveTo>
                  <a:lnTo>
                    <a:pt x="46990" y="1777"/>
                  </a:lnTo>
                  <a:lnTo>
                    <a:pt x="34798" y="8635"/>
                  </a:lnTo>
                  <a:lnTo>
                    <a:pt x="22606" y="19049"/>
                  </a:lnTo>
                  <a:lnTo>
                    <a:pt x="15621" y="31241"/>
                  </a:lnTo>
                  <a:lnTo>
                    <a:pt x="29591" y="31241"/>
                  </a:lnTo>
                  <a:lnTo>
                    <a:pt x="34798" y="26034"/>
                  </a:lnTo>
                  <a:lnTo>
                    <a:pt x="41783" y="20827"/>
                  </a:lnTo>
                  <a:lnTo>
                    <a:pt x="52197" y="19049"/>
                  </a:lnTo>
                  <a:lnTo>
                    <a:pt x="60960" y="19049"/>
                  </a:lnTo>
                  <a:lnTo>
                    <a:pt x="60960" y="0"/>
                  </a:lnTo>
                  <a:close/>
                </a:path>
              </a:pathLst>
            </a:custGeom>
            <a:solidFill>
              <a:srgbClr val="221F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7" name="object 87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8211311" y="1667255"/>
              <a:ext cx="94488" cy="153924"/>
            </a:xfrm>
            <a:prstGeom prst="rect">
              <a:avLst/>
            </a:prstGeom>
          </p:spPr>
        </p:pic>
        <p:sp>
          <p:nvSpPr>
            <p:cNvPr id="88" name="object 88"/>
            <p:cNvSpPr/>
            <p:nvPr/>
          </p:nvSpPr>
          <p:spPr>
            <a:xfrm>
              <a:off x="8330184" y="1667256"/>
              <a:ext cx="13970" cy="154305"/>
            </a:xfrm>
            <a:custGeom>
              <a:avLst/>
              <a:gdLst/>
              <a:ahLst/>
              <a:cxnLst/>
              <a:rect l="l" t="t" r="r" b="b"/>
              <a:pathLst>
                <a:path w="13970" h="154305">
                  <a:moveTo>
                    <a:pt x="13716" y="0"/>
                  </a:moveTo>
                  <a:lnTo>
                    <a:pt x="0" y="0"/>
                  </a:lnTo>
                  <a:lnTo>
                    <a:pt x="0" y="153923"/>
                  </a:lnTo>
                  <a:lnTo>
                    <a:pt x="13716" y="153923"/>
                  </a:lnTo>
                  <a:lnTo>
                    <a:pt x="13716" y="0"/>
                  </a:lnTo>
                  <a:close/>
                </a:path>
              </a:pathLst>
            </a:custGeom>
            <a:solidFill>
              <a:srgbClr val="221F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9" name="object 89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8372855" y="1708403"/>
              <a:ext cx="228600" cy="114300"/>
            </a:xfrm>
            <a:prstGeom prst="rect">
              <a:avLst/>
            </a:prstGeom>
          </p:spPr>
        </p:pic>
        <p:pic>
          <p:nvPicPr>
            <p:cNvPr id="90" name="object 90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8627364" y="1667255"/>
              <a:ext cx="111251" cy="155448"/>
            </a:xfrm>
            <a:prstGeom prst="rect">
              <a:avLst/>
            </a:prstGeom>
          </p:spPr>
        </p:pic>
        <p:pic>
          <p:nvPicPr>
            <p:cNvPr id="91" name="object 91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8834628" y="1671827"/>
              <a:ext cx="129540" cy="149351"/>
            </a:xfrm>
            <a:prstGeom prst="rect">
              <a:avLst/>
            </a:prstGeom>
          </p:spPr>
        </p:pic>
        <p:pic>
          <p:nvPicPr>
            <p:cNvPr id="92" name="object 92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8987028" y="1708403"/>
              <a:ext cx="114300" cy="114300"/>
            </a:xfrm>
            <a:prstGeom prst="rect">
              <a:avLst/>
            </a:prstGeom>
          </p:spPr>
        </p:pic>
        <p:pic>
          <p:nvPicPr>
            <p:cNvPr id="93" name="object 93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9317735" y="1709927"/>
              <a:ext cx="94488" cy="112775"/>
            </a:xfrm>
            <a:prstGeom prst="rect">
              <a:avLst/>
            </a:prstGeom>
          </p:spPr>
        </p:pic>
        <p:pic>
          <p:nvPicPr>
            <p:cNvPr id="94" name="object 94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9127235" y="1708403"/>
              <a:ext cx="166116" cy="112775"/>
            </a:xfrm>
            <a:prstGeom prst="rect">
              <a:avLst/>
            </a:prstGeom>
          </p:spPr>
        </p:pic>
        <p:sp>
          <p:nvSpPr>
            <p:cNvPr id="95" name="object 95"/>
            <p:cNvSpPr/>
            <p:nvPr/>
          </p:nvSpPr>
          <p:spPr>
            <a:xfrm>
              <a:off x="9447276" y="1668792"/>
              <a:ext cx="18415" cy="152400"/>
            </a:xfrm>
            <a:custGeom>
              <a:avLst/>
              <a:gdLst/>
              <a:ahLst/>
              <a:cxnLst/>
              <a:rect l="l" t="t" r="r" b="b"/>
              <a:pathLst>
                <a:path w="18415" h="152400">
                  <a:moveTo>
                    <a:pt x="14986" y="41529"/>
                  </a:moveTo>
                  <a:lnTo>
                    <a:pt x="0" y="41529"/>
                  </a:lnTo>
                  <a:lnTo>
                    <a:pt x="0" y="152400"/>
                  </a:lnTo>
                  <a:lnTo>
                    <a:pt x="14986" y="152400"/>
                  </a:lnTo>
                  <a:lnTo>
                    <a:pt x="14986" y="41529"/>
                  </a:lnTo>
                  <a:close/>
                </a:path>
                <a:path w="18415" h="152400">
                  <a:moveTo>
                    <a:pt x="18288" y="0"/>
                  </a:moveTo>
                  <a:lnTo>
                    <a:pt x="0" y="0"/>
                  </a:lnTo>
                  <a:lnTo>
                    <a:pt x="0" y="17272"/>
                  </a:lnTo>
                  <a:lnTo>
                    <a:pt x="18288" y="17272"/>
                  </a:lnTo>
                  <a:lnTo>
                    <a:pt x="18288" y="0"/>
                  </a:lnTo>
                  <a:close/>
                </a:path>
              </a:pathLst>
            </a:custGeom>
            <a:solidFill>
              <a:srgbClr val="221F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6" name="object 96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9499092" y="1708403"/>
              <a:ext cx="92964" cy="112775"/>
            </a:xfrm>
            <a:prstGeom prst="rect">
              <a:avLst/>
            </a:prstGeom>
          </p:spPr>
        </p:pic>
        <p:sp>
          <p:nvSpPr>
            <p:cNvPr id="97" name="object 97"/>
            <p:cNvSpPr/>
            <p:nvPr/>
          </p:nvSpPr>
          <p:spPr>
            <a:xfrm>
              <a:off x="6161532" y="3244595"/>
              <a:ext cx="864235" cy="295910"/>
            </a:xfrm>
            <a:custGeom>
              <a:avLst/>
              <a:gdLst/>
              <a:ahLst/>
              <a:cxnLst/>
              <a:rect l="l" t="t" r="r" b="b"/>
              <a:pathLst>
                <a:path w="864234" h="295910">
                  <a:moveTo>
                    <a:pt x="864108" y="0"/>
                  </a:moveTo>
                  <a:lnTo>
                    <a:pt x="0" y="0"/>
                  </a:lnTo>
                  <a:lnTo>
                    <a:pt x="0" y="295655"/>
                  </a:lnTo>
                  <a:lnTo>
                    <a:pt x="864108" y="295655"/>
                  </a:lnTo>
                  <a:lnTo>
                    <a:pt x="864108" y="0"/>
                  </a:lnTo>
                  <a:close/>
                </a:path>
              </a:pathLst>
            </a:custGeom>
            <a:solidFill>
              <a:srgbClr val="6CB33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8" name="object 98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6326123" y="3348227"/>
              <a:ext cx="192024" cy="70103"/>
            </a:xfrm>
            <a:prstGeom prst="rect">
              <a:avLst/>
            </a:prstGeom>
          </p:spPr>
        </p:pic>
        <p:pic>
          <p:nvPicPr>
            <p:cNvPr id="99" name="object 99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6554723" y="3348227"/>
              <a:ext cx="179832" cy="70103"/>
            </a:xfrm>
            <a:prstGeom prst="rect">
              <a:avLst/>
            </a:prstGeom>
          </p:spPr>
        </p:pic>
        <p:pic>
          <p:nvPicPr>
            <p:cNvPr id="100" name="object 100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6771131" y="3348227"/>
              <a:ext cx="89915" cy="70103"/>
            </a:xfrm>
            <a:prstGeom prst="rect">
              <a:avLst/>
            </a:prstGeom>
          </p:spPr>
        </p:pic>
        <p:sp>
          <p:nvSpPr>
            <p:cNvPr id="101" name="object 101"/>
            <p:cNvSpPr/>
            <p:nvPr/>
          </p:nvSpPr>
          <p:spPr>
            <a:xfrm>
              <a:off x="7341108" y="3244595"/>
              <a:ext cx="864235" cy="295910"/>
            </a:xfrm>
            <a:custGeom>
              <a:avLst/>
              <a:gdLst/>
              <a:ahLst/>
              <a:cxnLst/>
              <a:rect l="l" t="t" r="r" b="b"/>
              <a:pathLst>
                <a:path w="864234" h="295910">
                  <a:moveTo>
                    <a:pt x="864107" y="0"/>
                  </a:moveTo>
                  <a:lnTo>
                    <a:pt x="0" y="0"/>
                  </a:lnTo>
                  <a:lnTo>
                    <a:pt x="0" y="295655"/>
                  </a:lnTo>
                  <a:lnTo>
                    <a:pt x="864107" y="295655"/>
                  </a:lnTo>
                  <a:lnTo>
                    <a:pt x="864107" y="0"/>
                  </a:lnTo>
                  <a:close/>
                </a:path>
              </a:pathLst>
            </a:custGeom>
            <a:solidFill>
              <a:srgbClr val="6CB33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2" name="object 102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7495031" y="3348227"/>
              <a:ext cx="192024" cy="70103"/>
            </a:xfrm>
            <a:prstGeom prst="rect">
              <a:avLst/>
            </a:prstGeom>
          </p:spPr>
        </p:pic>
        <p:pic>
          <p:nvPicPr>
            <p:cNvPr id="103" name="object 103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7723632" y="3348227"/>
              <a:ext cx="181355" cy="70103"/>
            </a:xfrm>
            <a:prstGeom prst="rect">
              <a:avLst/>
            </a:prstGeom>
          </p:spPr>
        </p:pic>
        <p:pic>
          <p:nvPicPr>
            <p:cNvPr id="104" name="object 104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7940039" y="3348227"/>
              <a:ext cx="117348" cy="70103"/>
            </a:xfrm>
            <a:prstGeom prst="rect">
              <a:avLst/>
            </a:prstGeom>
          </p:spPr>
        </p:pic>
        <p:sp>
          <p:nvSpPr>
            <p:cNvPr id="105" name="object 105"/>
            <p:cNvSpPr/>
            <p:nvPr/>
          </p:nvSpPr>
          <p:spPr>
            <a:xfrm>
              <a:off x="8522208" y="3244595"/>
              <a:ext cx="864235" cy="295910"/>
            </a:xfrm>
            <a:custGeom>
              <a:avLst/>
              <a:gdLst/>
              <a:ahLst/>
              <a:cxnLst/>
              <a:rect l="l" t="t" r="r" b="b"/>
              <a:pathLst>
                <a:path w="864234" h="295910">
                  <a:moveTo>
                    <a:pt x="864107" y="0"/>
                  </a:moveTo>
                  <a:lnTo>
                    <a:pt x="0" y="0"/>
                  </a:lnTo>
                  <a:lnTo>
                    <a:pt x="0" y="295655"/>
                  </a:lnTo>
                  <a:lnTo>
                    <a:pt x="864107" y="295655"/>
                  </a:lnTo>
                  <a:lnTo>
                    <a:pt x="864107" y="0"/>
                  </a:lnTo>
                  <a:close/>
                </a:path>
              </a:pathLst>
            </a:custGeom>
            <a:solidFill>
              <a:srgbClr val="6CB33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6" name="object 106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8676131" y="3348227"/>
              <a:ext cx="192024" cy="70103"/>
            </a:xfrm>
            <a:prstGeom prst="rect">
              <a:avLst/>
            </a:prstGeom>
          </p:spPr>
        </p:pic>
        <p:pic>
          <p:nvPicPr>
            <p:cNvPr id="107" name="object 107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8903208" y="3348227"/>
              <a:ext cx="179831" cy="70103"/>
            </a:xfrm>
            <a:prstGeom prst="rect">
              <a:avLst/>
            </a:prstGeom>
          </p:spPr>
        </p:pic>
        <p:pic>
          <p:nvPicPr>
            <p:cNvPr id="108" name="object 108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9119615" y="3348227"/>
              <a:ext cx="114300" cy="70103"/>
            </a:xfrm>
            <a:prstGeom prst="rect">
              <a:avLst/>
            </a:prstGeom>
          </p:spPr>
        </p:pic>
        <p:sp>
          <p:nvSpPr>
            <p:cNvPr id="109" name="object 109"/>
            <p:cNvSpPr/>
            <p:nvPr/>
          </p:nvSpPr>
          <p:spPr>
            <a:xfrm>
              <a:off x="10163555" y="5109972"/>
              <a:ext cx="13970" cy="13970"/>
            </a:xfrm>
            <a:custGeom>
              <a:avLst/>
              <a:gdLst/>
              <a:ahLst/>
              <a:cxnLst/>
              <a:rect l="l" t="t" r="r" b="b"/>
              <a:pathLst>
                <a:path w="13970" h="13970">
                  <a:moveTo>
                    <a:pt x="13716" y="0"/>
                  </a:moveTo>
                  <a:lnTo>
                    <a:pt x="13716" y="13716"/>
                  </a:lnTo>
                  <a:lnTo>
                    <a:pt x="0" y="13716"/>
                  </a:lnTo>
                </a:path>
              </a:pathLst>
            </a:custGeom>
            <a:ln w="9144">
              <a:solidFill>
                <a:srgbClr val="9294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4750308" y="5123688"/>
              <a:ext cx="5384800" cy="0"/>
            </a:xfrm>
            <a:custGeom>
              <a:avLst/>
              <a:gdLst/>
              <a:ahLst/>
              <a:cxnLst/>
              <a:rect l="l" t="t" r="r" b="b"/>
              <a:pathLst>
                <a:path w="5384800">
                  <a:moveTo>
                    <a:pt x="0" y="0"/>
                  </a:moveTo>
                  <a:lnTo>
                    <a:pt x="5384291" y="0"/>
                  </a:lnTo>
                </a:path>
              </a:pathLst>
            </a:custGeom>
            <a:ln w="9144">
              <a:solidFill>
                <a:srgbClr val="929497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/>
            <p:cNvSpPr/>
            <p:nvPr/>
          </p:nvSpPr>
          <p:spPr>
            <a:xfrm>
              <a:off x="4709160" y="5109972"/>
              <a:ext cx="13970" cy="13970"/>
            </a:xfrm>
            <a:custGeom>
              <a:avLst/>
              <a:gdLst/>
              <a:ahLst/>
              <a:cxnLst/>
              <a:rect l="l" t="t" r="r" b="b"/>
              <a:pathLst>
                <a:path w="13970" h="13970">
                  <a:moveTo>
                    <a:pt x="13715" y="13716"/>
                  </a:moveTo>
                  <a:lnTo>
                    <a:pt x="0" y="13716"/>
                  </a:lnTo>
                  <a:lnTo>
                    <a:pt x="0" y="0"/>
                  </a:lnTo>
                </a:path>
              </a:pathLst>
            </a:custGeom>
            <a:ln w="9144">
              <a:solidFill>
                <a:srgbClr val="9294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4709159" y="5053583"/>
              <a:ext cx="0" cy="27940"/>
            </a:xfrm>
            <a:custGeom>
              <a:avLst/>
              <a:gdLst/>
              <a:ahLst/>
              <a:cxnLst/>
              <a:rect l="l" t="t" r="r" b="b"/>
              <a:pathLst>
                <a:path h="27939">
                  <a:moveTo>
                    <a:pt x="0" y="27431"/>
                  </a:moveTo>
                  <a:lnTo>
                    <a:pt x="0" y="0"/>
                  </a:lnTo>
                </a:path>
              </a:pathLst>
            </a:custGeom>
            <a:ln w="9144">
              <a:solidFill>
                <a:srgbClr val="9294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4709159" y="3785616"/>
              <a:ext cx="0" cy="1237615"/>
            </a:xfrm>
            <a:custGeom>
              <a:avLst/>
              <a:gdLst/>
              <a:ahLst/>
              <a:cxnLst/>
              <a:rect l="l" t="t" r="r" b="b"/>
              <a:pathLst>
                <a:path h="1237614">
                  <a:moveTo>
                    <a:pt x="0" y="0"/>
                  </a:moveTo>
                  <a:lnTo>
                    <a:pt x="0" y="1237488"/>
                  </a:lnTo>
                </a:path>
              </a:pathLst>
            </a:custGeom>
            <a:ln w="9144">
              <a:solidFill>
                <a:srgbClr val="929497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4"/>
            <p:cNvSpPr/>
            <p:nvPr/>
          </p:nvSpPr>
          <p:spPr>
            <a:xfrm>
              <a:off x="4709159" y="3739895"/>
              <a:ext cx="13970" cy="15240"/>
            </a:xfrm>
            <a:custGeom>
              <a:avLst/>
              <a:gdLst/>
              <a:ahLst/>
              <a:cxnLst/>
              <a:rect l="l" t="t" r="r" b="b"/>
              <a:pathLst>
                <a:path w="13970" h="15239">
                  <a:moveTo>
                    <a:pt x="0" y="15239"/>
                  </a:moveTo>
                  <a:lnTo>
                    <a:pt x="0" y="0"/>
                  </a:lnTo>
                  <a:lnTo>
                    <a:pt x="13716" y="0"/>
                  </a:lnTo>
                </a:path>
              </a:pathLst>
            </a:custGeom>
            <a:ln w="9144">
              <a:solidFill>
                <a:srgbClr val="9294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5"/>
            <p:cNvSpPr/>
            <p:nvPr/>
          </p:nvSpPr>
          <p:spPr>
            <a:xfrm>
              <a:off x="4751832" y="3739895"/>
              <a:ext cx="5384800" cy="0"/>
            </a:xfrm>
            <a:custGeom>
              <a:avLst/>
              <a:gdLst/>
              <a:ahLst/>
              <a:cxnLst/>
              <a:rect l="l" t="t" r="r" b="b"/>
              <a:pathLst>
                <a:path w="5384800">
                  <a:moveTo>
                    <a:pt x="0" y="0"/>
                  </a:moveTo>
                  <a:lnTo>
                    <a:pt x="5384292" y="0"/>
                  </a:lnTo>
                </a:path>
              </a:pathLst>
            </a:custGeom>
            <a:ln w="9144">
              <a:solidFill>
                <a:srgbClr val="929497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6"/>
            <p:cNvSpPr/>
            <p:nvPr/>
          </p:nvSpPr>
          <p:spPr>
            <a:xfrm>
              <a:off x="10163555" y="3739895"/>
              <a:ext cx="13970" cy="15240"/>
            </a:xfrm>
            <a:custGeom>
              <a:avLst/>
              <a:gdLst/>
              <a:ahLst/>
              <a:cxnLst/>
              <a:rect l="l" t="t" r="r" b="b"/>
              <a:pathLst>
                <a:path w="13970" h="15239">
                  <a:moveTo>
                    <a:pt x="0" y="0"/>
                  </a:moveTo>
                  <a:lnTo>
                    <a:pt x="13716" y="0"/>
                  </a:lnTo>
                  <a:lnTo>
                    <a:pt x="13716" y="15240"/>
                  </a:lnTo>
                </a:path>
              </a:pathLst>
            </a:custGeom>
            <a:ln w="9144">
              <a:solidFill>
                <a:srgbClr val="9294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7"/>
            <p:cNvSpPr/>
            <p:nvPr/>
          </p:nvSpPr>
          <p:spPr>
            <a:xfrm>
              <a:off x="10177271" y="3782567"/>
              <a:ext cx="0" cy="1297305"/>
            </a:xfrm>
            <a:custGeom>
              <a:avLst/>
              <a:gdLst/>
              <a:ahLst/>
              <a:cxnLst/>
              <a:rect l="l" t="t" r="r" b="b"/>
              <a:pathLst>
                <a:path h="1297304">
                  <a:moveTo>
                    <a:pt x="0" y="0"/>
                  </a:moveTo>
                  <a:lnTo>
                    <a:pt x="0" y="1296924"/>
                  </a:lnTo>
                </a:path>
              </a:pathLst>
            </a:custGeom>
            <a:ln w="9144">
              <a:solidFill>
                <a:srgbClr val="929497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/>
            <p:cNvSpPr/>
            <p:nvPr/>
          </p:nvSpPr>
          <p:spPr>
            <a:xfrm>
              <a:off x="9360395" y="3916692"/>
              <a:ext cx="602615" cy="82550"/>
            </a:xfrm>
            <a:custGeom>
              <a:avLst/>
              <a:gdLst/>
              <a:ahLst/>
              <a:cxnLst/>
              <a:rect l="l" t="t" r="r" b="b"/>
              <a:pathLst>
                <a:path w="602615" h="82550">
                  <a:moveTo>
                    <a:pt x="65532" y="0"/>
                  </a:moveTo>
                  <a:lnTo>
                    <a:pt x="51689" y="0"/>
                  </a:lnTo>
                  <a:lnTo>
                    <a:pt x="32766" y="31623"/>
                  </a:lnTo>
                  <a:lnTo>
                    <a:pt x="24701" y="19304"/>
                  </a:lnTo>
                  <a:lnTo>
                    <a:pt x="12065" y="0"/>
                  </a:lnTo>
                  <a:lnTo>
                    <a:pt x="0" y="0"/>
                  </a:lnTo>
                  <a:lnTo>
                    <a:pt x="0" y="68580"/>
                  </a:lnTo>
                  <a:lnTo>
                    <a:pt x="12065" y="68580"/>
                  </a:lnTo>
                  <a:lnTo>
                    <a:pt x="12065" y="19304"/>
                  </a:lnTo>
                  <a:lnTo>
                    <a:pt x="32766" y="51054"/>
                  </a:lnTo>
                  <a:lnTo>
                    <a:pt x="46532" y="31623"/>
                  </a:lnTo>
                  <a:lnTo>
                    <a:pt x="55245" y="19304"/>
                  </a:lnTo>
                  <a:lnTo>
                    <a:pt x="55245" y="68580"/>
                  </a:lnTo>
                  <a:lnTo>
                    <a:pt x="65532" y="68580"/>
                  </a:lnTo>
                  <a:lnTo>
                    <a:pt x="65532" y="19304"/>
                  </a:lnTo>
                  <a:lnTo>
                    <a:pt x="65532" y="0"/>
                  </a:lnTo>
                  <a:close/>
                </a:path>
                <a:path w="602615" h="82550">
                  <a:moveTo>
                    <a:pt x="120408" y="30480"/>
                  </a:moveTo>
                  <a:lnTo>
                    <a:pt x="118656" y="26924"/>
                  </a:lnTo>
                  <a:lnTo>
                    <a:pt x="116979" y="23495"/>
                  </a:lnTo>
                  <a:lnTo>
                    <a:pt x="108470" y="18288"/>
                  </a:lnTo>
                  <a:lnTo>
                    <a:pt x="89801" y="18288"/>
                  </a:lnTo>
                  <a:lnTo>
                    <a:pt x="81292" y="20066"/>
                  </a:lnTo>
                  <a:lnTo>
                    <a:pt x="86372" y="30480"/>
                  </a:lnTo>
                  <a:lnTo>
                    <a:pt x="89801" y="26924"/>
                  </a:lnTo>
                  <a:lnTo>
                    <a:pt x="105168" y="26924"/>
                  </a:lnTo>
                  <a:lnTo>
                    <a:pt x="106819" y="30480"/>
                  </a:lnTo>
                  <a:lnTo>
                    <a:pt x="108470" y="32131"/>
                  </a:lnTo>
                  <a:lnTo>
                    <a:pt x="111899" y="37338"/>
                  </a:lnTo>
                  <a:lnTo>
                    <a:pt x="111899" y="39116"/>
                  </a:lnTo>
                  <a:lnTo>
                    <a:pt x="111899" y="45974"/>
                  </a:lnTo>
                  <a:lnTo>
                    <a:pt x="111899" y="49530"/>
                  </a:lnTo>
                  <a:lnTo>
                    <a:pt x="108470" y="54737"/>
                  </a:lnTo>
                  <a:lnTo>
                    <a:pt x="106819" y="58166"/>
                  </a:lnTo>
                  <a:lnTo>
                    <a:pt x="101739" y="61595"/>
                  </a:lnTo>
                  <a:lnTo>
                    <a:pt x="98310" y="61595"/>
                  </a:lnTo>
                  <a:lnTo>
                    <a:pt x="89801" y="58166"/>
                  </a:lnTo>
                  <a:lnTo>
                    <a:pt x="88150" y="56388"/>
                  </a:lnTo>
                  <a:lnTo>
                    <a:pt x="88150" y="49530"/>
                  </a:lnTo>
                  <a:lnTo>
                    <a:pt x="89801" y="45974"/>
                  </a:lnTo>
                  <a:lnTo>
                    <a:pt x="99961" y="44323"/>
                  </a:lnTo>
                  <a:lnTo>
                    <a:pt x="111899" y="45974"/>
                  </a:lnTo>
                  <a:lnTo>
                    <a:pt x="111899" y="39116"/>
                  </a:lnTo>
                  <a:lnTo>
                    <a:pt x="98310" y="37338"/>
                  </a:lnTo>
                  <a:lnTo>
                    <a:pt x="89801" y="37338"/>
                  </a:lnTo>
                  <a:lnTo>
                    <a:pt x="83070" y="42545"/>
                  </a:lnTo>
                  <a:lnTo>
                    <a:pt x="77863" y="45974"/>
                  </a:lnTo>
                  <a:lnTo>
                    <a:pt x="76212" y="54737"/>
                  </a:lnTo>
                  <a:lnTo>
                    <a:pt x="77863" y="61595"/>
                  </a:lnTo>
                  <a:lnTo>
                    <a:pt x="83070" y="66802"/>
                  </a:lnTo>
                  <a:lnTo>
                    <a:pt x="88150" y="68580"/>
                  </a:lnTo>
                  <a:lnTo>
                    <a:pt x="94881" y="68580"/>
                  </a:lnTo>
                  <a:lnTo>
                    <a:pt x="105168" y="66802"/>
                  </a:lnTo>
                  <a:lnTo>
                    <a:pt x="111899" y="61595"/>
                  </a:lnTo>
                  <a:lnTo>
                    <a:pt x="111899" y="68580"/>
                  </a:lnTo>
                  <a:lnTo>
                    <a:pt x="120408" y="68580"/>
                  </a:lnTo>
                  <a:lnTo>
                    <a:pt x="120408" y="44323"/>
                  </a:lnTo>
                  <a:lnTo>
                    <a:pt x="120408" y="39116"/>
                  </a:lnTo>
                  <a:lnTo>
                    <a:pt x="120408" y="30480"/>
                  </a:lnTo>
                  <a:close/>
                </a:path>
                <a:path w="602615" h="82550">
                  <a:moveTo>
                    <a:pt x="181368" y="34925"/>
                  </a:moveTo>
                  <a:lnTo>
                    <a:pt x="179717" y="26162"/>
                  </a:lnTo>
                  <a:lnTo>
                    <a:pt x="178003" y="24384"/>
                  </a:lnTo>
                  <a:lnTo>
                    <a:pt x="176288" y="22606"/>
                  </a:lnTo>
                  <a:lnTo>
                    <a:pt x="169430" y="17272"/>
                  </a:lnTo>
                  <a:lnTo>
                    <a:pt x="162699" y="13716"/>
                  </a:lnTo>
                  <a:lnTo>
                    <a:pt x="157619" y="17272"/>
                  </a:lnTo>
                  <a:lnTo>
                    <a:pt x="152412" y="17272"/>
                  </a:lnTo>
                  <a:lnTo>
                    <a:pt x="149110" y="24384"/>
                  </a:lnTo>
                  <a:lnTo>
                    <a:pt x="149110" y="17272"/>
                  </a:lnTo>
                  <a:lnTo>
                    <a:pt x="137172" y="17272"/>
                  </a:lnTo>
                  <a:lnTo>
                    <a:pt x="137172" y="68580"/>
                  </a:lnTo>
                  <a:lnTo>
                    <a:pt x="149110" y="68580"/>
                  </a:lnTo>
                  <a:lnTo>
                    <a:pt x="149110" y="34925"/>
                  </a:lnTo>
                  <a:lnTo>
                    <a:pt x="150761" y="29591"/>
                  </a:lnTo>
                  <a:lnTo>
                    <a:pt x="152412" y="26162"/>
                  </a:lnTo>
                  <a:lnTo>
                    <a:pt x="162699" y="26162"/>
                  </a:lnTo>
                  <a:lnTo>
                    <a:pt x="167779" y="29591"/>
                  </a:lnTo>
                  <a:lnTo>
                    <a:pt x="169430" y="34925"/>
                  </a:lnTo>
                  <a:lnTo>
                    <a:pt x="169430" y="68580"/>
                  </a:lnTo>
                  <a:lnTo>
                    <a:pt x="181368" y="68580"/>
                  </a:lnTo>
                  <a:lnTo>
                    <a:pt x="181368" y="34925"/>
                  </a:lnTo>
                  <a:close/>
                </a:path>
                <a:path w="602615" h="82550">
                  <a:moveTo>
                    <a:pt x="236220" y="37338"/>
                  </a:moveTo>
                  <a:lnTo>
                    <a:pt x="234569" y="30480"/>
                  </a:lnTo>
                  <a:lnTo>
                    <a:pt x="231927" y="26924"/>
                  </a:lnTo>
                  <a:lnTo>
                    <a:pt x="229362" y="23495"/>
                  </a:lnTo>
                  <a:lnTo>
                    <a:pt x="224282" y="18288"/>
                  </a:lnTo>
                  <a:lnTo>
                    <a:pt x="203962" y="18288"/>
                  </a:lnTo>
                  <a:lnTo>
                    <a:pt x="195453" y="20066"/>
                  </a:lnTo>
                  <a:lnTo>
                    <a:pt x="198882" y="30480"/>
                  </a:lnTo>
                  <a:lnTo>
                    <a:pt x="205613" y="26924"/>
                  </a:lnTo>
                  <a:lnTo>
                    <a:pt x="217551" y="26924"/>
                  </a:lnTo>
                  <a:lnTo>
                    <a:pt x="222631" y="30480"/>
                  </a:lnTo>
                  <a:lnTo>
                    <a:pt x="224282" y="32131"/>
                  </a:lnTo>
                  <a:lnTo>
                    <a:pt x="224282" y="39116"/>
                  </a:lnTo>
                  <a:lnTo>
                    <a:pt x="224282" y="45974"/>
                  </a:lnTo>
                  <a:lnTo>
                    <a:pt x="224282" y="54737"/>
                  </a:lnTo>
                  <a:lnTo>
                    <a:pt x="222631" y="58166"/>
                  </a:lnTo>
                  <a:lnTo>
                    <a:pt x="217551" y="61595"/>
                  </a:lnTo>
                  <a:lnTo>
                    <a:pt x="212471" y="61595"/>
                  </a:lnTo>
                  <a:lnTo>
                    <a:pt x="205613" y="58166"/>
                  </a:lnTo>
                  <a:lnTo>
                    <a:pt x="203962" y="56388"/>
                  </a:lnTo>
                  <a:lnTo>
                    <a:pt x="200533" y="54737"/>
                  </a:lnTo>
                  <a:lnTo>
                    <a:pt x="203962" y="49530"/>
                  </a:lnTo>
                  <a:lnTo>
                    <a:pt x="205613" y="45974"/>
                  </a:lnTo>
                  <a:lnTo>
                    <a:pt x="212471" y="44323"/>
                  </a:lnTo>
                  <a:lnTo>
                    <a:pt x="224282" y="45974"/>
                  </a:lnTo>
                  <a:lnTo>
                    <a:pt x="224282" y="39116"/>
                  </a:lnTo>
                  <a:lnTo>
                    <a:pt x="210693" y="37338"/>
                  </a:lnTo>
                  <a:lnTo>
                    <a:pt x="203962" y="37338"/>
                  </a:lnTo>
                  <a:lnTo>
                    <a:pt x="195453" y="42545"/>
                  </a:lnTo>
                  <a:lnTo>
                    <a:pt x="192024" y="45974"/>
                  </a:lnTo>
                  <a:lnTo>
                    <a:pt x="192024" y="61595"/>
                  </a:lnTo>
                  <a:lnTo>
                    <a:pt x="195453" y="66802"/>
                  </a:lnTo>
                  <a:lnTo>
                    <a:pt x="200533" y="68580"/>
                  </a:lnTo>
                  <a:lnTo>
                    <a:pt x="207264" y="68580"/>
                  </a:lnTo>
                  <a:lnTo>
                    <a:pt x="217551" y="66802"/>
                  </a:lnTo>
                  <a:lnTo>
                    <a:pt x="224282" y="61595"/>
                  </a:lnTo>
                  <a:lnTo>
                    <a:pt x="224282" y="68580"/>
                  </a:lnTo>
                  <a:lnTo>
                    <a:pt x="236220" y="68580"/>
                  </a:lnTo>
                  <a:lnTo>
                    <a:pt x="236220" y="44323"/>
                  </a:lnTo>
                  <a:lnTo>
                    <a:pt x="236220" y="39116"/>
                  </a:lnTo>
                  <a:lnTo>
                    <a:pt x="236220" y="37338"/>
                  </a:lnTo>
                  <a:close/>
                </a:path>
                <a:path w="602615" h="82550">
                  <a:moveTo>
                    <a:pt x="298716" y="17272"/>
                  </a:moveTo>
                  <a:lnTo>
                    <a:pt x="286651" y="17272"/>
                  </a:lnTo>
                  <a:lnTo>
                    <a:pt x="286651" y="24257"/>
                  </a:lnTo>
                  <a:lnTo>
                    <a:pt x="286651" y="34798"/>
                  </a:lnTo>
                  <a:lnTo>
                    <a:pt x="286651" y="45339"/>
                  </a:lnTo>
                  <a:lnTo>
                    <a:pt x="281444" y="50673"/>
                  </a:lnTo>
                  <a:lnTo>
                    <a:pt x="278015" y="54102"/>
                  </a:lnTo>
                  <a:lnTo>
                    <a:pt x="265950" y="54102"/>
                  </a:lnTo>
                  <a:lnTo>
                    <a:pt x="262394" y="50673"/>
                  </a:lnTo>
                  <a:lnTo>
                    <a:pt x="258965" y="45339"/>
                  </a:lnTo>
                  <a:lnTo>
                    <a:pt x="258965" y="34798"/>
                  </a:lnTo>
                  <a:lnTo>
                    <a:pt x="262394" y="29591"/>
                  </a:lnTo>
                  <a:lnTo>
                    <a:pt x="265950" y="26035"/>
                  </a:lnTo>
                  <a:lnTo>
                    <a:pt x="272808" y="24257"/>
                  </a:lnTo>
                  <a:lnTo>
                    <a:pt x="278015" y="26035"/>
                  </a:lnTo>
                  <a:lnTo>
                    <a:pt x="281444" y="29591"/>
                  </a:lnTo>
                  <a:lnTo>
                    <a:pt x="286651" y="34798"/>
                  </a:lnTo>
                  <a:lnTo>
                    <a:pt x="286651" y="24257"/>
                  </a:lnTo>
                  <a:lnTo>
                    <a:pt x="279666" y="17272"/>
                  </a:lnTo>
                  <a:lnTo>
                    <a:pt x="274586" y="17272"/>
                  </a:lnTo>
                  <a:lnTo>
                    <a:pt x="269379" y="13716"/>
                  </a:lnTo>
                  <a:lnTo>
                    <a:pt x="260743" y="17272"/>
                  </a:lnTo>
                  <a:lnTo>
                    <a:pt x="253758" y="22479"/>
                  </a:lnTo>
                  <a:lnTo>
                    <a:pt x="248678" y="29591"/>
                  </a:lnTo>
                  <a:lnTo>
                    <a:pt x="246900" y="38354"/>
                  </a:lnTo>
                  <a:lnTo>
                    <a:pt x="248678" y="50673"/>
                  </a:lnTo>
                  <a:lnTo>
                    <a:pt x="253758" y="57658"/>
                  </a:lnTo>
                  <a:lnTo>
                    <a:pt x="260743" y="62992"/>
                  </a:lnTo>
                  <a:lnTo>
                    <a:pt x="274586" y="62992"/>
                  </a:lnTo>
                  <a:lnTo>
                    <a:pt x="279666" y="61214"/>
                  </a:lnTo>
                  <a:lnTo>
                    <a:pt x="286651" y="54102"/>
                  </a:lnTo>
                  <a:lnTo>
                    <a:pt x="286651" y="66421"/>
                  </a:lnTo>
                  <a:lnTo>
                    <a:pt x="281444" y="69977"/>
                  </a:lnTo>
                  <a:lnTo>
                    <a:pt x="278015" y="73533"/>
                  </a:lnTo>
                  <a:lnTo>
                    <a:pt x="269379" y="75311"/>
                  </a:lnTo>
                  <a:lnTo>
                    <a:pt x="260743" y="73533"/>
                  </a:lnTo>
                  <a:lnTo>
                    <a:pt x="253758" y="68199"/>
                  </a:lnTo>
                  <a:lnTo>
                    <a:pt x="248678" y="78740"/>
                  </a:lnTo>
                  <a:lnTo>
                    <a:pt x="258965" y="82296"/>
                  </a:lnTo>
                  <a:lnTo>
                    <a:pt x="281444" y="82296"/>
                  </a:lnTo>
                  <a:lnTo>
                    <a:pt x="291858" y="78740"/>
                  </a:lnTo>
                  <a:lnTo>
                    <a:pt x="293509" y="75311"/>
                  </a:lnTo>
                  <a:lnTo>
                    <a:pt x="296938" y="68199"/>
                  </a:lnTo>
                  <a:lnTo>
                    <a:pt x="298716" y="57658"/>
                  </a:lnTo>
                  <a:lnTo>
                    <a:pt x="298716" y="17272"/>
                  </a:lnTo>
                  <a:close/>
                </a:path>
                <a:path w="602615" h="82550">
                  <a:moveTo>
                    <a:pt x="359676" y="43815"/>
                  </a:moveTo>
                  <a:lnTo>
                    <a:pt x="358203" y="38481"/>
                  </a:lnTo>
                  <a:lnTo>
                    <a:pt x="356247" y="31369"/>
                  </a:lnTo>
                  <a:lnTo>
                    <a:pt x="352691" y="24384"/>
                  </a:lnTo>
                  <a:lnTo>
                    <a:pt x="347484" y="18986"/>
                  </a:lnTo>
                  <a:lnTo>
                    <a:pt x="347484" y="38481"/>
                  </a:lnTo>
                  <a:lnTo>
                    <a:pt x="321576" y="38481"/>
                  </a:lnTo>
                  <a:lnTo>
                    <a:pt x="323227" y="34925"/>
                  </a:lnTo>
                  <a:lnTo>
                    <a:pt x="325005" y="29591"/>
                  </a:lnTo>
                  <a:lnTo>
                    <a:pt x="328434" y="26162"/>
                  </a:lnTo>
                  <a:lnTo>
                    <a:pt x="333641" y="24384"/>
                  </a:lnTo>
                  <a:lnTo>
                    <a:pt x="340626" y="26162"/>
                  </a:lnTo>
                  <a:lnTo>
                    <a:pt x="342277" y="29591"/>
                  </a:lnTo>
                  <a:lnTo>
                    <a:pt x="345833" y="34925"/>
                  </a:lnTo>
                  <a:lnTo>
                    <a:pt x="347484" y="38481"/>
                  </a:lnTo>
                  <a:lnTo>
                    <a:pt x="347484" y="18986"/>
                  </a:lnTo>
                  <a:lnTo>
                    <a:pt x="345833" y="17272"/>
                  </a:lnTo>
                  <a:lnTo>
                    <a:pt x="333641" y="13716"/>
                  </a:lnTo>
                  <a:lnTo>
                    <a:pt x="323227" y="17272"/>
                  </a:lnTo>
                  <a:lnTo>
                    <a:pt x="316369" y="24384"/>
                  </a:lnTo>
                  <a:lnTo>
                    <a:pt x="311162" y="31369"/>
                  </a:lnTo>
                  <a:lnTo>
                    <a:pt x="309384" y="42037"/>
                  </a:lnTo>
                  <a:lnTo>
                    <a:pt x="311162" y="54483"/>
                  </a:lnTo>
                  <a:lnTo>
                    <a:pt x="316369" y="61468"/>
                  </a:lnTo>
                  <a:lnTo>
                    <a:pt x="325005" y="68580"/>
                  </a:lnTo>
                  <a:lnTo>
                    <a:pt x="342277" y="68580"/>
                  </a:lnTo>
                  <a:lnTo>
                    <a:pt x="347484" y="66802"/>
                  </a:lnTo>
                  <a:lnTo>
                    <a:pt x="356247" y="57912"/>
                  </a:lnTo>
                  <a:lnTo>
                    <a:pt x="349262" y="54483"/>
                  </a:lnTo>
                  <a:lnTo>
                    <a:pt x="342277" y="57912"/>
                  </a:lnTo>
                  <a:lnTo>
                    <a:pt x="330212" y="57912"/>
                  </a:lnTo>
                  <a:lnTo>
                    <a:pt x="325005" y="56134"/>
                  </a:lnTo>
                  <a:lnTo>
                    <a:pt x="323227" y="50927"/>
                  </a:lnTo>
                  <a:lnTo>
                    <a:pt x="321576" y="45593"/>
                  </a:lnTo>
                  <a:lnTo>
                    <a:pt x="359676" y="45593"/>
                  </a:lnTo>
                  <a:lnTo>
                    <a:pt x="359676" y="43815"/>
                  </a:lnTo>
                  <a:close/>
                </a:path>
                <a:path w="602615" h="82550">
                  <a:moveTo>
                    <a:pt x="446544" y="26162"/>
                  </a:moveTo>
                  <a:lnTo>
                    <a:pt x="445211" y="24384"/>
                  </a:lnTo>
                  <a:lnTo>
                    <a:pt x="441210" y="19050"/>
                  </a:lnTo>
                  <a:lnTo>
                    <a:pt x="436003" y="17272"/>
                  </a:lnTo>
                  <a:lnTo>
                    <a:pt x="428891" y="13716"/>
                  </a:lnTo>
                  <a:lnTo>
                    <a:pt x="420128" y="17272"/>
                  </a:lnTo>
                  <a:lnTo>
                    <a:pt x="411365" y="24384"/>
                  </a:lnTo>
                  <a:lnTo>
                    <a:pt x="404253" y="17272"/>
                  </a:lnTo>
                  <a:lnTo>
                    <a:pt x="395490" y="13716"/>
                  </a:lnTo>
                  <a:lnTo>
                    <a:pt x="390156" y="17272"/>
                  </a:lnTo>
                  <a:lnTo>
                    <a:pt x="384949" y="19050"/>
                  </a:lnTo>
                  <a:lnTo>
                    <a:pt x="379615" y="24384"/>
                  </a:lnTo>
                  <a:lnTo>
                    <a:pt x="379615" y="17272"/>
                  </a:lnTo>
                  <a:lnTo>
                    <a:pt x="367296" y="17272"/>
                  </a:lnTo>
                  <a:lnTo>
                    <a:pt x="367296" y="68580"/>
                  </a:lnTo>
                  <a:lnTo>
                    <a:pt x="379615" y="68580"/>
                  </a:lnTo>
                  <a:lnTo>
                    <a:pt x="379615" y="34925"/>
                  </a:lnTo>
                  <a:lnTo>
                    <a:pt x="383171" y="29591"/>
                  </a:lnTo>
                  <a:lnTo>
                    <a:pt x="388378" y="26162"/>
                  </a:lnTo>
                  <a:lnTo>
                    <a:pt x="395490" y="26162"/>
                  </a:lnTo>
                  <a:lnTo>
                    <a:pt x="397268" y="29591"/>
                  </a:lnTo>
                  <a:lnTo>
                    <a:pt x="399046" y="34925"/>
                  </a:lnTo>
                  <a:lnTo>
                    <a:pt x="402475" y="38481"/>
                  </a:lnTo>
                  <a:lnTo>
                    <a:pt x="402475" y="68580"/>
                  </a:lnTo>
                  <a:lnTo>
                    <a:pt x="411365" y="68580"/>
                  </a:lnTo>
                  <a:lnTo>
                    <a:pt x="411365" y="38481"/>
                  </a:lnTo>
                  <a:lnTo>
                    <a:pt x="414794" y="34925"/>
                  </a:lnTo>
                  <a:lnTo>
                    <a:pt x="416572" y="29591"/>
                  </a:lnTo>
                  <a:lnTo>
                    <a:pt x="420128" y="26162"/>
                  </a:lnTo>
                  <a:lnTo>
                    <a:pt x="428891" y="26162"/>
                  </a:lnTo>
                  <a:lnTo>
                    <a:pt x="430669" y="29591"/>
                  </a:lnTo>
                  <a:lnTo>
                    <a:pt x="434225" y="34925"/>
                  </a:lnTo>
                  <a:lnTo>
                    <a:pt x="434225" y="68580"/>
                  </a:lnTo>
                  <a:lnTo>
                    <a:pt x="446544" y="68580"/>
                  </a:lnTo>
                  <a:lnTo>
                    <a:pt x="446544" y="26162"/>
                  </a:lnTo>
                  <a:close/>
                </a:path>
                <a:path w="602615" h="82550">
                  <a:moveTo>
                    <a:pt x="505968" y="43815"/>
                  </a:moveTo>
                  <a:lnTo>
                    <a:pt x="504507" y="38481"/>
                  </a:lnTo>
                  <a:lnTo>
                    <a:pt x="502539" y="31369"/>
                  </a:lnTo>
                  <a:lnTo>
                    <a:pt x="497332" y="24384"/>
                  </a:lnTo>
                  <a:lnTo>
                    <a:pt x="493903" y="20828"/>
                  </a:lnTo>
                  <a:lnTo>
                    <a:pt x="493903" y="38481"/>
                  </a:lnTo>
                  <a:lnTo>
                    <a:pt x="466217" y="38481"/>
                  </a:lnTo>
                  <a:lnTo>
                    <a:pt x="469646" y="34925"/>
                  </a:lnTo>
                  <a:lnTo>
                    <a:pt x="471424" y="29591"/>
                  </a:lnTo>
                  <a:lnTo>
                    <a:pt x="476631" y="26162"/>
                  </a:lnTo>
                  <a:lnTo>
                    <a:pt x="481838" y="24384"/>
                  </a:lnTo>
                  <a:lnTo>
                    <a:pt x="485267" y="26162"/>
                  </a:lnTo>
                  <a:lnTo>
                    <a:pt x="488696" y="29591"/>
                  </a:lnTo>
                  <a:lnTo>
                    <a:pt x="490474" y="34925"/>
                  </a:lnTo>
                  <a:lnTo>
                    <a:pt x="493903" y="38481"/>
                  </a:lnTo>
                  <a:lnTo>
                    <a:pt x="493903" y="20828"/>
                  </a:lnTo>
                  <a:lnTo>
                    <a:pt x="490474" y="17272"/>
                  </a:lnTo>
                  <a:lnTo>
                    <a:pt x="481838" y="13716"/>
                  </a:lnTo>
                  <a:lnTo>
                    <a:pt x="469646" y="17272"/>
                  </a:lnTo>
                  <a:lnTo>
                    <a:pt x="462788" y="24384"/>
                  </a:lnTo>
                  <a:lnTo>
                    <a:pt x="457581" y="31369"/>
                  </a:lnTo>
                  <a:lnTo>
                    <a:pt x="454152" y="42037"/>
                  </a:lnTo>
                  <a:lnTo>
                    <a:pt x="457581" y="54483"/>
                  </a:lnTo>
                  <a:lnTo>
                    <a:pt x="462788" y="61468"/>
                  </a:lnTo>
                  <a:lnTo>
                    <a:pt x="471424" y="68580"/>
                  </a:lnTo>
                  <a:lnTo>
                    <a:pt x="488696" y="68580"/>
                  </a:lnTo>
                  <a:lnTo>
                    <a:pt x="493903" y="66802"/>
                  </a:lnTo>
                  <a:lnTo>
                    <a:pt x="502539" y="57912"/>
                  </a:lnTo>
                  <a:lnTo>
                    <a:pt x="495554" y="54483"/>
                  </a:lnTo>
                  <a:lnTo>
                    <a:pt x="488696" y="57912"/>
                  </a:lnTo>
                  <a:lnTo>
                    <a:pt x="476631" y="57912"/>
                  </a:lnTo>
                  <a:lnTo>
                    <a:pt x="471424" y="56134"/>
                  </a:lnTo>
                  <a:lnTo>
                    <a:pt x="469646" y="50927"/>
                  </a:lnTo>
                  <a:lnTo>
                    <a:pt x="466217" y="45593"/>
                  </a:lnTo>
                  <a:lnTo>
                    <a:pt x="505968" y="45593"/>
                  </a:lnTo>
                  <a:lnTo>
                    <a:pt x="505968" y="43815"/>
                  </a:lnTo>
                  <a:close/>
                </a:path>
                <a:path w="602615" h="82550">
                  <a:moveTo>
                    <a:pt x="559308" y="26162"/>
                  </a:moveTo>
                  <a:lnTo>
                    <a:pt x="557593" y="24384"/>
                  </a:lnTo>
                  <a:lnTo>
                    <a:pt x="550799" y="17272"/>
                  </a:lnTo>
                  <a:lnTo>
                    <a:pt x="544068" y="13716"/>
                  </a:lnTo>
                  <a:lnTo>
                    <a:pt x="537210" y="17272"/>
                  </a:lnTo>
                  <a:lnTo>
                    <a:pt x="533781" y="17272"/>
                  </a:lnTo>
                  <a:lnTo>
                    <a:pt x="527050" y="24384"/>
                  </a:lnTo>
                  <a:lnTo>
                    <a:pt x="527050" y="17272"/>
                  </a:lnTo>
                  <a:lnTo>
                    <a:pt x="515112" y="17272"/>
                  </a:lnTo>
                  <a:lnTo>
                    <a:pt x="515112" y="68580"/>
                  </a:lnTo>
                  <a:lnTo>
                    <a:pt x="527050" y="68580"/>
                  </a:lnTo>
                  <a:lnTo>
                    <a:pt x="527050" y="34925"/>
                  </a:lnTo>
                  <a:lnTo>
                    <a:pt x="528701" y="29591"/>
                  </a:lnTo>
                  <a:lnTo>
                    <a:pt x="533781" y="26162"/>
                  </a:lnTo>
                  <a:lnTo>
                    <a:pt x="544068" y="26162"/>
                  </a:lnTo>
                  <a:lnTo>
                    <a:pt x="545719" y="29591"/>
                  </a:lnTo>
                  <a:lnTo>
                    <a:pt x="549148" y="34925"/>
                  </a:lnTo>
                  <a:lnTo>
                    <a:pt x="549148" y="68580"/>
                  </a:lnTo>
                  <a:lnTo>
                    <a:pt x="559308" y="68580"/>
                  </a:lnTo>
                  <a:lnTo>
                    <a:pt x="559308" y="26162"/>
                  </a:lnTo>
                  <a:close/>
                </a:path>
                <a:path w="602615" h="82550">
                  <a:moveTo>
                    <a:pt x="601992" y="18415"/>
                  </a:moveTo>
                  <a:lnTo>
                    <a:pt x="587768" y="18415"/>
                  </a:lnTo>
                  <a:lnTo>
                    <a:pt x="587768" y="4572"/>
                  </a:lnTo>
                  <a:lnTo>
                    <a:pt x="575322" y="4572"/>
                  </a:lnTo>
                  <a:lnTo>
                    <a:pt x="575322" y="18415"/>
                  </a:lnTo>
                  <a:lnTo>
                    <a:pt x="569988" y="18415"/>
                  </a:lnTo>
                  <a:lnTo>
                    <a:pt x="569988" y="27051"/>
                  </a:lnTo>
                  <a:lnTo>
                    <a:pt x="575322" y="27051"/>
                  </a:lnTo>
                  <a:lnTo>
                    <a:pt x="575322" y="54737"/>
                  </a:lnTo>
                  <a:lnTo>
                    <a:pt x="577100" y="61722"/>
                  </a:lnTo>
                  <a:lnTo>
                    <a:pt x="580656" y="66802"/>
                  </a:lnTo>
                  <a:lnTo>
                    <a:pt x="584212" y="68580"/>
                  </a:lnTo>
                  <a:lnTo>
                    <a:pt x="596658" y="68580"/>
                  </a:lnTo>
                  <a:lnTo>
                    <a:pt x="601992" y="66802"/>
                  </a:lnTo>
                  <a:lnTo>
                    <a:pt x="601992" y="58166"/>
                  </a:lnTo>
                  <a:lnTo>
                    <a:pt x="601992" y="56515"/>
                  </a:lnTo>
                  <a:lnTo>
                    <a:pt x="594880" y="58166"/>
                  </a:lnTo>
                  <a:lnTo>
                    <a:pt x="589546" y="56515"/>
                  </a:lnTo>
                  <a:lnTo>
                    <a:pt x="587768" y="51308"/>
                  </a:lnTo>
                  <a:lnTo>
                    <a:pt x="587768" y="27051"/>
                  </a:lnTo>
                  <a:lnTo>
                    <a:pt x="601992" y="27051"/>
                  </a:lnTo>
                  <a:lnTo>
                    <a:pt x="601992" y="18415"/>
                  </a:lnTo>
                  <a:close/>
                </a:path>
              </a:pathLst>
            </a:custGeom>
            <a:solidFill>
              <a:srgbClr val="00699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9" name="object 119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9486899" y="4174235"/>
              <a:ext cx="475488" cy="83820"/>
            </a:xfrm>
            <a:prstGeom prst="rect">
              <a:avLst/>
            </a:prstGeom>
          </p:spPr>
        </p:pic>
        <p:pic>
          <p:nvPicPr>
            <p:cNvPr id="120" name="object 120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9582911" y="4433316"/>
              <a:ext cx="376427" cy="70104"/>
            </a:xfrm>
            <a:prstGeom prst="rect">
              <a:avLst/>
            </a:prstGeom>
          </p:spPr>
        </p:pic>
        <p:pic>
          <p:nvPicPr>
            <p:cNvPr id="121" name="object 121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9701783" y="4690872"/>
              <a:ext cx="254508" cy="71628"/>
            </a:xfrm>
            <a:prstGeom prst="rect">
              <a:avLst/>
            </a:prstGeom>
          </p:spPr>
        </p:pic>
        <p:pic>
          <p:nvPicPr>
            <p:cNvPr id="122" name="object 122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9621011" y="4937760"/>
              <a:ext cx="335280" cy="67056"/>
            </a:xfrm>
            <a:prstGeom prst="rect">
              <a:avLst/>
            </a:prstGeom>
          </p:spPr>
        </p:pic>
        <p:sp>
          <p:nvSpPr>
            <p:cNvPr id="123" name="object 123"/>
            <p:cNvSpPr/>
            <p:nvPr/>
          </p:nvSpPr>
          <p:spPr>
            <a:xfrm>
              <a:off x="4920996" y="4113276"/>
              <a:ext cx="5910580" cy="0"/>
            </a:xfrm>
            <a:custGeom>
              <a:avLst/>
              <a:gdLst/>
              <a:ahLst/>
              <a:cxnLst/>
              <a:rect l="l" t="t" r="r" b="b"/>
              <a:pathLst>
                <a:path w="5910580">
                  <a:moveTo>
                    <a:pt x="0" y="0"/>
                  </a:moveTo>
                  <a:lnTo>
                    <a:pt x="5910072" y="0"/>
                  </a:lnTo>
                </a:path>
              </a:pathLst>
            </a:custGeom>
            <a:ln w="27432">
              <a:solidFill>
                <a:srgbClr val="6CB33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124"/>
            <p:cNvSpPr/>
            <p:nvPr/>
          </p:nvSpPr>
          <p:spPr>
            <a:xfrm>
              <a:off x="4920996" y="4367783"/>
              <a:ext cx="5043170" cy="0"/>
            </a:xfrm>
            <a:custGeom>
              <a:avLst/>
              <a:gdLst/>
              <a:ahLst/>
              <a:cxnLst/>
              <a:rect l="l" t="t" r="r" b="b"/>
              <a:pathLst>
                <a:path w="5043170">
                  <a:moveTo>
                    <a:pt x="0" y="0"/>
                  </a:moveTo>
                  <a:lnTo>
                    <a:pt x="5042916" y="0"/>
                  </a:lnTo>
                </a:path>
              </a:pathLst>
            </a:custGeom>
            <a:ln w="27432">
              <a:solidFill>
                <a:srgbClr val="AABC1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125"/>
            <p:cNvSpPr/>
            <p:nvPr/>
          </p:nvSpPr>
          <p:spPr>
            <a:xfrm>
              <a:off x="4920996" y="4625339"/>
              <a:ext cx="5043170" cy="0"/>
            </a:xfrm>
            <a:custGeom>
              <a:avLst/>
              <a:gdLst/>
              <a:ahLst/>
              <a:cxnLst/>
              <a:rect l="l" t="t" r="r" b="b"/>
              <a:pathLst>
                <a:path w="5043170">
                  <a:moveTo>
                    <a:pt x="0" y="0"/>
                  </a:moveTo>
                  <a:lnTo>
                    <a:pt x="5042916" y="0"/>
                  </a:lnTo>
                </a:path>
              </a:pathLst>
            </a:custGeom>
            <a:ln w="27432">
              <a:solidFill>
                <a:srgbClr val="387B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126"/>
            <p:cNvSpPr/>
            <p:nvPr/>
          </p:nvSpPr>
          <p:spPr>
            <a:xfrm>
              <a:off x="4920996" y="4881372"/>
              <a:ext cx="5043170" cy="0"/>
            </a:xfrm>
            <a:custGeom>
              <a:avLst/>
              <a:gdLst/>
              <a:ahLst/>
              <a:cxnLst/>
              <a:rect l="l" t="t" r="r" b="b"/>
              <a:pathLst>
                <a:path w="5043170">
                  <a:moveTo>
                    <a:pt x="0" y="0"/>
                  </a:moveTo>
                  <a:lnTo>
                    <a:pt x="5042916" y="0"/>
                  </a:lnTo>
                </a:path>
              </a:pathLst>
            </a:custGeom>
            <a:ln w="27432">
              <a:solidFill>
                <a:srgbClr val="73707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127"/>
            <p:cNvSpPr/>
            <p:nvPr/>
          </p:nvSpPr>
          <p:spPr>
            <a:xfrm>
              <a:off x="4920996" y="3855720"/>
              <a:ext cx="5043170" cy="0"/>
            </a:xfrm>
            <a:custGeom>
              <a:avLst/>
              <a:gdLst/>
              <a:ahLst/>
              <a:cxnLst/>
              <a:rect l="l" t="t" r="r" b="b"/>
              <a:pathLst>
                <a:path w="5043170">
                  <a:moveTo>
                    <a:pt x="0" y="0"/>
                  </a:moveTo>
                  <a:lnTo>
                    <a:pt x="5042916" y="0"/>
                  </a:lnTo>
                </a:path>
              </a:pathLst>
            </a:custGeom>
            <a:ln w="27432">
              <a:solidFill>
                <a:srgbClr val="00699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128"/>
            <p:cNvSpPr/>
            <p:nvPr/>
          </p:nvSpPr>
          <p:spPr>
            <a:xfrm>
              <a:off x="5346191" y="3398520"/>
              <a:ext cx="0" cy="457200"/>
            </a:xfrm>
            <a:custGeom>
              <a:avLst/>
              <a:gdLst/>
              <a:ahLst/>
              <a:cxnLst/>
              <a:rect l="l" t="t" r="r" b="b"/>
              <a:pathLst>
                <a:path h="457200">
                  <a:moveTo>
                    <a:pt x="0" y="0"/>
                  </a:moveTo>
                  <a:lnTo>
                    <a:pt x="0" y="457200"/>
                  </a:lnTo>
                </a:path>
              </a:pathLst>
            </a:custGeom>
            <a:ln w="27432">
              <a:solidFill>
                <a:srgbClr val="00699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29"/>
            <p:cNvSpPr/>
            <p:nvPr/>
          </p:nvSpPr>
          <p:spPr>
            <a:xfrm>
              <a:off x="6597395" y="3540252"/>
              <a:ext cx="0" cy="304800"/>
            </a:xfrm>
            <a:custGeom>
              <a:avLst/>
              <a:gdLst/>
              <a:ahLst/>
              <a:cxnLst/>
              <a:rect l="l" t="t" r="r" b="b"/>
              <a:pathLst>
                <a:path h="304800">
                  <a:moveTo>
                    <a:pt x="0" y="0"/>
                  </a:moveTo>
                  <a:lnTo>
                    <a:pt x="0" y="304800"/>
                  </a:lnTo>
                </a:path>
              </a:pathLst>
            </a:custGeom>
            <a:ln w="27432">
              <a:solidFill>
                <a:srgbClr val="00699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30"/>
            <p:cNvSpPr/>
            <p:nvPr/>
          </p:nvSpPr>
          <p:spPr>
            <a:xfrm>
              <a:off x="7773923" y="3540252"/>
              <a:ext cx="0" cy="304800"/>
            </a:xfrm>
            <a:custGeom>
              <a:avLst/>
              <a:gdLst/>
              <a:ahLst/>
              <a:cxnLst/>
              <a:rect l="l" t="t" r="r" b="b"/>
              <a:pathLst>
                <a:path h="304800">
                  <a:moveTo>
                    <a:pt x="0" y="0"/>
                  </a:moveTo>
                  <a:lnTo>
                    <a:pt x="0" y="304800"/>
                  </a:lnTo>
                </a:path>
              </a:pathLst>
            </a:custGeom>
            <a:ln w="27432">
              <a:solidFill>
                <a:srgbClr val="00699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131"/>
            <p:cNvSpPr/>
            <p:nvPr/>
          </p:nvSpPr>
          <p:spPr>
            <a:xfrm>
              <a:off x="8953500" y="3540252"/>
              <a:ext cx="0" cy="304800"/>
            </a:xfrm>
            <a:custGeom>
              <a:avLst/>
              <a:gdLst/>
              <a:ahLst/>
              <a:cxnLst/>
              <a:rect l="l" t="t" r="r" b="b"/>
              <a:pathLst>
                <a:path h="304800">
                  <a:moveTo>
                    <a:pt x="0" y="0"/>
                  </a:moveTo>
                  <a:lnTo>
                    <a:pt x="0" y="304800"/>
                  </a:lnTo>
                </a:path>
              </a:pathLst>
            </a:custGeom>
            <a:ln w="27432">
              <a:solidFill>
                <a:srgbClr val="00699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132"/>
            <p:cNvSpPr/>
            <p:nvPr/>
          </p:nvSpPr>
          <p:spPr>
            <a:xfrm>
              <a:off x="4709160" y="2110740"/>
              <a:ext cx="5468620" cy="952500"/>
            </a:xfrm>
            <a:custGeom>
              <a:avLst/>
              <a:gdLst/>
              <a:ahLst/>
              <a:cxnLst/>
              <a:rect l="l" t="t" r="r" b="b"/>
              <a:pathLst>
                <a:path w="5468620" h="952500">
                  <a:moveTo>
                    <a:pt x="0" y="952499"/>
                  </a:moveTo>
                  <a:lnTo>
                    <a:pt x="5468112" y="952499"/>
                  </a:lnTo>
                  <a:lnTo>
                    <a:pt x="5468112" y="0"/>
                  </a:lnTo>
                  <a:lnTo>
                    <a:pt x="0" y="0"/>
                  </a:lnTo>
                  <a:lnTo>
                    <a:pt x="0" y="952499"/>
                  </a:lnTo>
                  <a:close/>
                </a:path>
              </a:pathLst>
            </a:custGeom>
            <a:ln w="9144">
              <a:solidFill>
                <a:srgbClr val="9294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133"/>
            <p:cNvSpPr/>
            <p:nvPr/>
          </p:nvSpPr>
          <p:spPr>
            <a:xfrm>
              <a:off x="4585715" y="3063240"/>
              <a:ext cx="38100" cy="0"/>
            </a:xfrm>
            <a:custGeom>
              <a:avLst/>
              <a:gdLst/>
              <a:ahLst/>
              <a:cxnLst/>
              <a:rect l="l" t="t" r="r" b="b"/>
              <a:pathLst>
                <a:path w="38100">
                  <a:moveTo>
                    <a:pt x="38100" y="0"/>
                  </a:moveTo>
                  <a:lnTo>
                    <a:pt x="0" y="0"/>
                  </a:lnTo>
                </a:path>
              </a:pathLst>
            </a:custGeom>
            <a:ln w="9144">
              <a:solidFill>
                <a:srgbClr val="57585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134"/>
            <p:cNvSpPr/>
            <p:nvPr/>
          </p:nvSpPr>
          <p:spPr>
            <a:xfrm>
              <a:off x="4535423" y="3025140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>
                  <a:moveTo>
                    <a:pt x="38100" y="38100"/>
                  </a:moveTo>
                  <a:lnTo>
                    <a:pt x="0" y="38100"/>
                  </a:lnTo>
                  <a:lnTo>
                    <a:pt x="0" y="0"/>
                  </a:lnTo>
                </a:path>
              </a:pathLst>
            </a:custGeom>
            <a:ln w="9144">
              <a:solidFill>
                <a:srgbClr val="57585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135"/>
            <p:cNvSpPr/>
            <p:nvPr/>
          </p:nvSpPr>
          <p:spPr>
            <a:xfrm>
              <a:off x="4535423" y="2868167"/>
              <a:ext cx="0" cy="78105"/>
            </a:xfrm>
            <a:custGeom>
              <a:avLst/>
              <a:gdLst/>
              <a:ahLst/>
              <a:cxnLst/>
              <a:rect l="l" t="t" r="r" b="b"/>
              <a:pathLst>
                <a:path h="78105">
                  <a:moveTo>
                    <a:pt x="0" y="77724"/>
                  </a:moveTo>
                  <a:lnTo>
                    <a:pt x="0" y="0"/>
                  </a:lnTo>
                </a:path>
              </a:pathLst>
            </a:custGeom>
            <a:ln w="9144">
              <a:solidFill>
                <a:srgbClr val="57585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136"/>
            <p:cNvSpPr/>
            <p:nvPr/>
          </p:nvSpPr>
          <p:spPr>
            <a:xfrm>
              <a:off x="4535423" y="2715767"/>
              <a:ext cx="0" cy="76200"/>
            </a:xfrm>
            <a:custGeom>
              <a:avLst/>
              <a:gdLst/>
              <a:ahLst/>
              <a:cxnLst/>
              <a:rect l="l" t="t" r="r" b="b"/>
              <a:pathLst>
                <a:path h="76200">
                  <a:moveTo>
                    <a:pt x="0" y="76200"/>
                  </a:moveTo>
                  <a:lnTo>
                    <a:pt x="0" y="0"/>
                  </a:lnTo>
                </a:path>
              </a:pathLst>
            </a:custGeom>
            <a:ln w="9144">
              <a:solidFill>
                <a:srgbClr val="57585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137"/>
            <p:cNvSpPr/>
            <p:nvPr/>
          </p:nvSpPr>
          <p:spPr>
            <a:xfrm>
              <a:off x="4535423" y="2561844"/>
              <a:ext cx="0" cy="76200"/>
            </a:xfrm>
            <a:custGeom>
              <a:avLst/>
              <a:gdLst/>
              <a:ahLst/>
              <a:cxnLst/>
              <a:rect l="l" t="t" r="r" b="b"/>
              <a:pathLst>
                <a:path h="76200">
                  <a:moveTo>
                    <a:pt x="0" y="76200"/>
                  </a:moveTo>
                  <a:lnTo>
                    <a:pt x="0" y="0"/>
                  </a:lnTo>
                </a:path>
              </a:pathLst>
            </a:custGeom>
            <a:ln w="9144">
              <a:solidFill>
                <a:srgbClr val="57585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138"/>
            <p:cNvSpPr/>
            <p:nvPr/>
          </p:nvSpPr>
          <p:spPr>
            <a:xfrm>
              <a:off x="4535423" y="2407920"/>
              <a:ext cx="0" cy="76200"/>
            </a:xfrm>
            <a:custGeom>
              <a:avLst/>
              <a:gdLst/>
              <a:ahLst/>
              <a:cxnLst/>
              <a:rect l="l" t="t" r="r" b="b"/>
              <a:pathLst>
                <a:path h="76200">
                  <a:moveTo>
                    <a:pt x="0" y="76200"/>
                  </a:moveTo>
                  <a:lnTo>
                    <a:pt x="0" y="0"/>
                  </a:lnTo>
                </a:path>
              </a:pathLst>
            </a:custGeom>
            <a:ln w="9144">
              <a:solidFill>
                <a:srgbClr val="57585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139"/>
            <p:cNvSpPr/>
            <p:nvPr/>
          </p:nvSpPr>
          <p:spPr>
            <a:xfrm>
              <a:off x="4535423" y="2253996"/>
              <a:ext cx="0" cy="78105"/>
            </a:xfrm>
            <a:custGeom>
              <a:avLst/>
              <a:gdLst/>
              <a:ahLst/>
              <a:cxnLst/>
              <a:rect l="l" t="t" r="r" b="b"/>
              <a:pathLst>
                <a:path h="78105">
                  <a:moveTo>
                    <a:pt x="0" y="77724"/>
                  </a:moveTo>
                  <a:lnTo>
                    <a:pt x="0" y="0"/>
                  </a:lnTo>
                </a:path>
              </a:pathLst>
            </a:custGeom>
            <a:ln w="9144">
              <a:solidFill>
                <a:srgbClr val="57585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140"/>
            <p:cNvSpPr/>
            <p:nvPr/>
          </p:nvSpPr>
          <p:spPr>
            <a:xfrm>
              <a:off x="4535423" y="2110740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>
                  <a:moveTo>
                    <a:pt x="0" y="38100"/>
                  </a:moveTo>
                  <a:lnTo>
                    <a:pt x="0" y="0"/>
                  </a:lnTo>
                  <a:lnTo>
                    <a:pt x="38100" y="0"/>
                  </a:lnTo>
                </a:path>
              </a:pathLst>
            </a:custGeom>
            <a:ln w="9144">
              <a:solidFill>
                <a:srgbClr val="57585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141"/>
            <p:cNvSpPr/>
            <p:nvPr/>
          </p:nvSpPr>
          <p:spPr>
            <a:xfrm>
              <a:off x="4585715" y="2110740"/>
              <a:ext cx="38100" cy="0"/>
            </a:xfrm>
            <a:custGeom>
              <a:avLst/>
              <a:gdLst/>
              <a:ahLst/>
              <a:cxnLst/>
              <a:rect l="l" t="t" r="r" b="b"/>
              <a:pathLst>
                <a:path w="38100">
                  <a:moveTo>
                    <a:pt x="0" y="0"/>
                  </a:moveTo>
                  <a:lnTo>
                    <a:pt x="38100" y="0"/>
                  </a:lnTo>
                </a:path>
              </a:pathLst>
            </a:custGeom>
            <a:ln w="9144">
              <a:solidFill>
                <a:srgbClr val="57585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2" name="object 142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4090415" y="2165603"/>
              <a:ext cx="306324" cy="111252"/>
            </a:xfrm>
            <a:prstGeom prst="rect">
              <a:avLst/>
            </a:prstGeom>
          </p:spPr>
        </p:pic>
        <p:pic>
          <p:nvPicPr>
            <p:cNvPr id="143" name="object 143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3669791" y="2353055"/>
              <a:ext cx="231648" cy="106679"/>
            </a:xfrm>
            <a:prstGeom prst="rect">
              <a:avLst/>
            </a:prstGeom>
          </p:spPr>
        </p:pic>
        <p:pic>
          <p:nvPicPr>
            <p:cNvPr id="144" name="object 144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3922776" y="2357627"/>
              <a:ext cx="473964" cy="126492"/>
            </a:xfrm>
            <a:prstGeom prst="rect">
              <a:avLst/>
            </a:prstGeom>
          </p:spPr>
        </p:pic>
        <p:pic>
          <p:nvPicPr>
            <p:cNvPr id="145" name="object 145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4023359" y="2537459"/>
              <a:ext cx="373380" cy="108204"/>
            </a:xfrm>
            <a:prstGeom prst="rect">
              <a:avLst/>
            </a:prstGeom>
          </p:spPr>
        </p:pic>
        <p:sp>
          <p:nvSpPr>
            <p:cNvPr id="146" name="object 146"/>
            <p:cNvSpPr/>
            <p:nvPr/>
          </p:nvSpPr>
          <p:spPr>
            <a:xfrm>
              <a:off x="3721595" y="2706623"/>
              <a:ext cx="672465" cy="122555"/>
            </a:xfrm>
            <a:custGeom>
              <a:avLst/>
              <a:gdLst/>
              <a:ahLst/>
              <a:cxnLst/>
              <a:rect l="l" t="t" r="r" b="b"/>
              <a:pathLst>
                <a:path w="672464" h="122555">
                  <a:moveTo>
                    <a:pt x="44196" y="13081"/>
                  </a:moveTo>
                  <a:lnTo>
                    <a:pt x="37084" y="4572"/>
                  </a:lnTo>
                  <a:lnTo>
                    <a:pt x="22987" y="13081"/>
                  </a:lnTo>
                  <a:lnTo>
                    <a:pt x="10668" y="28575"/>
                  </a:lnTo>
                  <a:lnTo>
                    <a:pt x="3556" y="42164"/>
                  </a:lnTo>
                  <a:lnTo>
                    <a:pt x="0" y="61087"/>
                  </a:lnTo>
                  <a:lnTo>
                    <a:pt x="3556" y="78232"/>
                  </a:lnTo>
                  <a:lnTo>
                    <a:pt x="10668" y="91821"/>
                  </a:lnTo>
                  <a:lnTo>
                    <a:pt x="22987" y="107315"/>
                  </a:lnTo>
                  <a:lnTo>
                    <a:pt x="37084" y="115824"/>
                  </a:lnTo>
                  <a:lnTo>
                    <a:pt x="44196" y="107315"/>
                  </a:lnTo>
                  <a:lnTo>
                    <a:pt x="31877" y="97028"/>
                  </a:lnTo>
                  <a:lnTo>
                    <a:pt x="24765" y="84963"/>
                  </a:lnTo>
                  <a:lnTo>
                    <a:pt x="17653" y="73025"/>
                  </a:lnTo>
                  <a:lnTo>
                    <a:pt x="17653" y="47371"/>
                  </a:lnTo>
                  <a:lnTo>
                    <a:pt x="24765" y="35433"/>
                  </a:lnTo>
                  <a:lnTo>
                    <a:pt x="31877" y="23368"/>
                  </a:lnTo>
                  <a:lnTo>
                    <a:pt x="44196" y="13081"/>
                  </a:lnTo>
                  <a:close/>
                </a:path>
                <a:path w="672464" h="122555">
                  <a:moveTo>
                    <a:pt x="156972" y="52717"/>
                  </a:moveTo>
                  <a:lnTo>
                    <a:pt x="153543" y="42430"/>
                  </a:lnTo>
                  <a:lnTo>
                    <a:pt x="151892" y="33794"/>
                  </a:lnTo>
                  <a:lnTo>
                    <a:pt x="146685" y="25158"/>
                  </a:lnTo>
                  <a:lnTo>
                    <a:pt x="141605" y="18300"/>
                  </a:lnTo>
                  <a:lnTo>
                    <a:pt x="136398" y="13093"/>
                  </a:lnTo>
                  <a:lnTo>
                    <a:pt x="136398" y="52717"/>
                  </a:lnTo>
                  <a:lnTo>
                    <a:pt x="134747" y="64655"/>
                  </a:lnTo>
                  <a:lnTo>
                    <a:pt x="129540" y="76720"/>
                  </a:lnTo>
                  <a:lnTo>
                    <a:pt x="121031" y="83578"/>
                  </a:lnTo>
                  <a:lnTo>
                    <a:pt x="105664" y="85356"/>
                  </a:lnTo>
                  <a:lnTo>
                    <a:pt x="93599" y="83578"/>
                  </a:lnTo>
                  <a:lnTo>
                    <a:pt x="85090" y="76720"/>
                  </a:lnTo>
                  <a:lnTo>
                    <a:pt x="78232" y="64655"/>
                  </a:lnTo>
                  <a:lnTo>
                    <a:pt x="74803" y="52717"/>
                  </a:lnTo>
                  <a:lnTo>
                    <a:pt x="78232" y="37223"/>
                  </a:lnTo>
                  <a:lnTo>
                    <a:pt x="85090" y="28587"/>
                  </a:lnTo>
                  <a:lnTo>
                    <a:pt x="93599" y="21729"/>
                  </a:lnTo>
                  <a:lnTo>
                    <a:pt x="105664" y="18300"/>
                  </a:lnTo>
                  <a:lnTo>
                    <a:pt x="117602" y="21729"/>
                  </a:lnTo>
                  <a:lnTo>
                    <a:pt x="129540" y="28587"/>
                  </a:lnTo>
                  <a:lnTo>
                    <a:pt x="134747" y="40652"/>
                  </a:lnTo>
                  <a:lnTo>
                    <a:pt x="136398" y="52717"/>
                  </a:lnTo>
                  <a:lnTo>
                    <a:pt x="136398" y="13093"/>
                  </a:lnTo>
                  <a:lnTo>
                    <a:pt x="134747" y="11442"/>
                  </a:lnTo>
                  <a:lnTo>
                    <a:pt x="124460" y="6362"/>
                  </a:lnTo>
                  <a:lnTo>
                    <a:pt x="115951" y="4584"/>
                  </a:lnTo>
                  <a:lnTo>
                    <a:pt x="97028" y="4584"/>
                  </a:lnTo>
                  <a:lnTo>
                    <a:pt x="61087" y="33794"/>
                  </a:lnTo>
                  <a:lnTo>
                    <a:pt x="59436" y="42430"/>
                  </a:lnTo>
                  <a:lnTo>
                    <a:pt x="59436" y="61226"/>
                  </a:lnTo>
                  <a:lnTo>
                    <a:pt x="61087" y="71640"/>
                  </a:lnTo>
                  <a:lnTo>
                    <a:pt x="66294" y="78498"/>
                  </a:lnTo>
                  <a:lnTo>
                    <a:pt x="71374" y="85356"/>
                  </a:lnTo>
                  <a:lnTo>
                    <a:pt x="78232" y="92214"/>
                  </a:lnTo>
                  <a:lnTo>
                    <a:pt x="86868" y="97294"/>
                  </a:lnTo>
                  <a:lnTo>
                    <a:pt x="97028" y="99072"/>
                  </a:lnTo>
                  <a:lnTo>
                    <a:pt x="115951" y="99072"/>
                  </a:lnTo>
                  <a:lnTo>
                    <a:pt x="124460" y="97294"/>
                  </a:lnTo>
                  <a:lnTo>
                    <a:pt x="134747" y="92214"/>
                  </a:lnTo>
                  <a:lnTo>
                    <a:pt x="141605" y="85356"/>
                  </a:lnTo>
                  <a:lnTo>
                    <a:pt x="146685" y="78498"/>
                  </a:lnTo>
                  <a:lnTo>
                    <a:pt x="151892" y="71640"/>
                  </a:lnTo>
                  <a:lnTo>
                    <a:pt x="153543" y="61226"/>
                  </a:lnTo>
                  <a:lnTo>
                    <a:pt x="156972" y="52717"/>
                  </a:lnTo>
                  <a:close/>
                </a:path>
                <a:path w="672464" h="122555">
                  <a:moveTo>
                    <a:pt x="245376" y="53987"/>
                  </a:moveTo>
                  <a:lnTo>
                    <a:pt x="243598" y="47002"/>
                  </a:lnTo>
                  <a:lnTo>
                    <a:pt x="238391" y="41795"/>
                  </a:lnTo>
                  <a:lnTo>
                    <a:pt x="234962" y="34810"/>
                  </a:lnTo>
                  <a:lnTo>
                    <a:pt x="227977" y="30810"/>
                  </a:lnTo>
                  <a:lnTo>
                    <a:pt x="227977" y="64401"/>
                  </a:lnTo>
                  <a:lnTo>
                    <a:pt x="226326" y="73164"/>
                  </a:lnTo>
                  <a:lnTo>
                    <a:pt x="222770" y="80149"/>
                  </a:lnTo>
                  <a:lnTo>
                    <a:pt x="215912" y="85356"/>
                  </a:lnTo>
                  <a:lnTo>
                    <a:pt x="200164" y="85356"/>
                  </a:lnTo>
                  <a:lnTo>
                    <a:pt x="194957" y="80149"/>
                  </a:lnTo>
                  <a:lnTo>
                    <a:pt x="189750" y="73164"/>
                  </a:lnTo>
                  <a:lnTo>
                    <a:pt x="188099" y="64401"/>
                  </a:lnTo>
                  <a:lnTo>
                    <a:pt x="189750" y="53987"/>
                  </a:lnTo>
                  <a:lnTo>
                    <a:pt x="194957" y="47002"/>
                  </a:lnTo>
                  <a:lnTo>
                    <a:pt x="200164" y="41795"/>
                  </a:lnTo>
                  <a:lnTo>
                    <a:pt x="208927" y="40017"/>
                  </a:lnTo>
                  <a:lnTo>
                    <a:pt x="215912" y="41795"/>
                  </a:lnTo>
                  <a:lnTo>
                    <a:pt x="222770" y="47002"/>
                  </a:lnTo>
                  <a:lnTo>
                    <a:pt x="226326" y="53987"/>
                  </a:lnTo>
                  <a:lnTo>
                    <a:pt x="227977" y="64401"/>
                  </a:lnTo>
                  <a:lnTo>
                    <a:pt x="227977" y="30810"/>
                  </a:lnTo>
                  <a:lnTo>
                    <a:pt x="222770" y="27825"/>
                  </a:lnTo>
                  <a:lnTo>
                    <a:pt x="210705" y="24396"/>
                  </a:lnTo>
                  <a:lnTo>
                    <a:pt x="203720" y="27825"/>
                  </a:lnTo>
                  <a:lnTo>
                    <a:pt x="196735" y="29603"/>
                  </a:lnTo>
                  <a:lnTo>
                    <a:pt x="191528" y="34810"/>
                  </a:lnTo>
                  <a:lnTo>
                    <a:pt x="188099" y="40017"/>
                  </a:lnTo>
                  <a:lnTo>
                    <a:pt x="188099" y="27825"/>
                  </a:lnTo>
                  <a:lnTo>
                    <a:pt x="170700" y="27825"/>
                  </a:lnTo>
                  <a:lnTo>
                    <a:pt x="170700" y="121932"/>
                  </a:lnTo>
                  <a:lnTo>
                    <a:pt x="188099" y="121932"/>
                  </a:lnTo>
                  <a:lnTo>
                    <a:pt x="188099" y="87134"/>
                  </a:lnTo>
                  <a:lnTo>
                    <a:pt x="191528" y="92341"/>
                  </a:lnTo>
                  <a:lnTo>
                    <a:pt x="196735" y="97548"/>
                  </a:lnTo>
                  <a:lnTo>
                    <a:pt x="203720" y="99326"/>
                  </a:lnTo>
                  <a:lnTo>
                    <a:pt x="210705" y="99326"/>
                  </a:lnTo>
                  <a:lnTo>
                    <a:pt x="222770" y="97548"/>
                  </a:lnTo>
                  <a:lnTo>
                    <a:pt x="234962" y="90563"/>
                  </a:lnTo>
                  <a:lnTo>
                    <a:pt x="237388" y="87134"/>
                  </a:lnTo>
                  <a:lnTo>
                    <a:pt x="238645" y="85356"/>
                  </a:lnTo>
                  <a:lnTo>
                    <a:pt x="243598" y="78371"/>
                  </a:lnTo>
                  <a:lnTo>
                    <a:pt x="245376" y="71386"/>
                  </a:lnTo>
                  <a:lnTo>
                    <a:pt x="245376" y="53987"/>
                  </a:lnTo>
                  <a:close/>
                </a:path>
                <a:path w="672464" h="122555">
                  <a:moveTo>
                    <a:pt x="297180" y="28206"/>
                  </a:moveTo>
                  <a:lnTo>
                    <a:pt x="278384" y="28206"/>
                  </a:lnTo>
                  <a:lnTo>
                    <a:pt x="278384" y="9156"/>
                  </a:lnTo>
                  <a:lnTo>
                    <a:pt x="264795" y="9156"/>
                  </a:lnTo>
                  <a:lnTo>
                    <a:pt x="264795" y="28206"/>
                  </a:lnTo>
                  <a:lnTo>
                    <a:pt x="254508" y="28206"/>
                  </a:lnTo>
                  <a:lnTo>
                    <a:pt x="254508" y="42049"/>
                  </a:lnTo>
                  <a:lnTo>
                    <a:pt x="264795" y="42049"/>
                  </a:lnTo>
                  <a:lnTo>
                    <a:pt x="264795" y="90436"/>
                  </a:lnTo>
                  <a:lnTo>
                    <a:pt x="269875" y="95643"/>
                  </a:lnTo>
                  <a:lnTo>
                    <a:pt x="276733" y="99072"/>
                  </a:lnTo>
                  <a:lnTo>
                    <a:pt x="293751" y="99072"/>
                  </a:lnTo>
                  <a:lnTo>
                    <a:pt x="297180" y="97294"/>
                  </a:lnTo>
                  <a:lnTo>
                    <a:pt x="297180" y="85229"/>
                  </a:lnTo>
                  <a:lnTo>
                    <a:pt x="297180" y="83451"/>
                  </a:lnTo>
                  <a:lnTo>
                    <a:pt x="288671" y="85229"/>
                  </a:lnTo>
                  <a:lnTo>
                    <a:pt x="281813" y="83451"/>
                  </a:lnTo>
                  <a:lnTo>
                    <a:pt x="281813" y="80022"/>
                  </a:lnTo>
                  <a:lnTo>
                    <a:pt x="278384" y="76593"/>
                  </a:lnTo>
                  <a:lnTo>
                    <a:pt x="278384" y="42049"/>
                  </a:lnTo>
                  <a:lnTo>
                    <a:pt x="297180" y="42049"/>
                  </a:lnTo>
                  <a:lnTo>
                    <a:pt x="297180" y="28206"/>
                  </a:lnTo>
                  <a:close/>
                </a:path>
                <a:path w="672464" h="122555">
                  <a:moveTo>
                    <a:pt x="332244" y="27825"/>
                  </a:moveTo>
                  <a:lnTo>
                    <a:pt x="315480" y="27825"/>
                  </a:lnTo>
                  <a:lnTo>
                    <a:pt x="315480" y="99072"/>
                  </a:lnTo>
                  <a:lnTo>
                    <a:pt x="332244" y="99072"/>
                  </a:lnTo>
                  <a:lnTo>
                    <a:pt x="332244" y="27825"/>
                  </a:lnTo>
                  <a:close/>
                </a:path>
                <a:path w="672464" h="122555">
                  <a:moveTo>
                    <a:pt x="332244" y="12"/>
                  </a:moveTo>
                  <a:lnTo>
                    <a:pt x="315480" y="12"/>
                  </a:lnTo>
                  <a:lnTo>
                    <a:pt x="315480" y="15633"/>
                  </a:lnTo>
                  <a:lnTo>
                    <a:pt x="332244" y="15633"/>
                  </a:lnTo>
                  <a:lnTo>
                    <a:pt x="332244" y="12"/>
                  </a:lnTo>
                  <a:close/>
                </a:path>
                <a:path w="672464" h="122555">
                  <a:moveTo>
                    <a:pt x="423672" y="64401"/>
                  </a:moveTo>
                  <a:lnTo>
                    <a:pt x="420243" y="55638"/>
                  </a:lnTo>
                  <a:lnTo>
                    <a:pt x="420243" y="48653"/>
                  </a:lnTo>
                  <a:lnTo>
                    <a:pt x="414070" y="40017"/>
                  </a:lnTo>
                  <a:lnTo>
                    <a:pt x="411607" y="36588"/>
                  </a:lnTo>
                  <a:lnTo>
                    <a:pt x="406400" y="33578"/>
                  </a:lnTo>
                  <a:lnTo>
                    <a:pt x="406400" y="64401"/>
                  </a:lnTo>
                  <a:lnTo>
                    <a:pt x="404622" y="73037"/>
                  </a:lnTo>
                  <a:lnTo>
                    <a:pt x="401193" y="80022"/>
                  </a:lnTo>
                  <a:lnTo>
                    <a:pt x="394335" y="85229"/>
                  </a:lnTo>
                  <a:lnTo>
                    <a:pt x="375285" y="85229"/>
                  </a:lnTo>
                  <a:lnTo>
                    <a:pt x="370078" y="80022"/>
                  </a:lnTo>
                  <a:lnTo>
                    <a:pt x="364998" y="73037"/>
                  </a:lnTo>
                  <a:lnTo>
                    <a:pt x="363220" y="64401"/>
                  </a:lnTo>
                  <a:lnTo>
                    <a:pt x="364998" y="53860"/>
                  </a:lnTo>
                  <a:lnTo>
                    <a:pt x="368427" y="47002"/>
                  </a:lnTo>
                  <a:lnTo>
                    <a:pt x="375285" y="41795"/>
                  </a:lnTo>
                  <a:lnTo>
                    <a:pt x="383921" y="40017"/>
                  </a:lnTo>
                  <a:lnTo>
                    <a:pt x="394335" y="41795"/>
                  </a:lnTo>
                  <a:lnTo>
                    <a:pt x="399542" y="47002"/>
                  </a:lnTo>
                  <a:lnTo>
                    <a:pt x="404622" y="53860"/>
                  </a:lnTo>
                  <a:lnTo>
                    <a:pt x="406400" y="64401"/>
                  </a:lnTo>
                  <a:lnTo>
                    <a:pt x="406400" y="33578"/>
                  </a:lnTo>
                  <a:lnTo>
                    <a:pt x="399542" y="29603"/>
                  </a:lnTo>
                  <a:lnTo>
                    <a:pt x="392557" y="27825"/>
                  </a:lnTo>
                  <a:lnTo>
                    <a:pt x="383921" y="24396"/>
                  </a:lnTo>
                  <a:lnTo>
                    <a:pt x="377063" y="27825"/>
                  </a:lnTo>
                  <a:lnTo>
                    <a:pt x="370078" y="29603"/>
                  </a:lnTo>
                  <a:lnTo>
                    <a:pt x="358013" y="36588"/>
                  </a:lnTo>
                  <a:lnTo>
                    <a:pt x="349377" y="48653"/>
                  </a:lnTo>
                  <a:lnTo>
                    <a:pt x="349377" y="55638"/>
                  </a:lnTo>
                  <a:lnTo>
                    <a:pt x="345948" y="64401"/>
                  </a:lnTo>
                  <a:lnTo>
                    <a:pt x="349377" y="71259"/>
                  </a:lnTo>
                  <a:lnTo>
                    <a:pt x="349377" y="78244"/>
                  </a:lnTo>
                  <a:lnTo>
                    <a:pt x="358013" y="90436"/>
                  </a:lnTo>
                  <a:lnTo>
                    <a:pt x="370078" y="97294"/>
                  </a:lnTo>
                  <a:lnTo>
                    <a:pt x="377063" y="99072"/>
                  </a:lnTo>
                  <a:lnTo>
                    <a:pt x="392557" y="99072"/>
                  </a:lnTo>
                  <a:lnTo>
                    <a:pt x="399542" y="97294"/>
                  </a:lnTo>
                  <a:lnTo>
                    <a:pt x="406400" y="95643"/>
                  </a:lnTo>
                  <a:lnTo>
                    <a:pt x="411607" y="90436"/>
                  </a:lnTo>
                  <a:lnTo>
                    <a:pt x="415302" y="85229"/>
                  </a:lnTo>
                  <a:lnTo>
                    <a:pt x="420243" y="78244"/>
                  </a:lnTo>
                  <a:lnTo>
                    <a:pt x="420243" y="71259"/>
                  </a:lnTo>
                  <a:lnTo>
                    <a:pt x="423672" y="64401"/>
                  </a:lnTo>
                  <a:close/>
                </a:path>
                <a:path w="672464" h="122555">
                  <a:moveTo>
                    <a:pt x="499884" y="41795"/>
                  </a:moveTo>
                  <a:lnTo>
                    <a:pt x="498817" y="40017"/>
                  </a:lnTo>
                  <a:lnTo>
                    <a:pt x="494677" y="33032"/>
                  </a:lnTo>
                  <a:lnTo>
                    <a:pt x="486041" y="27825"/>
                  </a:lnTo>
                  <a:lnTo>
                    <a:pt x="475627" y="24396"/>
                  </a:lnTo>
                  <a:lnTo>
                    <a:pt x="468642" y="27825"/>
                  </a:lnTo>
                  <a:lnTo>
                    <a:pt x="461657" y="29603"/>
                  </a:lnTo>
                  <a:lnTo>
                    <a:pt x="454799" y="40017"/>
                  </a:lnTo>
                  <a:lnTo>
                    <a:pt x="454799" y="27825"/>
                  </a:lnTo>
                  <a:lnTo>
                    <a:pt x="437400" y="27825"/>
                  </a:lnTo>
                  <a:lnTo>
                    <a:pt x="437400" y="99072"/>
                  </a:lnTo>
                  <a:lnTo>
                    <a:pt x="454799" y="99072"/>
                  </a:lnTo>
                  <a:lnTo>
                    <a:pt x="454799" y="52209"/>
                  </a:lnTo>
                  <a:lnTo>
                    <a:pt x="458228" y="43446"/>
                  </a:lnTo>
                  <a:lnTo>
                    <a:pt x="463435" y="41795"/>
                  </a:lnTo>
                  <a:lnTo>
                    <a:pt x="475627" y="41795"/>
                  </a:lnTo>
                  <a:lnTo>
                    <a:pt x="480834" y="43446"/>
                  </a:lnTo>
                  <a:lnTo>
                    <a:pt x="482485" y="52209"/>
                  </a:lnTo>
                  <a:lnTo>
                    <a:pt x="486041" y="59067"/>
                  </a:lnTo>
                  <a:lnTo>
                    <a:pt x="486041" y="99072"/>
                  </a:lnTo>
                  <a:lnTo>
                    <a:pt x="499884" y="99072"/>
                  </a:lnTo>
                  <a:lnTo>
                    <a:pt x="499884" y="41795"/>
                  </a:lnTo>
                  <a:close/>
                </a:path>
                <a:path w="672464" h="122555">
                  <a:moveTo>
                    <a:pt x="579132" y="56273"/>
                  </a:moveTo>
                  <a:lnTo>
                    <a:pt x="577354" y="44335"/>
                  </a:lnTo>
                  <a:lnTo>
                    <a:pt x="573925" y="40906"/>
                  </a:lnTo>
                  <a:lnTo>
                    <a:pt x="568845" y="35826"/>
                  </a:lnTo>
                  <a:lnTo>
                    <a:pt x="560209" y="28968"/>
                  </a:lnTo>
                  <a:lnTo>
                    <a:pt x="534301" y="28968"/>
                  </a:lnTo>
                  <a:lnTo>
                    <a:pt x="522236" y="34048"/>
                  </a:lnTo>
                  <a:lnTo>
                    <a:pt x="523887" y="44335"/>
                  </a:lnTo>
                  <a:lnTo>
                    <a:pt x="534301" y="42684"/>
                  </a:lnTo>
                  <a:lnTo>
                    <a:pt x="544588" y="40906"/>
                  </a:lnTo>
                  <a:lnTo>
                    <a:pt x="553224" y="42684"/>
                  </a:lnTo>
                  <a:lnTo>
                    <a:pt x="556653" y="44335"/>
                  </a:lnTo>
                  <a:lnTo>
                    <a:pt x="561860" y="49542"/>
                  </a:lnTo>
                  <a:lnTo>
                    <a:pt x="561860" y="59702"/>
                  </a:lnTo>
                  <a:lnTo>
                    <a:pt x="561860" y="68338"/>
                  </a:lnTo>
                  <a:lnTo>
                    <a:pt x="561860" y="80276"/>
                  </a:lnTo>
                  <a:lnTo>
                    <a:pt x="556653" y="85356"/>
                  </a:lnTo>
                  <a:lnTo>
                    <a:pt x="549795" y="87134"/>
                  </a:lnTo>
                  <a:lnTo>
                    <a:pt x="537730" y="87134"/>
                  </a:lnTo>
                  <a:lnTo>
                    <a:pt x="534301" y="85356"/>
                  </a:lnTo>
                  <a:lnTo>
                    <a:pt x="530872" y="83705"/>
                  </a:lnTo>
                  <a:lnTo>
                    <a:pt x="530872" y="73418"/>
                  </a:lnTo>
                  <a:lnTo>
                    <a:pt x="534301" y="68338"/>
                  </a:lnTo>
                  <a:lnTo>
                    <a:pt x="541159" y="66560"/>
                  </a:lnTo>
                  <a:lnTo>
                    <a:pt x="555002" y="66560"/>
                  </a:lnTo>
                  <a:lnTo>
                    <a:pt x="561860" y="68338"/>
                  </a:lnTo>
                  <a:lnTo>
                    <a:pt x="561860" y="59702"/>
                  </a:lnTo>
                  <a:lnTo>
                    <a:pt x="555002" y="56273"/>
                  </a:lnTo>
                  <a:lnTo>
                    <a:pt x="542937" y="54622"/>
                  </a:lnTo>
                  <a:lnTo>
                    <a:pt x="530872" y="56273"/>
                  </a:lnTo>
                  <a:lnTo>
                    <a:pt x="522236" y="61480"/>
                  </a:lnTo>
                  <a:lnTo>
                    <a:pt x="517029" y="68338"/>
                  </a:lnTo>
                  <a:lnTo>
                    <a:pt x="513600" y="78498"/>
                  </a:lnTo>
                  <a:lnTo>
                    <a:pt x="517029" y="87134"/>
                  </a:lnTo>
                  <a:lnTo>
                    <a:pt x="522236" y="95643"/>
                  </a:lnTo>
                  <a:lnTo>
                    <a:pt x="529094" y="99072"/>
                  </a:lnTo>
                  <a:lnTo>
                    <a:pt x="548144" y="99072"/>
                  </a:lnTo>
                  <a:lnTo>
                    <a:pt x="553224" y="97421"/>
                  </a:lnTo>
                  <a:lnTo>
                    <a:pt x="561860" y="90563"/>
                  </a:lnTo>
                  <a:lnTo>
                    <a:pt x="561860" y="99072"/>
                  </a:lnTo>
                  <a:lnTo>
                    <a:pt x="579132" y="99072"/>
                  </a:lnTo>
                  <a:lnTo>
                    <a:pt x="579132" y="90563"/>
                  </a:lnTo>
                  <a:lnTo>
                    <a:pt x="579132" y="87134"/>
                  </a:lnTo>
                  <a:lnTo>
                    <a:pt x="579132" y="66560"/>
                  </a:lnTo>
                  <a:lnTo>
                    <a:pt x="579132" y="59702"/>
                  </a:lnTo>
                  <a:lnTo>
                    <a:pt x="579132" y="56273"/>
                  </a:lnTo>
                  <a:close/>
                </a:path>
                <a:path w="672464" h="122555">
                  <a:moveTo>
                    <a:pt x="612660" y="0"/>
                  </a:moveTo>
                  <a:lnTo>
                    <a:pt x="595896" y="0"/>
                  </a:lnTo>
                  <a:lnTo>
                    <a:pt x="595896" y="99060"/>
                  </a:lnTo>
                  <a:lnTo>
                    <a:pt x="612660" y="99060"/>
                  </a:lnTo>
                  <a:lnTo>
                    <a:pt x="612660" y="0"/>
                  </a:lnTo>
                  <a:close/>
                </a:path>
                <a:path w="672464" h="122555">
                  <a:moveTo>
                    <a:pt x="672096" y="61087"/>
                  </a:moveTo>
                  <a:lnTo>
                    <a:pt x="670445" y="42164"/>
                  </a:lnTo>
                  <a:lnTo>
                    <a:pt x="661809" y="28575"/>
                  </a:lnTo>
                  <a:lnTo>
                    <a:pt x="651649" y="13081"/>
                  </a:lnTo>
                  <a:lnTo>
                    <a:pt x="636282" y="4572"/>
                  </a:lnTo>
                  <a:lnTo>
                    <a:pt x="629424" y="13081"/>
                  </a:lnTo>
                  <a:lnTo>
                    <a:pt x="641362" y="23368"/>
                  </a:lnTo>
                  <a:lnTo>
                    <a:pt x="651649" y="35433"/>
                  </a:lnTo>
                  <a:lnTo>
                    <a:pt x="655078" y="47371"/>
                  </a:lnTo>
                  <a:lnTo>
                    <a:pt x="655078" y="73025"/>
                  </a:lnTo>
                  <a:lnTo>
                    <a:pt x="651649" y="84963"/>
                  </a:lnTo>
                  <a:lnTo>
                    <a:pt x="641362" y="97028"/>
                  </a:lnTo>
                  <a:lnTo>
                    <a:pt x="629424" y="107315"/>
                  </a:lnTo>
                  <a:lnTo>
                    <a:pt x="636282" y="115824"/>
                  </a:lnTo>
                  <a:lnTo>
                    <a:pt x="651649" y="107315"/>
                  </a:lnTo>
                  <a:lnTo>
                    <a:pt x="661809" y="91821"/>
                  </a:lnTo>
                  <a:lnTo>
                    <a:pt x="670445" y="78232"/>
                  </a:lnTo>
                  <a:lnTo>
                    <a:pt x="672096" y="61087"/>
                  </a:lnTo>
                  <a:close/>
                </a:path>
              </a:pathLst>
            </a:custGeom>
            <a:solidFill>
              <a:srgbClr val="57585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147"/>
            <p:cNvSpPr/>
            <p:nvPr/>
          </p:nvSpPr>
          <p:spPr>
            <a:xfrm>
              <a:off x="4843272" y="2456688"/>
              <a:ext cx="1138555" cy="248920"/>
            </a:xfrm>
            <a:custGeom>
              <a:avLst/>
              <a:gdLst/>
              <a:ahLst/>
              <a:cxnLst/>
              <a:rect l="l" t="t" r="r" b="b"/>
              <a:pathLst>
                <a:path w="1138554" h="248919">
                  <a:moveTo>
                    <a:pt x="1138427" y="0"/>
                  </a:moveTo>
                  <a:lnTo>
                    <a:pt x="0" y="0"/>
                  </a:lnTo>
                  <a:lnTo>
                    <a:pt x="0" y="248411"/>
                  </a:lnTo>
                  <a:lnTo>
                    <a:pt x="1138427" y="248411"/>
                  </a:lnTo>
                  <a:lnTo>
                    <a:pt x="1138427" y="0"/>
                  </a:lnTo>
                  <a:close/>
                </a:path>
              </a:pathLst>
            </a:custGeom>
            <a:solidFill>
              <a:srgbClr val="D1D2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148"/>
            <p:cNvSpPr/>
            <p:nvPr/>
          </p:nvSpPr>
          <p:spPr>
            <a:xfrm>
              <a:off x="4843272" y="2456688"/>
              <a:ext cx="1138555" cy="248920"/>
            </a:xfrm>
            <a:custGeom>
              <a:avLst/>
              <a:gdLst/>
              <a:ahLst/>
              <a:cxnLst/>
              <a:rect l="l" t="t" r="r" b="b"/>
              <a:pathLst>
                <a:path w="1138554" h="248919">
                  <a:moveTo>
                    <a:pt x="0" y="248411"/>
                  </a:moveTo>
                  <a:lnTo>
                    <a:pt x="1138427" y="248411"/>
                  </a:lnTo>
                  <a:lnTo>
                    <a:pt x="1138427" y="0"/>
                  </a:lnTo>
                  <a:lnTo>
                    <a:pt x="0" y="0"/>
                  </a:lnTo>
                  <a:lnTo>
                    <a:pt x="0" y="248411"/>
                  </a:lnTo>
                  <a:close/>
                </a:path>
              </a:pathLst>
            </a:custGeom>
            <a:ln w="9144">
              <a:solidFill>
                <a:srgbClr val="9294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9" name="object 149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4957571" y="2537459"/>
              <a:ext cx="195072" cy="68580"/>
            </a:xfrm>
            <a:prstGeom prst="rect">
              <a:avLst/>
            </a:prstGeom>
          </p:spPr>
        </p:pic>
        <p:pic>
          <p:nvPicPr>
            <p:cNvPr id="150" name="object 150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5190744" y="2535936"/>
              <a:ext cx="329183" cy="83819"/>
            </a:xfrm>
            <a:prstGeom prst="rect">
              <a:avLst/>
            </a:prstGeom>
          </p:spPr>
        </p:pic>
        <p:pic>
          <p:nvPicPr>
            <p:cNvPr id="151" name="object 151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5558027" y="2535936"/>
              <a:ext cx="307847" cy="70104"/>
            </a:xfrm>
            <a:prstGeom prst="rect">
              <a:avLst/>
            </a:prstGeom>
          </p:spPr>
        </p:pic>
        <p:sp>
          <p:nvSpPr>
            <p:cNvPr id="152" name="object 152"/>
            <p:cNvSpPr/>
            <p:nvPr/>
          </p:nvSpPr>
          <p:spPr>
            <a:xfrm>
              <a:off x="5982461" y="2582417"/>
              <a:ext cx="4064635" cy="0"/>
            </a:xfrm>
            <a:custGeom>
              <a:avLst/>
              <a:gdLst/>
              <a:ahLst/>
              <a:cxnLst/>
              <a:rect l="l" t="t" r="r" b="b"/>
              <a:pathLst>
                <a:path w="4064634">
                  <a:moveTo>
                    <a:pt x="0" y="0"/>
                  </a:moveTo>
                  <a:lnTo>
                    <a:pt x="4064508" y="0"/>
                  </a:lnTo>
                </a:path>
              </a:pathLst>
            </a:custGeom>
            <a:ln w="16764">
              <a:solidFill>
                <a:srgbClr val="9294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153"/>
            <p:cNvSpPr/>
            <p:nvPr/>
          </p:nvSpPr>
          <p:spPr>
            <a:xfrm>
              <a:off x="6558533" y="2583941"/>
              <a:ext cx="0" cy="139700"/>
            </a:xfrm>
            <a:custGeom>
              <a:avLst/>
              <a:gdLst/>
              <a:ahLst/>
              <a:cxnLst/>
              <a:rect l="l" t="t" r="r" b="b"/>
              <a:pathLst>
                <a:path h="139700">
                  <a:moveTo>
                    <a:pt x="0" y="0"/>
                  </a:moveTo>
                  <a:lnTo>
                    <a:pt x="0" y="139446"/>
                  </a:lnTo>
                </a:path>
              </a:pathLst>
            </a:custGeom>
            <a:ln w="16763">
              <a:solidFill>
                <a:srgbClr val="9294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154"/>
            <p:cNvSpPr/>
            <p:nvPr/>
          </p:nvSpPr>
          <p:spPr>
            <a:xfrm>
              <a:off x="6330696" y="2723388"/>
              <a:ext cx="454659" cy="208915"/>
            </a:xfrm>
            <a:custGeom>
              <a:avLst/>
              <a:gdLst/>
              <a:ahLst/>
              <a:cxnLst/>
              <a:rect l="l" t="t" r="r" b="b"/>
              <a:pathLst>
                <a:path w="454659" h="208914">
                  <a:moveTo>
                    <a:pt x="454151" y="0"/>
                  </a:moveTo>
                  <a:lnTo>
                    <a:pt x="0" y="0"/>
                  </a:lnTo>
                  <a:lnTo>
                    <a:pt x="0" y="208787"/>
                  </a:lnTo>
                  <a:lnTo>
                    <a:pt x="454151" y="208787"/>
                  </a:lnTo>
                  <a:lnTo>
                    <a:pt x="454151" y="0"/>
                  </a:lnTo>
                  <a:close/>
                </a:path>
              </a:pathLst>
            </a:custGeom>
            <a:solidFill>
              <a:srgbClr val="6CB33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5" name="object 155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6484620" y="2787396"/>
              <a:ext cx="141731" cy="67055"/>
            </a:xfrm>
            <a:prstGeom prst="rect">
              <a:avLst/>
            </a:prstGeom>
          </p:spPr>
        </p:pic>
        <p:sp>
          <p:nvSpPr>
            <p:cNvPr id="156" name="object 156"/>
            <p:cNvSpPr/>
            <p:nvPr/>
          </p:nvSpPr>
          <p:spPr>
            <a:xfrm>
              <a:off x="7831073" y="2583941"/>
              <a:ext cx="0" cy="139700"/>
            </a:xfrm>
            <a:custGeom>
              <a:avLst/>
              <a:gdLst/>
              <a:ahLst/>
              <a:cxnLst/>
              <a:rect l="l" t="t" r="r" b="b"/>
              <a:pathLst>
                <a:path h="139700">
                  <a:moveTo>
                    <a:pt x="0" y="0"/>
                  </a:moveTo>
                  <a:lnTo>
                    <a:pt x="0" y="139446"/>
                  </a:lnTo>
                </a:path>
              </a:pathLst>
            </a:custGeom>
            <a:ln w="16763">
              <a:solidFill>
                <a:srgbClr val="9294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157"/>
            <p:cNvSpPr/>
            <p:nvPr/>
          </p:nvSpPr>
          <p:spPr>
            <a:xfrm>
              <a:off x="7601711" y="2723388"/>
              <a:ext cx="457200" cy="208915"/>
            </a:xfrm>
            <a:custGeom>
              <a:avLst/>
              <a:gdLst/>
              <a:ahLst/>
              <a:cxnLst/>
              <a:rect l="l" t="t" r="r" b="b"/>
              <a:pathLst>
                <a:path w="457200" h="208914">
                  <a:moveTo>
                    <a:pt x="457200" y="0"/>
                  </a:moveTo>
                  <a:lnTo>
                    <a:pt x="0" y="0"/>
                  </a:lnTo>
                  <a:lnTo>
                    <a:pt x="0" y="208787"/>
                  </a:lnTo>
                  <a:lnTo>
                    <a:pt x="457200" y="208787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6CB33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8" name="object 158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7755636" y="2787396"/>
              <a:ext cx="144779" cy="67055"/>
            </a:xfrm>
            <a:prstGeom prst="rect">
              <a:avLst/>
            </a:prstGeom>
          </p:spPr>
        </p:pic>
        <p:sp>
          <p:nvSpPr>
            <p:cNvPr id="159" name="object 159"/>
            <p:cNvSpPr/>
            <p:nvPr/>
          </p:nvSpPr>
          <p:spPr>
            <a:xfrm>
              <a:off x="9105138" y="2583941"/>
              <a:ext cx="0" cy="139700"/>
            </a:xfrm>
            <a:custGeom>
              <a:avLst/>
              <a:gdLst/>
              <a:ahLst/>
              <a:cxnLst/>
              <a:rect l="l" t="t" r="r" b="b"/>
              <a:pathLst>
                <a:path h="139700">
                  <a:moveTo>
                    <a:pt x="0" y="0"/>
                  </a:moveTo>
                  <a:lnTo>
                    <a:pt x="0" y="139446"/>
                  </a:lnTo>
                </a:path>
              </a:pathLst>
            </a:custGeom>
            <a:ln w="16763">
              <a:solidFill>
                <a:srgbClr val="9294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160"/>
            <p:cNvSpPr/>
            <p:nvPr/>
          </p:nvSpPr>
          <p:spPr>
            <a:xfrm>
              <a:off x="8877300" y="2723388"/>
              <a:ext cx="454659" cy="208915"/>
            </a:xfrm>
            <a:custGeom>
              <a:avLst/>
              <a:gdLst/>
              <a:ahLst/>
              <a:cxnLst/>
              <a:rect l="l" t="t" r="r" b="b"/>
              <a:pathLst>
                <a:path w="454659" h="208914">
                  <a:moveTo>
                    <a:pt x="454151" y="0"/>
                  </a:moveTo>
                  <a:lnTo>
                    <a:pt x="0" y="0"/>
                  </a:lnTo>
                  <a:lnTo>
                    <a:pt x="0" y="208787"/>
                  </a:lnTo>
                  <a:lnTo>
                    <a:pt x="454151" y="208787"/>
                  </a:lnTo>
                  <a:lnTo>
                    <a:pt x="454151" y="0"/>
                  </a:lnTo>
                  <a:close/>
                </a:path>
              </a:pathLst>
            </a:custGeom>
            <a:solidFill>
              <a:srgbClr val="6CB33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1" name="object 161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9029699" y="2787396"/>
              <a:ext cx="141732" cy="67055"/>
            </a:xfrm>
            <a:prstGeom prst="rect">
              <a:avLst/>
            </a:prstGeom>
          </p:spPr>
        </p:pic>
        <p:sp>
          <p:nvSpPr>
            <p:cNvPr id="162" name="object 162"/>
            <p:cNvSpPr/>
            <p:nvPr/>
          </p:nvSpPr>
          <p:spPr>
            <a:xfrm>
              <a:off x="7131557" y="2440685"/>
              <a:ext cx="0" cy="142240"/>
            </a:xfrm>
            <a:custGeom>
              <a:avLst/>
              <a:gdLst/>
              <a:ahLst/>
              <a:cxnLst/>
              <a:rect l="l" t="t" r="r" b="b"/>
              <a:pathLst>
                <a:path h="142239">
                  <a:moveTo>
                    <a:pt x="0" y="0"/>
                  </a:moveTo>
                  <a:lnTo>
                    <a:pt x="0" y="141732"/>
                  </a:lnTo>
                </a:path>
              </a:pathLst>
            </a:custGeom>
            <a:ln w="16764">
              <a:solidFill>
                <a:srgbClr val="9294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object 163"/>
            <p:cNvSpPr/>
            <p:nvPr/>
          </p:nvSpPr>
          <p:spPr>
            <a:xfrm>
              <a:off x="6902196" y="2234183"/>
              <a:ext cx="452755" cy="205740"/>
            </a:xfrm>
            <a:custGeom>
              <a:avLst/>
              <a:gdLst/>
              <a:ahLst/>
              <a:cxnLst/>
              <a:rect l="l" t="t" r="r" b="b"/>
              <a:pathLst>
                <a:path w="452754" h="205739">
                  <a:moveTo>
                    <a:pt x="452627" y="0"/>
                  </a:moveTo>
                  <a:lnTo>
                    <a:pt x="0" y="0"/>
                  </a:lnTo>
                  <a:lnTo>
                    <a:pt x="0" y="205739"/>
                  </a:lnTo>
                  <a:lnTo>
                    <a:pt x="452627" y="205739"/>
                  </a:lnTo>
                  <a:lnTo>
                    <a:pt x="452627" y="0"/>
                  </a:lnTo>
                  <a:close/>
                </a:path>
              </a:pathLst>
            </a:custGeom>
            <a:solidFill>
              <a:srgbClr val="6CB33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4" name="object 164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7056120" y="2298191"/>
              <a:ext cx="141731" cy="67055"/>
            </a:xfrm>
            <a:prstGeom prst="rect">
              <a:avLst/>
            </a:prstGeom>
          </p:spPr>
        </p:pic>
        <p:sp>
          <p:nvSpPr>
            <p:cNvPr id="165" name="object 165"/>
            <p:cNvSpPr/>
            <p:nvPr/>
          </p:nvSpPr>
          <p:spPr>
            <a:xfrm>
              <a:off x="8404097" y="2440685"/>
              <a:ext cx="0" cy="142240"/>
            </a:xfrm>
            <a:custGeom>
              <a:avLst/>
              <a:gdLst/>
              <a:ahLst/>
              <a:cxnLst/>
              <a:rect l="l" t="t" r="r" b="b"/>
              <a:pathLst>
                <a:path h="142239">
                  <a:moveTo>
                    <a:pt x="0" y="0"/>
                  </a:moveTo>
                  <a:lnTo>
                    <a:pt x="0" y="141732"/>
                  </a:lnTo>
                </a:path>
              </a:pathLst>
            </a:custGeom>
            <a:ln w="16764">
              <a:solidFill>
                <a:srgbClr val="9294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6" name="object 166"/>
            <p:cNvSpPr/>
            <p:nvPr/>
          </p:nvSpPr>
          <p:spPr>
            <a:xfrm>
              <a:off x="8176260" y="2234183"/>
              <a:ext cx="454659" cy="205740"/>
            </a:xfrm>
            <a:custGeom>
              <a:avLst/>
              <a:gdLst/>
              <a:ahLst/>
              <a:cxnLst/>
              <a:rect l="l" t="t" r="r" b="b"/>
              <a:pathLst>
                <a:path w="454659" h="205739">
                  <a:moveTo>
                    <a:pt x="454151" y="0"/>
                  </a:moveTo>
                  <a:lnTo>
                    <a:pt x="0" y="0"/>
                  </a:lnTo>
                  <a:lnTo>
                    <a:pt x="0" y="205739"/>
                  </a:lnTo>
                  <a:lnTo>
                    <a:pt x="454151" y="205739"/>
                  </a:lnTo>
                  <a:lnTo>
                    <a:pt x="454151" y="0"/>
                  </a:lnTo>
                  <a:close/>
                </a:path>
              </a:pathLst>
            </a:custGeom>
            <a:solidFill>
              <a:srgbClr val="6CB33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7" name="object 167"/>
            <p:cNvPicPr/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8330184" y="2298191"/>
              <a:ext cx="141731" cy="67055"/>
            </a:xfrm>
            <a:prstGeom prst="rect">
              <a:avLst/>
            </a:prstGeom>
          </p:spPr>
        </p:pic>
        <p:sp>
          <p:nvSpPr>
            <p:cNvPr id="168" name="object 168"/>
            <p:cNvSpPr/>
            <p:nvPr/>
          </p:nvSpPr>
          <p:spPr>
            <a:xfrm>
              <a:off x="9676638" y="2440685"/>
              <a:ext cx="0" cy="142240"/>
            </a:xfrm>
            <a:custGeom>
              <a:avLst/>
              <a:gdLst/>
              <a:ahLst/>
              <a:cxnLst/>
              <a:rect l="l" t="t" r="r" b="b"/>
              <a:pathLst>
                <a:path h="142239">
                  <a:moveTo>
                    <a:pt x="0" y="0"/>
                  </a:moveTo>
                  <a:lnTo>
                    <a:pt x="0" y="141732"/>
                  </a:lnTo>
                </a:path>
              </a:pathLst>
            </a:custGeom>
            <a:ln w="16764">
              <a:solidFill>
                <a:srgbClr val="9294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9" name="object 169"/>
            <p:cNvSpPr/>
            <p:nvPr/>
          </p:nvSpPr>
          <p:spPr>
            <a:xfrm>
              <a:off x="9448800" y="2234183"/>
              <a:ext cx="455930" cy="205740"/>
            </a:xfrm>
            <a:custGeom>
              <a:avLst/>
              <a:gdLst/>
              <a:ahLst/>
              <a:cxnLst/>
              <a:rect l="l" t="t" r="r" b="b"/>
              <a:pathLst>
                <a:path w="455929" h="205739">
                  <a:moveTo>
                    <a:pt x="455675" y="0"/>
                  </a:moveTo>
                  <a:lnTo>
                    <a:pt x="0" y="0"/>
                  </a:lnTo>
                  <a:lnTo>
                    <a:pt x="0" y="205739"/>
                  </a:lnTo>
                  <a:lnTo>
                    <a:pt x="455675" y="205739"/>
                  </a:lnTo>
                  <a:lnTo>
                    <a:pt x="455675" y="0"/>
                  </a:lnTo>
                  <a:close/>
                </a:path>
              </a:pathLst>
            </a:custGeom>
            <a:solidFill>
              <a:srgbClr val="6CB33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0" name="object 170"/>
            <p:cNvPicPr/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9602723" y="2298191"/>
              <a:ext cx="143256" cy="67055"/>
            </a:xfrm>
            <a:prstGeom prst="rect">
              <a:avLst/>
            </a:prstGeom>
          </p:spPr>
        </p:pic>
        <p:sp>
          <p:nvSpPr>
            <p:cNvPr id="171" name="object 171"/>
            <p:cNvSpPr/>
            <p:nvPr/>
          </p:nvSpPr>
          <p:spPr>
            <a:xfrm>
              <a:off x="5019294" y="2736342"/>
              <a:ext cx="657225" cy="657225"/>
            </a:xfrm>
            <a:custGeom>
              <a:avLst/>
              <a:gdLst/>
              <a:ahLst/>
              <a:cxnLst/>
              <a:rect l="l" t="t" r="r" b="b"/>
              <a:pathLst>
                <a:path w="657225" h="657225">
                  <a:moveTo>
                    <a:pt x="656843" y="328422"/>
                  </a:moveTo>
                  <a:lnTo>
                    <a:pt x="655065" y="361315"/>
                  </a:lnTo>
                  <a:lnTo>
                    <a:pt x="649985" y="395859"/>
                  </a:lnTo>
                  <a:lnTo>
                    <a:pt x="630935" y="458089"/>
                  </a:lnTo>
                  <a:lnTo>
                    <a:pt x="603249" y="513334"/>
                  </a:lnTo>
                  <a:lnTo>
                    <a:pt x="561720" y="561721"/>
                  </a:lnTo>
                  <a:lnTo>
                    <a:pt x="513333" y="601472"/>
                  </a:lnTo>
                  <a:lnTo>
                    <a:pt x="456310" y="632587"/>
                  </a:lnTo>
                  <a:lnTo>
                    <a:pt x="395858" y="651637"/>
                  </a:lnTo>
                  <a:lnTo>
                    <a:pt x="362965" y="656844"/>
                  </a:lnTo>
                  <a:lnTo>
                    <a:pt x="328421" y="656844"/>
                  </a:lnTo>
                  <a:lnTo>
                    <a:pt x="295528" y="656844"/>
                  </a:lnTo>
                  <a:lnTo>
                    <a:pt x="260984" y="651637"/>
                  </a:lnTo>
                  <a:lnTo>
                    <a:pt x="202183" y="632587"/>
                  </a:lnTo>
                  <a:lnTo>
                    <a:pt x="143509" y="601472"/>
                  </a:lnTo>
                  <a:lnTo>
                    <a:pt x="96773" y="561721"/>
                  </a:lnTo>
                  <a:lnTo>
                    <a:pt x="55371" y="513334"/>
                  </a:lnTo>
                  <a:lnTo>
                    <a:pt x="25907" y="458089"/>
                  </a:lnTo>
                  <a:lnTo>
                    <a:pt x="6857" y="395859"/>
                  </a:lnTo>
                  <a:lnTo>
                    <a:pt x="0" y="361315"/>
                  </a:lnTo>
                  <a:lnTo>
                    <a:pt x="0" y="328422"/>
                  </a:lnTo>
                  <a:lnTo>
                    <a:pt x="0" y="293878"/>
                  </a:lnTo>
                  <a:lnTo>
                    <a:pt x="6857" y="262763"/>
                  </a:lnTo>
                  <a:lnTo>
                    <a:pt x="13842" y="229870"/>
                  </a:lnTo>
                  <a:lnTo>
                    <a:pt x="37972" y="172847"/>
                  </a:lnTo>
                  <a:lnTo>
                    <a:pt x="74294" y="119253"/>
                  </a:lnTo>
                  <a:lnTo>
                    <a:pt x="119252" y="74295"/>
                  </a:lnTo>
                  <a:lnTo>
                    <a:pt x="172846" y="39751"/>
                  </a:lnTo>
                  <a:lnTo>
                    <a:pt x="229869" y="13843"/>
                  </a:lnTo>
                  <a:lnTo>
                    <a:pt x="295528" y="1778"/>
                  </a:lnTo>
                  <a:lnTo>
                    <a:pt x="328421" y="0"/>
                  </a:lnTo>
                  <a:lnTo>
                    <a:pt x="395858" y="6858"/>
                  </a:lnTo>
                  <a:lnTo>
                    <a:pt x="456310" y="25908"/>
                  </a:lnTo>
                  <a:lnTo>
                    <a:pt x="513333" y="55372"/>
                  </a:lnTo>
                  <a:lnTo>
                    <a:pt x="561720" y="95123"/>
                  </a:lnTo>
                  <a:lnTo>
                    <a:pt x="603249" y="145161"/>
                  </a:lnTo>
                  <a:lnTo>
                    <a:pt x="617092" y="172847"/>
                  </a:lnTo>
                  <a:lnTo>
                    <a:pt x="630935" y="200533"/>
                  </a:lnTo>
                  <a:lnTo>
                    <a:pt x="643000" y="229870"/>
                  </a:lnTo>
                  <a:lnTo>
                    <a:pt x="649985" y="262763"/>
                  </a:lnTo>
                  <a:lnTo>
                    <a:pt x="655065" y="293878"/>
                  </a:lnTo>
                  <a:lnTo>
                    <a:pt x="656843" y="328422"/>
                  </a:lnTo>
                  <a:close/>
                </a:path>
              </a:pathLst>
            </a:custGeom>
            <a:ln w="16764">
              <a:solidFill>
                <a:srgbClr val="00699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2" name="object 172"/>
            <p:cNvSpPr/>
            <p:nvPr/>
          </p:nvSpPr>
          <p:spPr>
            <a:xfrm>
              <a:off x="5346953" y="2873502"/>
              <a:ext cx="0" cy="381000"/>
            </a:xfrm>
            <a:custGeom>
              <a:avLst/>
              <a:gdLst/>
              <a:ahLst/>
              <a:cxnLst/>
              <a:rect l="l" t="t" r="r" b="b"/>
              <a:pathLst>
                <a:path h="381000">
                  <a:moveTo>
                    <a:pt x="0" y="0"/>
                  </a:moveTo>
                  <a:lnTo>
                    <a:pt x="0" y="381000"/>
                  </a:lnTo>
                </a:path>
              </a:pathLst>
            </a:custGeom>
            <a:ln w="35051">
              <a:solidFill>
                <a:srgbClr val="00699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3" name="object 173"/>
            <p:cNvSpPr/>
            <p:nvPr/>
          </p:nvSpPr>
          <p:spPr>
            <a:xfrm>
              <a:off x="5276088" y="2758452"/>
              <a:ext cx="143510" cy="609600"/>
            </a:xfrm>
            <a:custGeom>
              <a:avLst/>
              <a:gdLst/>
              <a:ahLst/>
              <a:cxnLst/>
              <a:rect l="l" t="t" r="r" b="b"/>
              <a:pathLst>
                <a:path w="143510" h="609600">
                  <a:moveTo>
                    <a:pt x="143256" y="441947"/>
                  </a:moveTo>
                  <a:lnTo>
                    <a:pt x="70739" y="471284"/>
                  </a:lnTo>
                  <a:lnTo>
                    <a:pt x="0" y="441947"/>
                  </a:lnTo>
                  <a:lnTo>
                    <a:pt x="70739" y="609587"/>
                  </a:lnTo>
                  <a:lnTo>
                    <a:pt x="143256" y="441947"/>
                  </a:lnTo>
                  <a:close/>
                </a:path>
                <a:path w="143510" h="609600">
                  <a:moveTo>
                    <a:pt x="143256" y="170688"/>
                  </a:moveTo>
                  <a:lnTo>
                    <a:pt x="70739" y="0"/>
                  </a:lnTo>
                  <a:lnTo>
                    <a:pt x="0" y="170688"/>
                  </a:lnTo>
                  <a:lnTo>
                    <a:pt x="70739" y="139319"/>
                  </a:lnTo>
                  <a:lnTo>
                    <a:pt x="143256" y="170688"/>
                  </a:lnTo>
                  <a:close/>
                </a:path>
              </a:pathLst>
            </a:custGeom>
            <a:solidFill>
              <a:srgbClr val="00699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4" name="object 174"/>
            <p:cNvSpPr/>
            <p:nvPr/>
          </p:nvSpPr>
          <p:spPr>
            <a:xfrm>
              <a:off x="5020817" y="3064002"/>
              <a:ext cx="184785" cy="0"/>
            </a:xfrm>
            <a:custGeom>
              <a:avLst/>
              <a:gdLst/>
              <a:ahLst/>
              <a:cxnLst/>
              <a:rect l="l" t="t" r="r" b="b"/>
              <a:pathLst>
                <a:path w="184785">
                  <a:moveTo>
                    <a:pt x="0" y="0"/>
                  </a:moveTo>
                  <a:lnTo>
                    <a:pt x="184404" y="0"/>
                  </a:lnTo>
                </a:path>
              </a:pathLst>
            </a:custGeom>
            <a:ln w="35051">
              <a:solidFill>
                <a:srgbClr val="00699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5" name="object 175"/>
            <p:cNvSpPr/>
            <p:nvPr/>
          </p:nvSpPr>
          <p:spPr>
            <a:xfrm>
              <a:off x="5149596" y="2994659"/>
              <a:ext cx="170815" cy="142240"/>
            </a:xfrm>
            <a:custGeom>
              <a:avLst/>
              <a:gdLst/>
              <a:ahLst/>
              <a:cxnLst/>
              <a:rect l="l" t="t" r="r" b="b"/>
              <a:pathLst>
                <a:path w="170814" h="142239">
                  <a:moveTo>
                    <a:pt x="0" y="0"/>
                  </a:moveTo>
                  <a:lnTo>
                    <a:pt x="30988" y="69088"/>
                  </a:lnTo>
                  <a:lnTo>
                    <a:pt x="0" y="141732"/>
                  </a:lnTo>
                  <a:lnTo>
                    <a:pt x="170688" y="690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699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6" name="object 176"/>
            <p:cNvSpPr/>
            <p:nvPr/>
          </p:nvSpPr>
          <p:spPr>
            <a:xfrm>
              <a:off x="5496305" y="3064002"/>
              <a:ext cx="182880" cy="0"/>
            </a:xfrm>
            <a:custGeom>
              <a:avLst/>
              <a:gdLst/>
              <a:ahLst/>
              <a:cxnLst/>
              <a:rect l="l" t="t" r="r" b="b"/>
              <a:pathLst>
                <a:path w="182879">
                  <a:moveTo>
                    <a:pt x="182879" y="0"/>
                  </a:moveTo>
                  <a:lnTo>
                    <a:pt x="0" y="0"/>
                  </a:lnTo>
                </a:path>
              </a:pathLst>
            </a:custGeom>
            <a:ln w="35051">
              <a:solidFill>
                <a:srgbClr val="00699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7" name="object 177"/>
            <p:cNvSpPr/>
            <p:nvPr/>
          </p:nvSpPr>
          <p:spPr>
            <a:xfrm>
              <a:off x="5381244" y="2994659"/>
              <a:ext cx="167640" cy="142240"/>
            </a:xfrm>
            <a:custGeom>
              <a:avLst/>
              <a:gdLst/>
              <a:ahLst/>
              <a:cxnLst/>
              <a:rect l="l" t="t" r="r" b="b"/>
              <a:pathLst>
                <a:path w="167639" h="142239">
                  <a:moveTo>
                    <a:pt x="167639" y="0"/>
                  </a:moveTo>
                  <a:lnTo>
                    <a:pt x="0" y="69088"/>
                  </a:lnTo>
                  <a:lnTo>
                    <a:pt x="167639" y="141732"/>
                  </a:lnTo>
                  <a:lnTo>
                    <a:pt x="138302" y="69088"/>
                  </a:lnTo>
                  <a:lnTo>
                    <a:pt x="167639" y="0"/>
                  </a:lnTo>
                  <a:close/>
                </a:path>
              </a:pathLst>
            </a:custGeom>
            <a:solidFill>
              <a:srgbClr val="00699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8" name="object 178"/>
            <p:cNvSpPr/>
            <p:nvPr/>
          </p:nvSpPr>
          <p:spPr>
            <a:xfrm>
              <a:off x="10651235" y="3701795"/>
              <a:ext cx="1169035" cy="643255"/>
            </a:xfrm>
            <a:custGeom>
              <a:avLst/>
              <a:gdLst/>
              <a:ahLst/>
              <a:cxnLst/>
              <a:rect l="l" t="t" r="r" b="b"/>
              <a:pathLst>
                <a:path w="1169034" h="643254">
                  <a:moveTo>
                    <a:pt x="231648" y="178054"/>
                  </a:moveTo>
                  <a:lnTo>
                    <a:pt x="207518" y="179832"/>
                  </a:lnTo>
                  <a:lnTo>
                    <a:pt x="183261" y="183261"/>
                  </a:lnTo>
                  <a:lnTo>
                    <a:pt x="162560" y="190119"/>
                  </a:lnTo>
                  <a:lnTo>
                    <a:pt x="140081" y="197104"/>
                  </a:lnTo>
                  <a:lnTo>
                    <a:pt x="101981" y="219583"/>
                  </a:lnTo>
                  <a:lnTo>
                    <a:pt x="65659" y="247269"/>
                  </a:lnTo>
                  <a:lnTo>
                    <a:pt x="39751" y="281813"/>
                  </a:lnTo>
                  <a:lnTo>
                    <a:pt x="19050" y="321564"/>
                  </a:lnTo>
                  <a:lnTo>
                    <a:pt x="8636" y="344043"/>
                  </a:lnTo>
                  <a:lnTo>
                    <a:pt x="3429" y="364744"/>
                  </a:lnTo>
                  <a:lnTo>
                    <a:pt x="0" y="389001"/>
                  </a:lnTo>
                  <a:lnTo>
                    <a:pt x="0" y="433959"/>
                  </a:lnTo>
                  <a:lnTo>
                    <a:pt x="3429" y="458089"/>
                  </a:lnTo>
                  <a:lnTo>
                    <a:pt x="8636" y="480568"/>
                  </a:lnTo>
                  <a:lnTo>
                    <a:pt x="19050" y="501396"/>
                  </a:lnTo>
                  <a:lnTo>
                    <a:pt x="27686" y="523875"/>
                  </a:lnTo>
                  <a:lnTo>
                    <a:pt x="51816" y="560197"/>
                  </a:lnTo>
                  <a:lnTo>
                    <a:pt x="83058" y="591312"/>
                  </a:lnTo>
                  <a:lnTo>
                    <a:pt x="121031" y="617220"/>
                  </a:lnTo>
                  <a:lnTo>
                    <a:pt x="162560" y="634492"/>
                  </a:lnTo>
                  <a:lnTo>
                    <a:pt x="183261" y="637921"/>
                  </a:lnTo>
                  <a:lnTo>
                    <a:pt x="207518" y="643128"/>
                  </a:lnTo>
                  <a:lnTo>
                    <a:pt x="1011555" y="643128"/>
                  </a:lnTo>
                  <a:lnTo>
                    <a:pt x="1047877" y="636270"/>
                  </a:lnTo>
                  <a:lnTo>
                    <a:pt x="1094613" y="618871"/>
                  </a:lnTo>
                  <a:lnTo>
                    <a:pt x="1129157" y="592963"/>
                  </a:lnTo>
                  <a:lnTo>
                    <a:pt x="1153287" y="556641"/>
                  </a:lnTo>
                  <a:lnTo>
                    <a:pt x="1165479" y="513461"/>
                  </a:lnTo>
                  <a:lnTo>
                    <a:pt x="1168908" y="497967"/>
                  </a:lnTo>
                  <a:lnTo>
                    <a:pt x="1168908" y="480568"/>
                  </a:lnTo>
                  <a:lnTo>
                    <a:pt x="1165479" y="465074"/>
                  </a:lnTo>
                  <a:lnTo>
                    <a:pt x="1163701" y="451231"/>
                  </a:lnTo>
                  <a:lnTo>
                    <a:pt x="1146429" y="411480"/>
                  </a:lnTo>
                  <a:lnTo>
                    <a:pt x="1113536" y="376936"/>
                  </a:lnTo>
                  <a:lnTo>
                    <a:pt x="1098042" y="368300"/>
                  </a:lnTo>
                  <a:lnTo>
                    <a:pt x="1084199" y="359537"/>
                  </a:lnTo>
                  <a:lnTo>
                    <a:pt x="1075882" y="357886"/>
                  </a:lnTo>
                  <a:lnTo>
                    <a:pt x="945896" y="357886"/>
                  </a:lnTo>
                  <a:lnTo>
                    <a:pt x="952754" y="316357"/>
                  </a:lnTo>
                  <a:lnTo>
                    <a:pt x="954532" y="302514"/>
                  </a:lnTo>
                  <a:lnTo>
                    <a:pt x="954532" y="288671"/>
                  </a:lnTo>
                  <a:lnTo>
                    <a:pt x="945896" y="245491"/>
                  </a:lnTo>
                  <a:lnTo>
                    <a:pt x="930275" y="219583"/>
                  </a:lnTo>
                  <a:lnTo>
                    <a:pt x="923417" y="207518"/>
                  </a:lnTo>
                  <a:lnTo>
                    <a:pt x="912612" y="195326"/>
                  </a:lnTo>
                  <a:lnTo>
                    <a:pt x="318135" y="195326"/>
                  </a:lnTo>
                  <a:lnTo>
                    <a:pt x="290449" y="185039"/>
                  </a:lnTo>
                  <a:lnTo>
                    <a:pt x="261112" y="179832"/>
                  </a:lnTo>
                  <a:lnTo>
                    <a:pt x="231648" y="178054"/>
                  </a:lnTo>
                  <a:close/>
                </a:path>
                <a:path w="1169034" h="643254">
                  <a:moveTo>
                    <a:pt x="1016762" y="345821"/>
                  </a:moveTo>
                  <a:lnTo>
                    <a:pt x="983869" y="350901"/>
                  </a:lnTo>
                  <a:lnTo>
                    <a:pt x="945896" y="357886"/>
                  </a:lnTo>
                  <a:lnTo>
                    <a:pt x="1075882" y="357886"/>
                  </a:lnTo>
                  <a:lnTo>
                    <a:pt x="1066927" y="356108"/>
                  </a:lnTo>
                  <a:lnTo>
                    <a:pt x="1051306" y="350901"/>
                  </a:lnTo>
                  <a:lnTo>
                    <a:pt x="1034034" y="347472"/>
                  </a:lnTo>
                  <a:lnTo>
                    <a:pt x="1016762" y="345821"/>
                  </a:lnTo>
                  <a:close/>
                </a:path>
                <a:path w="1169034" h="643254">
                  <a:moveTo>
                    <a:pt x="541274" y="0"/>
                  </a:moveTo>
                  <a:lnTo>
                    <a:pt x="504952" y="0"/>
                  </a:lnTo>
                  <a:lnTo>
                    <a:pt x="489331" y="3429"/>
                  </a:lnTo>
                  <a:lnTo>
                    <a:pt x="472059" y="6858"/>
                  </a:lnTo>
                  <a:lnTo>
                    <a:pt x="454787" y="12065"/>
                  </a:lnTo>
                  <a:lnTo>
                    <a:pt x="439166" y="19050"/>
                  </a:lnTo>
                  <a:lnTo>
                    <a:pt x="421894" y="25908"/>
                  </a:lnTo>
                  <a:lnTo>
                    <a:pt x="408051" y="36322"/>
                  </a:lnTo>
                  <a:lnTo>
                    <a:pt x="395986" y="46736"/>
                  </a:lnTo>
                  <a:lnTo>
                    <a:pt x="380365" y="57023"/>
                  </a:lnTo>
                  <a:lnTo>
                    <a:pt x="368300" y="69215"/>
                  </a:lnTo>
                  <a:lnTo>
                    <a:pt x="359664" y="84709"/>
                  </a:lnTo>
                  <a:lnTo>
                    <a:pt x="349250" y="98552"/>
                  </a:lnTo>
                  <a:lnTo>
                    <a:pt x="340614" y="112395"/>
                  </a:lnTo>
                  <a:lnTo>
                    <a:pt x="335407" y="129667"/>
                  </a:lnTo>
                  <a:lnTo>
                    <a:pt x="328549" y="146939"/>
                  </a:lnTo>
                  <a:lnTo>
                    <a:pt x="323342" y="164211"/>
                  </a:lnTo>
                  <a:lnTo>
                    <a:pt x="318135" y="195326"/>
                  </a:lnTo>
                  <a:lnTo>
                    <a:pt x="912612" y="195326"/>
                  </a:lnTo>
                  <a:lnTo>
                    <a:pt x="909574" y="191897"/>
                  </a:lnTo>
                  <a:lnTo>
                    <a:pt x="729742" y="191897"/>
                  </a:lnTo>
                  <a:lnTo>
                    <a:pt x="721106" y="160782"/>
                  </a:lnTo>
                  <a:lnTo>
                    <a:pt x="719328" y="143510"/>
                  </a:lnTo>
                  <a:lnTo>
                    <a:pt x="712470" y="127889"/>
                  </a:lnTo>
                  <a:lnTo>
                    <a:pt x="705485" y="110617"/>
                  </a:lnTo>
                  <a:lnTo>
                    <a:pt x="676148" y="69215"/>
                  </a:lnTo>
                  <a:lnTo>
                    <a:pt x="624205" y="25908"/>
                  </a:lnTo>
                  <a:lnTo>
                    <a:pt x="575818" y="6858"/>
                  </a:lnTo>
                  <a:lnTo>
                    <a:pt x="541274" y="0"/>
                  </a:lnTo>
                  <a:close/>
                </a:path>
                <a:path w="1169034" h="643254">
                  <a:moveTo>
                    <a:pt x="831723" y="165989"/>
                  </a:moveTo>
                  <a:lnTo>
                    <a:pt x="816102" y="167640"/>
                  </a:lnTo>
                  <a:lnTo>
                    <a:pt x="795401" y="171196"/>
                  </a:lnTo>
                  <a:lnTo>
                    <a:pt x="779907" y="176403"/>
                  </a:lnTo>
                  <a:lnTo>
                    <a:pt x="760857" y="179832"/>
                  </a:lnTo>
                  <a:lnTo>
                    <a:pt x="729742" y="191897"/>
                  </a:lnTo>
                  <a:lnTo>
                    <a:pt x="909574" y="191897"/>
                  </a:lnTo>
                  <a:lnTo>
                    <a:pt x="890524" y="179832"/>
                  </a:lnTo>
                  <a:lnTo>
                    <a:pt x="878459" y="176403"/>
                  </a:lnTo>
                  <a:lnTo>
                    <a:pt x="862838" y="171196"/>
                  </a:lnTo>
                  <a:lnTo>
                    <a:pt x="848995" y="167640"/>
                  </a:lnTo>
                  <a:lnTo>
                    <a:pt x="831723" y="165989"/>
                  </a:lnTo>
                  <a:close/>
                </a:path>
              </a:pathLst>
            </a:custGeom>
            <a:solidFill>
              <a:srgbClr val="6CB33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9" name="object 179"/>
            <p:cNvSpPr/>
            <p:nvPr/>
          </p:nvSpPr>
          <p:spPr>
            <a:xfrm>
              <a:off x="10590276" y="4440935"/>
              <a:ext cx="1306195" cy="113030"/>
            </a:xfrm>
            <a:custGeom>
              <a:avLst/>
              <a:gdLst/>
              <a:ahLst/>
              <a:cxnLst/>
              <a:rect l="l" t="t" r="r" b="b"/>
              <a:pathLst>
                <a:path w="1306195" h="113029">
                  <a:moveTo>
                    <a:pt x="82296" y="4572"/>
                  </a:moveTo>
                  <a:lnTo>
                    <a:pt x="0" y="4572"/>
                  </a:lnTo>
                  <a:lnTo>
                    <a:pt x="0" y="112776"/>
                  </a:lnTo>
                  <a:lnTo>
                    <a:pt x="82296" y="112776"/>
                  </a:lnTo>
                  <a:lnTo>
                    <a:pt x="82296" y="95377"/>
                  </a:lnTo>
                  <a:lnTo>
                    <a:pt x="19304" y="95377"/>
                  </a:lnTo>
                  <a:lnTo>
                    <a:pt x="19304" y="67437"/>
                  </a:lnTo>
                  <a:lnTo>
                    <a:pt x="75311" y="67437"/>
                  </a:lnTo>
                  <a:lnTo>
                    <a:pt x="75311" y="48260"/>
                  </a:lnTo>
                  <a:lnTo>
                    <a:pt x="19304" y="48260"/>
                  </a:lnTo>
                  <a:lnTo>
                    <a:pt x="19304" y="20320"/>
                  </a:lnTo>
                  <a:lnTo>
                    <a:pt x="82296" y="20320"/>
                  </a:lnTo>
                  <a:lnTo>
                    <a:pt x="82296" y="4572"/>
                  </a:lnTo>
                  <a:close/>
                </a:path>
                <a:path w="1306195" h="113029">
                  <a:moveTo>
                    <a:pt x="173736" y="112788"/>
                  </a:moveTo>
                  <a:lnTo>
                    <a:pt x="144399" y="68973"/>
                  </a:lnTo>
                  <a:lnTo>
                    <a:pt x="170307" y="30492"/>
                  </a:lnTo>
                  <a:lnTo>
                    <a:pt x="151384" y="30492"/>
                  </a:lnTo>
                  <a:lnTo>
                    <a:pt x="132334" y="56781"/>
                  </a:lnTo>
                  <a:lnTo>
                    <a:pt x="115189" y="30492"/>
                  </a:lnTo>
                  <a:lnTo>
                    <a:pt x="94488" y="30492"/>
                  </a:lnTo>
                  <a:lnTo>
                    <a:pt x="123825" y="68973"/>
                  </a:lnTo>
                  <a:lnTo>
                    <a:pt x="94488" y="112788"/>
                  </a:lnTo>
                  <a:lnTo>
                    <a:pt x="113411" y="112788"/>
                  </a:lnTo>
                  <a:lnTo>
                    <a:pt x="132334" y="83070"/>
                  </a:lnTo>
                  <a:lnTo>
                    <a:pt x="154813" y="112788"/>
                  </a:lnTo>
                  <a:lnTo>
                    <a:pt x="173736" y="112788"/>
                  </a:lnTo>
                  <a:close/>
                </a:path>
                <a:path w="1306195" h="113029">
                  <a:moveTo>
                    <a:pt x="230124" y="31623"/>
                  </a:moveTo>
                  <a:lnTo>
                    <a:pt x="209296" y="31623"/>
                  </a:lnTo>
                  <a:lnTo>
                    <a:pt x="209296" y="9144"/>
                  </a:lnTo>
                  <a:lnTo>
                    <a:pt x="192024" y="9144"/>
                  </a:lnTo>
                  <a:lnTo>
                    <a:pt x="192024" y="31623"/>
                  </a:lnTo>
                  <a:lnTo>
                    <a:pt x="179832" y="31623"/>
                  </a:lnTo>
                  <a:lnTo>
                    <a:pt x="179832" y="45466"/>
                  </a:lnTo>
                  <a:lnTo>
                    <a:pt x="192024" y="45466"/>
                  </a:lnTo>
                  <a:lnTo>
                    <a:pt x="192024" y="100711"/>
                  </a:lnTo>
                  <a:lnTo>
                    <a:pt x="197231" y="107569"/>
                  </a:lnTo>
                  <a:lnTo>
                    <a:pt x="204089" y="112776"/>
                  </a:lnTo>
                  <a:lnTo>
                    <a:pt x="223139" y="112776"/>
                  </a:lnTo>
                  <a:lnTo>
                    <a:pt x="230124" y="107569"/>
                  </a:lnTo>
                  <a:lnTo>
                    <a:pt x="230124" y="95504"/>
                  </a:lnTo>
                  <a:lnTo>
                    <a:pt x="230124" y="93726"/>
                  </a:lnTo>
                  <a:lnTo>
                    <a:pt x="224917" y="95504"/>
                  </a:lnTo>
                  <a:lnTo>
                    <a:pt x="216281" y="95504"/>
                  </a:lnTo>
                  <a:lnTo>
                    <a:pt x="211074" y="93726"/>
                  </a:lnTo>
                  <a:lnTo>
                    <a:pt x="211074" y="90297"/>
                  </a:lnTo>
                  <a:lnTo>
                    <a:pt x="209296" y="86868"/>
                  </a:lnTo>
                  <a:lnTo>
                    <a:pt x="209296" y="45466"/>
                  </a:lnTo>
                  <a:lnTo>
                    <a:pt x="230124" y="45466"/>
                  </a:lnTo>
                  <a:lnTo>
                    <a:pt x="230124" y="31623"/>
                  </a:lnTo>
                  <a:close/>
                </a:path>
                <a:path w="1306195" h="113029">
                  <a:moveTo>
                    <a:pt x="321564" y="70993"/>
                  </a:moveTo>
                  <a:lnTo>
                    <a:pt x="320040" y="64008"/>
                  </a:lnTo>
                  <a:lnTo>
                    <a:pt x="318135" y="55245"/>
                  </a:lnTo>
                  <a:lnTo>
                    <a:pt x="316357" y="48387"/>
                  </a:lnTo>
                  <a:lnTo>
                    <a:pt x="311150" y="43053"/>
                  </a:lnTo>
                  <a:lnTo>
                    <a:pt x="307721" y="36195"/>
                  </a:lnTo>
                  <a:lnTo>
                    <a:pt x="304292" y="34785"/>
                  </a:lnTo>
                  <a:lnTo>
                    <a:pt x="304292" y="64008"/>
                  </a:lnTo>
                  <a:lnTo>
                    <a:pt x="261112" y="64008"/>
                  </a:lnTo>
                  <a:lnTo>
                    <a:pt x="297434" y="50038"/>
                  </a:lnTo>
                  <a:lnTo>
                    <a:pt x="304292" y="64008"/>
                  </a:lnTo>
                  <a:lnTo>
                    <a:pt x="304292" y="34785"/>
                  </a:lnTo>
                  <a:lnTo>
                    <a:pt x="299085" y="32639"/>
                  </a:lnTo>
                  <a:lnTo>
                    <a:pt x="292227" y="27432"/>
                  </a:lnTo>
                  <a:lnTo>
                    <a:pt x="274955" y="27432"/>
                  </a:lnTo>
                  <a:lnTo>
                    <a:pt x="266319" y="32639"/>
                  </a:lnTo>
                  <a:lnTo>
                    <a:pt x="261112" y="36195"/>
                  </a:lnTo>
                  <a:lnTo>
                    <a:pt x="254254" y="39624"/>
                  </a:lnTo>
                  <a:lnTo>
                    <a:pt x="249047" y="48387"/>
                  </a:lnTo>
                  <a:lnTo>
                    <a:pt x="247269" y="55245"/>
                  </a:lnTo>
                  <a:lnTo>
                    <a:pt x="243840" y="62230"/>
                  </a:lnTo>
                  <a:lnTo>
                    <a:pt x="243840" y="81407"/>
                  </a:lnTo>
                  <a:lnTo>
                    <a:pt x="247269" y="88392"/>
                  </a:lnTo>
                  <a:lnTo>
                    <a:pt x="249047" y="95377"/>
                  </a:lnTo>
                  <a:lnTo>
                    <a:pt x="255905" y="102362"/>
                  </a:lnTo>
                  <a:lnTo>
                    <a:pt x="261112" y="107569"/>
                  </a:lnTo>
                  <a:lnTo>
                    <a:pt x="267970" y="110998"/>
                  </a:lnTo>
                  <a:lnTo>
                    <a:pt x="274955" y="112776"/>
                  </a:lnTo>
                  <a:lnTo>
                    <a:pt x="295656" y="112776"/>
                  </a:lnTo>
                  <a:lnTo>
                    <a:pt x="304292" y="110998"/>
                  </a:lnTo>
                  <a:lnTo>
                    <a:pt x="311150" y="105791"/>
                  </a:lnTo>
                  <a:lnTo>
                    <a:pt x="318135" y="98806"/>
                  </a:lnTo>
                  <a:lnTo>
                    <a:pt x="307721" y="88392"/>
                  </a:lnTo>
                  <a:lnTo>
                    <a:pt x="297434" y="95377"/>
                  </a:lnTo>
                  <a:lnTo>
                    <a:pt x="285242" y="98806"/>
                  </a:lnTo>
                  <a:lnTo>
                    <a:pt x="274955" y="95377"/>
                  </a:lnTo>
                  <a:lnTo>
                    <a:pt x="271526" y="93599"/>
                  </a:lnTo>
                  <a:lnTo>
                    <a:pt x="264541" y="86614"/>
                  </a:lnTo>
                  <a:lnTo>
                    <a:pt x="261112" y="76200"/>
                  </a:lnTo>
                  <a:lnTo>
                    <a:pt x="321564" y="76200"/>
                  </a:lnTo>
                  <a:lnTo>
                    <a:pt x="321564" y="70993"/>
                  </a:lnTo>
                  <a:close/>
                </a:path>
                <a:path w="1306195" h="113029">
                  <a:moveTo>
                    <a:pt x="385572" y="27432"/>
                  </a:moveTo>
                  <a:lnTo>
                    <a:pt x="377063" y="30861"/>
                  </a:lnTo>
                  <a:lnTo>
                    <a:pt x="370332" y="32639"/>
                  </a:lnTo>
                  <a:lnTo>
                    <a:pt x="361823" y="39624"/>
                  </a:lnTo>
                  <a:lnTo>
                    <a:pt x="358521" y="48387"/>
                  </a:lnTo>
                  <a:lnTo>
                    <a:pt x="358521" y="30861"/>
                  </a:lnTo>
                  <a:lnTo>
                    <a:pt x="339852" y="30861"/>
                  </a:lnTo>
                  <a:lnTo>
                    <a:pt x="339852" y="112776"/>
                  </a:lnTo>
                  <a:lnTo>
                    <a:pt x="358521" y="112776"/>
                  </a:lnTo>
                  <a:lnTo>
                    <a:pt x="358521" y="81407"/>
                  </a:lnTo>
                  <a:lnTo>
                    <a:pt x="360172" y="67437"/>
                  </a:lnTo>
                  <a:lnTo>
                    <a:pt x="365252" y="57023"/>
                  </a:lnTo>
                  <a:lnTo>
                    <a:pt x="373761" y="50038"/>
                  </a:lnTo>
                  <a:lnTo>
                    <a:pt x="383921" y="48387"/>
                  </a:lnTo>
                  <a:lnTo>
                    <a:pt x="385572" y="48387"/>
                  </a:lnTo>
                  <a:lnTo>
                    <a:pt x="385572" y="27432"/>
                  </a:lnTo>
                  <a:close/>
                </a:path>
                <a:path w="1306195" h="113029">
                  <a:moveTo>
                    <a:pt x="472427" y="58801"/>
                  </a:moveTo>
                  <a:lnTo>
                    <a:pt x="470776" y="48387"/>
                  </a:lnTo>
                  <a:lnTo>
                    <a:pt x="469023" y="44831"/>
                  </a:lnTo>
                  <a:lnTo>
                    <a:pt x="468147" y="43053"/>
                  </a:lnTo>
                  <a:lnTo>
                    <a:pt x="465569" y="37846"/>
                  </a:lnTo>
                  <a:lnTo>
                    <a:pt x="457060" y="30861"/>
                  </a:lnTo>
                  <a:lnTo>
                    <a:pt x="445122" y="27432"/>
                  </a:lnTo>
                  <a:lnTo>
                    <a:pt x="438264" y="30861"/>
                  </a:lnTo>
                  <a:lnTo>
                    <a:pt x="429628" y="32639"/>
                  </a:lnTo>
                  <a:lnTo>
                    <a:pt x="422897" y="37846"/>
                  </a:lnTo>
                  <a:lnTo>
                    <a:pt x="421119" y="43053"/>
                  </a:lnTo>
                  <a:lnTo>
                    <a:pt x="421119" y="30861"/>
                  </a:lnTo>
                  <a:lnTo>
                    <a:pt x="402323" y="30861"/>
                  </a:lnTo>
                  <a:lnTo>
                    <a:pt x="402323" y="112776"/>
                  </a:lnTo>
                  <a:lnTo>
                    <a:pt x="421119" y="112776"/>
                  </a:lnTo>
                  <a:lnTo>
                    <a:pt x="421119" y="57023"/>
                  </a:lnTo>
                  <a:lnTo>
                    <a:pt x="426199" y="50038"/>
                  </a:lnTo>
                  <a:lnTo>
                    <a:pt x="429628" y="48387"/>
                  </a:lnTo>
                  <a:lnTo>
                    <a:pt x="438264" y="44831"/>
                  </a:lnTo>
                  <a:lnTo>
                    <a:pt x="445122" y="48387"/>
                  </a:lnTo>
                  <a:lnTo>
                    <a:pt x="451853" y="50038"/>
                  </a:lnTo>
                  <a:lnTo>
                    <a:pt x="453631" y="57023"/>
                  </a:lnTo>
                  <a:lnTo>
                    <a:pt x="453631" y="112776"/>
                  </a:lnTo>
                  <a:lnTo>
                    <a:pt x="472427" y="112776"/>
                  </a:lnTo>
                  <a:lnTo>
                    <a:pt x="472427" y="58801"/>
                  </a:lnTo>
                  <a:close/>
                </a:path>
                <a:path w="1306195" h="113029">
                  <a:moveTo>
                    <a:pt x="562343" y="64008"/>
                  </a:moveTo>
                  <a:lnTo>
                    <a:pt x="546722" y="36195"/>
                  </a:lnTo>
                  <a:lnTo>
                    <a:pt x="544944" y="33439"/>
                  </a:lnTo>
                  <a:lnTo>
                    <a:pt x="544944" y="76200"/>
                  </a:lnTo>
                  <a:lnTo>
                    <a:pt x="544944" y="81407"/>
                  </a:lnTo>
                  <a:lnTo>
                    <a:pt x="543293" y="88392"/>
                  </a:lnTo>
                  <a:lnTo>
                    <a:pt x="538086" y="95377"/>
                  </a:lnTo>
                  <a:lnTo>
                    <a:pt x="531101" y="98806"/>
                  </a:lnTo>
                  <a:lnTo>
                    <a:pt x="522338" y="100584"/>
                  </a:lnTo>
                  <a:lnTo>
                    <a:pt x="515480" y="98806"/>
                  </a:lnTo>
                  <a:lnTo>
                    <a:pt x="511924" y="95377"/>
                  </a:lnTo>
                  <a:lnTo>
                    <a:pt x="506717" y="93599"/>
                  </a:lnTo>
                  <a:lnTo>
                    <a:pt x="506717" y="86614"/>
                  </a:lnTo>
                  <a:lnTo>
                    <a:pt x="508495" y="81407"/>
                  </a:lnTo>
                  <a:lnTo>
                    <a:pt x="511924" y="76200"/>
                  </a:lnTo>
                  <a:lnTo>
                    <a:pt x="518909" y="74422"/>
                  </a:lnTo>
                  <a:lnTo>
                    <a:pt x="534530" y="74422"/>
                  </a:lnTo>
                  <a:lnTo>
                    <a:pt x="544944" y="76200"/>
                  </a:lnTo>
                  <a:lnTo>
                    <a:pt x="544944" y="33439"/>
                  </a:lnTo>
                  <a:lnTo>
                    <a:pt x="543293" y="30861"/>
                  </a:lnTo>
                  <a:lnTo>
                    <a:pt x="525894" y="27432"/>
                  </a:lnTo>
                  <a:lnTo>
                    <a:pt x="508495" y="30861"/>
                  </a:lnTo>
                  <a:lnTo>
                    <a:pt x="494652" y="36195"/>
                  </a:lnTo>
                  <a:lnTo>
                    <a:pt x="499859" y="50038"/>
                  </a:lnTo>
                  <a:lnTo>
                    <a:pt x="511924" y="48387"/>
                  </a:lnTo>
                  <a:lnTo>
                    <a:pt x="522338" y="44831"/>
                  </a:lnTo>
                  <a:lnTo>
                    <a:pt x="532879" y="48387"/>
                  </a:lnTo>
                  <a:lnTo>
                    <a:pt x="538086" y="50038"/>
                  </a:lnTo>
                  <a:lnTo>
                    <a:pt x="543293" y="55245"/>
                  </a:lnTo>
                  <a:lnTo>
                    <a:pt x="543293" y="64008"/>
                  </a:lnTo>
                  <a:lnTo>
                    <a:pt x="532879" y="62230"/>
                  </a:lnTo>
                  <a:lnTo>
                    <a:pt x="520687" y="62230"/>
                  </a:lnTo>
                  <a:lnTo>
                    <a:pt x="508495" y="64008"/>
                  </a:lnTo>
                  <a:lnTo>
                    <a:pt x="496303" y="69215"/>
                  </a:lnTo>
                  <a:lnTo>
                    <a:pt x="489445" y="76200"/>
                  </a:lnTo>
                  <a:lnTo>
                    <a:pt x="487667" y="88392"/>
                  </a:lnTo>
                  <a:lnTo>
                    <a:pt x="489445" y="98806"/>
                  </a:lnTo>
                  <a:lnTo>
                    <a:pt x="496303" y="107569"/>
                  </a:lnTo>
                  <a:lnTo>
                    <a:pt x="506717" y="112776"/>
                  </a:lnTo>
                  <a:lnTo>
                    <a:pt x="525894" y="112776"/>
                  </a:lnTo>
                  <a:lnTo>
                    <a:pt x="532879" y="110998"/>
                  </a:lnTo>
                  <a:lnTo>
                    <a:pt x="543293" y="100584"/>
                  </a:lnTo>
                  <a:lnTo>
                    <a:pt x="543293" y="112776"/>
                  </a:lnTo>
                  <a:lnTo>
                    <a:pt x="562343" y="112776"/>
                  </a:lnTo>
                  <a:lnTo>
                    <a:pt x="562343" y="74422"/>
                  </a:lnTo>
                  <a:lnTo>
                    <a:pt x="562343" y="64008"/>
                  </a:lnTo>
                  <a:close/>
                </a:path>
                <a:path w="1306195" h="113029">
                  <a:moveTo>
                    <a:pt x="601980" y="0"/>
                  </a:moveTo>
                  <a:lnTo>
                    <a:pt x="583692" y="0"/>
                  </a:lnTo>
                  <a:lnTo>
                    <a:pt x="583692" y="112776"/>
                  </a:lnTo>
                  <a:lnTo>
                    <a:pt x="601980" y="112776"/>
                  </a:lnTo>
                  <a:lnTo>
                    <a:pt x="601980" y="0"/>
                  </a:lnTo>
                  <a:close/>
                </a:path>
                <a:path w="1306195" h="113029">
                  <a:moveTo>
                    <a:pt x="763511" y="4572"/>
                  </a:moveTo>
                  <a:lnTo>
                    <a:pt x="744207" y="4572"/>
                  </a:lnTo>
                  <a:lnTo>
                    <a:pt x="744207" y="79629"/>
                  </a:lnTo>
                  <a:lnTo>
                    <a:pt x="686549" y="4572"/>
                  </a:lnTo>
                  <a:lnTo>
                    <a:pt x="669023" y="4572"/>
                  </a:lnTo>
                  <a:lnTo>
                    <a:pt x="669023" y="112776"/>
                  </a:lnTo>
                  <a:lnTo>
                    <a:pt x="688327" y="112776"/>
                  </a:lnTo>
                  <a:lnTo>
                    <a:pt x="688327" y="35941"/>
                  </a:lnTo>
                  <a:lnTo>
                    <a:pt x="749541" y="112776"/>
                  </a:lnTo>
                  <a:lnTo>
                    <a:pt x="763511" y="112776"/>
                  </a:lnTo>
                  <a:lnTo>
                    <a:pt x="763511" y="4572"/>
                  </a:lnTo>
                  <a:close/>
                </a:path>
                <a:path w="1306195" h="113029">
                  <a:moveTo>
                    <a:pt x="861060" y="70993"/>
                  </a:moveTo>
                  <a:lnTo>
                    <a:pt x="860259" y="64008"/>
                  </a:lnTo>
                  <a:lnTo>
                    <a:pt x="859282" y="55245"/>
                  </a:lnTo>
                  <a:lnTo>
                    <a:pt x="855853" y="48387"/>
                  </a:lnTo>
                  <a:lnTo>
                    <a:pt x="852424" y="43053"/>
                  </a:lnTo>
                  <a:lnTo>
                    <a:pt x="845566" y="36195"/>
                  </a:lnTo>
                  <a:lnTo>
                    <a:pt x="842137" y="33858"/>
                  </a:lnTo>
                  <a:lnTo>
                    <a:pt x="842137" y="64008"/>
                  </a:lnTo>
                  <a:lnTo>
                    <a:pt x="802513" y="64008"/>
                  </a:lnTo>
                  <a:lnTo>
                    <a:pt x="804164" y="57023"/>
                  </a:lnTo>
                  <a:lnTo>
                    <a:pt x="809371" y="50038"/>
                  </a:lnTo>
                  <a:lnTo>
                    <a:pt x="812800" y="44831"/>
                  </a:lnTo>
                  <a:lnTo>
                    <a:pt x="823214" y="43053"/>
                  </a:lnTo>
                  <a:lnTo>
                    <a:pt x="830072" y="44831"/>
                  </a:lnTo>
                  <a:lnTo>
                    <a:pt x="836930" y="50038"/>
                  </a:lnTo>
                  <a:lnTo>
                    <a:pt x="840359" y="57023"/>
                  </a:lnTo>
                  <a:lnTo>
                    <a:pt x="842137" y="64008"/>
                  </a:lnTo>
                  <a:lnTo>
                    <a:pt x="842137" y="33858"/>
                  </a:lnTo>
                  <a:lnTo>
                    <a:pt x="840359" y="32639"/>
                  </a:lnTo>
                  <a:lnTo>
                    <a:pt x="830072" y="27432"/>
                  </a:lnTo>
                  <a:lnTo>
                    <a:pt x="812800" y="27432"/>
                  </a:lnTo>
                  <a:lnTo>
                    <a:pt x="805942" y="32639"/>
                  </a:lnTo>
                  <a:lnTo>
                    <a:pt x="799084" y="36195"/>
                  </a:lnTo>
                  <a:lnTo>
                    <a:pt x="793877" y="39624"/>
                  </a:lnTo>
                  <a:lnTo>
                    <a:pt x="790448" y="48387"/>
                  </a:lnTo>
                  <a:lnTo>
                    <a:pt x="785241" y="55245"/>
                  </a:lnTo>
                  <a:lnTo>
                    <a:pt x="781812" y="62230"/>
                  </a:lnTo>
                  <a:lnTo>
                    <a:pt x="781812" y="81407"/>
                  </a:lnTo>
                  <a:lnTo>
                    <a:pt x="785241" y="88392"/>
                  </a:lnTo>
                  <a:lnTo>
                    <a:pt x="790448" y="95377"/>
                  </a:lnTo>
                  <a:lnTo>
                    <a:pt x="793877" y="102362"/>
                  </a:lnTo>
                  <a:lnTo>
                    <a:pt x="802513" y="107569"/>
                  </a:lnTo>
                  <a:lnTo>
                    <a:pt x="809371" y="110998"/>
                  </a:lnTo>
                  <a:lnTo>
                    <a:pt x="816229" y="112776"/>
                  </a:lnTo>
                  <a:lnTo>
                    <a:pt x="835279" y="112776"/>
                  </a:lnTo>
                  <a:lnTo>
                    <a:pt x="842137" y="110998"/>
                  </a:lnTo>
                  <a:lnTo>
                    <a:pt x="852424" y="105791"/>
                  </a:lnTo>
                  <a:lnTo>
                    <a:pt x="855853" y="98806"/>
                  </a:lnTo>
                  <a:lnTo>
                    <a:pt x="847217" y="88392"/>
                  </a:lnTo>
                  <a:lnTo>
                    <a:pt x="836930" y="95377"/>
                  </a:lnTo>
                  <a:lnTo>
                    <a:pt x="824865" y="98806"/>
                  </a:lnTo>
                  <a:lnTo>
                    <a:pt x="816229" y="95377"/>
                  </a:lnTo>
                  <a:lnTo>
                    <a:pt x="809371" y="93599"/>
                  </a:lnTo>
                  <a:lnTo>
                    <a:pt x="804164" y="86614"/>
                  </a:lnTo>
                  <a:lnTo>
                    <a:pt x="802513" y="76200"/>
                  </a:lnTo>
                  <a:lnTo>
                    <a:pt x="861060" y="76200"/>
                  </a:lnTo>
                  <a:lnTo>
                    <a:pt x="861060" y="70993"/>
                  </a:lnTo>
                  <a:close/>
                </a:path>
                <a:path w="1306195" h="113029">
                  <a:moveTo>
                    <a:pt x="922007" y="31623"/>
                  </a:moveTo>
                  <a:lnTo>
                    <a:pt x="899401" y="31623"/>
                  </a:lnTo>
                  <a:lnTo>
                    <a:pt x="899401" y="9144"/>
                  </a:lnTo>
                  <a:lnTo>
                    <a:pt x="880351" y="9144"/>
                  </a:lnTo>
                  <a:lnTo>
                    <a:pt x="880351" y="31623"/>
                  </a:lnTo>
                  <a:lnTo>
                    <a:pt x="871715" y="31623"/>
                  </a:lnTo>
                  <a:lnTo>
                    <a:pt x="871715" y="45466"/>
                  </a:lnTo>
                  <a:lnTo>
                    <a:pt x="880351" y="45466"/>
                  </a:lnTo>
                  <a:lnTo>
                    <a:pt x="880351" y="88646"/>
                  </a:lnTo>
                  <a:lnTo>
                    <a:pt x="883907" y="100711"/>
                  </a:lnTo>
                  <a:lnTo>
                    <a:pt x="889114" y="107569"/>
                  </a:lnTo>
                  <a:lnTo>
                    <a:pt x="895972" y="112776"/>
                  </a:lnTo>
                  <a:lnTo>
                    <a:pt x="915022" y="112776"/>
                  </a:lnTo>
                  <a:lnTo>
                    <a:pt x="922007" y="107569"/>
                  </a:lnTo>
                  <a:lnTo>
                    <a:pt x="922007" y="95504"/>
                  </a:lnTo>
                  <a:lnTo>
                    <a:pt x="922007" y="93726"/>
                  </a:lnTo>
                  <a:lnTo>
                    <a:pt x="916800" y="95504"/>
                  </a:lnTo>
                  <a:lnTo>
                    <a:pt x="908164" y="95504"/>
                  </a:lnTo>
                  <a:lnTo>
                    <a:pt x="902957" y="93726"/>
                  </a:lnTo>
                  <a:lnTo>
                    <a:pt x="899401" y="90297"/>
                  </a:lnTo>
                  <a:lnTo>
                    <a:pt x="899401" y="45466"/>
                  </a:lnTo>
                  <a:lnTo>
                    <a:pt x="922007" y="45466"/>
                  </a:lnTo>
                  <a:lnTo>
                    <a:pt x="922007" y="31623"/>
                  </a:lnTo>
                  <a:close/>
                </a:path>
                <a:path w="1306195" h="113029">
                  <a:moveTo>
                    <a:pt x="1056132" y="30480"/>
                  </a:moveTo>
                  <a:lnTo>
                    <a:pt x="1037209" y="30480"/>
                  </a:lnTo>
                  <a:lnTo>
                    <a:pt x="1020064" y="86487"/>
                  </a:lnTo>
                  <a:lnTo>
                    <a:pt x="1001268" y="30480"/>
                  </a:lnTo>
                  <a:lnTo>
                    <a:pt x="985774" y="30480"/>
                  </a:lnTo>
                  <a:lnTo>
                    <a:pt x="966978" y="86487"/>
                  </a:lnTo>
                  <a:lnTo>
                    <a:pt x="951484" y="30480"/>
                  </a:lnTo>
                  <a:lnTo>
                    <a:pt x="932688" y="30480"/>
                  </a:lnTo>
                  <a:lnTo>
                    <a:pt x="958342" y="112776"/>
                  </a:lnTo>
                  <a:lnTo>
                    <a:pt x="975487" y="112776"/>
                  </a:lnTo>
                  <a:lnTo>
                    <a:pt x="994410" y="56769"/>
                  </a:lnTo>
                  <a:lnTo>
                    <a:pt x="1009777" y="112776"/>
                  </a:lnTo>
                  <a:lnTo>
                    <a:pt x="1026922" y="112776"/>
                  </a:lnTo>
                  <a:lnTo>
                    <a:pt x="1056132" y="30480"/>
                  </a:lnTo>
                  <a:close/>
                </a:path>
                <a:path w="1306195" h="113029">
                  <a:moveTo>
                    <a:pt x="1152131" y="70993"/>
                  </a:moveTo>
                  <a:lnTo>
                    <a:pt x="1150353" y="62230"/>
                  </a:lnTo>
                  <a:lnTo>
                    <a:pt x="1146924" y="55245"/>
                  </a:lnTo>
                  <a:lnTo>
                    <a:pt x="1145146" y="48387"/>
                  </a:lnTo>
                  <a:lnTo>
                    <a:pt x="1143038" y="44831"/>
                  </a:lnTo>
                  <a:lnTo>
                    <a:pt x="1139939" y="39624"/>
                  </a:lnTo>
                  <a:lnTo>
                    <a:pt x="1133081" y="36195"/>
                  </a:lnTo>
                  <a:lnTo>
                    <a:pt x="1133081" y="70993"/>
                  </a:lnTo>
                  <a:lnTo>
                    <a:pt x="1131303" y="81407"/>
                  </a:lnTo>
                  <a:lnTo>
                    <a:pt x="1126096" y="88392"/>
                  </a:lnTo>
                  <a:lnTo>
                    <a:pt x="1119111" y="95377"/>
                  </a:lnTo>
                  <a:lnTo>
                    <a:pt x="1108697" y="98806"/>
                  </a:lnTo>
                  <a:lnTo>
                    <a:pt x="1100061" y="95377"/>
                  </a:lnTo>
                  <a:lnTo>
                    <a:pt x="1089647" y="88392"/>
                  </a:lnTo>
                  <a:lnTo>
                    <a:pt x="1084313" y="81407"/>
                  </a:lnTo>
                  <a:lnTo>
                    <a:pt x="1082662" y="70993"/>
                  </a:lnTo>
                  <a:lnTo>
                    <a:pt x="1084313" y="58801"/>
                  </a:lnTo>
                  <a:lnTo>
                    <a:pt x="1089647" y="51816"/>
                  </a:lnTo>
                  <a:lnTo>
                    <a:pt x="1096505" y="48387"/>
                  </a:lnTo>
                  <a:lnTo>
                    <a:pt x="1108697" y="44831"/>
                  </a:lnTo>
                  <a:lnTo>
                    <a:pt x="1119111" y="48387"/>
                  </a:lnTo>
                  <a:lnTo>
                    <a:pt x="1126096" y="51816"/>
                  </a:lnTo>
                  <a:lnTo>
                    <a:pt x="1131303" y="62230"/>
                  </a:lnTo>
                  <a:lnTo>
                    <a:pt x="1133081" y="70993"/>
                  </a:lnTo>
                  <a:lnTo>
                    <a:pt x="1133081" y="36195"/>
                  </a:lnTo>
                  <a:lnTo>
                    <a:pt x="1126096" y="30861"/>
                  </a:lnTo>
                  <a:lnTo>
                    <a:pt x="1115682" y="27432"/>
                  </a:lnTo>
                  <a:lnTo>
                    <a:pt x="1100061" y="27432"/>
                  </a:lnTo>
                  <a:lnTo>
                    <a:pt x="1093076" y="32639"/>
                  </a:lnTo>
                  <a:lnTo>
                    <a:pt x="1082662" y="36195"/>
                  </a:lnTo>
                  <a:lnTo>
                    <a:pt x="1077455" y="39624"/>
                  </a:lnTo>
                  <a:lnTo>
                    <a:pt x="1072248" y="48387"/>
                  </a:lnTo>
                  <a:lnTo>
                    <a:pt x="1068692" y="55245"/>
                  </a:lnTo>
                  <a:lnTo>
                    <a:pt x="1065263" y="62230"/>
                  </a:lnTo>
                  <a:lnTo>
                    <a:pt x="1065263" y="79629"/>
                  </a:lnTo>
                  <a:lnTo>
                    <a:pt x="1089647" y="110998"/>
                  </a:lnTo>
                  <a:lnTo>
                    <a:pt x="1100061" y="112776"/>
                  </a:lnTo>
                  <a:lnTo>
                    <a:pt x="1115682" y="112776"/>
                  </a:lnTo>
                  <a:lnTo>
                    <a:pt x="1126096" y="110998"/>
                  </a:lnTo>
                  <a:lnTo>
                    <a:pt x="1133081" y="105791"/>
                  </a:lnTo>
                  <a:lnTo>
                    <a:pt x="1139939" y="100584"/>
                  </a:lnTo>
                  <a:lnTo>
                    <a:pt x="1141717" y="98806"/>
                  </a:lnTo>
                  <a:lnTo>
                    <a:pt x="1145146" y="95377"/>
                  </a:lnTo>
                  <a:lnTo>
                    <a:pt x="1146924" y="88392"/>
                  </a:lnTo>
                  <a:lnTo>
                    <a:pt x="1150353" y="79629"/>
                  </a:lnTo>
                  <a:lnTo>
                    <a:pt x="1152131" y="70993"/>
                  </a:lnTo>
                  <a:close/>
                </a:path>
                <a:path w="1306195" h="113029">
                  <a:moveTo>
                    <a:pt x="1214615" y="27432"/>
                  </a:moveTo>
                  <a:lnTo>
                    <a:pt x="1205852" y="30861"/>
                  </a:lnTo>
                  <a:lnTo>
                    <a:pt x="1198740" y="32639"/>
                  </a:lnTo>
                  <a:lnTo>
                    <a:pt x="1189977" y="39624"/>
                  </a:lnTo>
                  <a:lnTo>
                    <a:pt x="1186421" y="48387"/>
                  </a:lnTo>
                  <a:lnTo>
                    <a:pt x="1186421" y="30861"/>
                  </a:lnTo>
                  <a:lnTo>
                    <a:pt x="1168895" y="30861"/>
                  </a:lnTo>
                  <a:lnTo>
                    <a:pt x="1168895" y="112776"/>
                  </a:lnTo>
                  <a:lnTo>
                    <a:pt x="1186421" y="112776"/>
                  </a:lnTo>
                  <a:lnTo>
                    <a:pt x="1186421" y="81407"/>
                  </a:lnTo>
                  <a:lnTo>
                    <a:pt x="1188199" y="67437"/>
                  </a:lnTo>
                  <a:lnTo>
                    <a:pt x="1195311" y="57023"/>
                  </a:lnTo>
                  <a:lnTo>
                    <a:pt x="1202296" y="50038"/>
                  </a:lnTo>
                  <a:lnTo>
                    <a:pt x="1214615" y="48387"/>
                  </a:lnTo>
                  <a:lnTo>
                    <a:pt x="1214615" y="27432"/>
                  </a:lnTo>
                  <a:close/>
                </a:path>
                <a:path w="1306195" h="113029">
                  <a:moveTo>
                    <a:pt x="1306055" y="31242"/>
                  </a:moveTo>
                  <a:lnTo>
                    <a:pt x="1281798" y="31242"/>
                  </a:lnTo>
                  <a:lnTo>
                    <a:pt x="1248905" y="67691"/>
                  </a:lnTo>
                  <a:lnTo>
                    <a:pt x="1248905" y="0"/>
                  </a:lnTo>
                  <a:lnTo>
                    <a:pt x="1229855" y="0"/>
                  </a:lnTo>
                  <a:lnTo>
                    <a:pt x="1229855" y="112776"/>
                  </a:lnTo>
                  <a:lnTo>
                    <a:pt x="1248905" y="112776"/>
                  </a:lnTo>
                  <a:lnTo>
                    <a:pt x="1248905" y="88519"/>
                  </a:lnTo>
                  <a:lnTo>
                    <a:pt x="1260970" y="76327"/>
                  </a:lnTo>
                  <a:lnTo>
                    <a:pt x="1285227" y="112776"/>
                  </a:lnTo>
                  <a:lnTo>
                    <a:pt x="1306055" y="112776"/>
                  </a:lnTo>
                  <a:lnTo>
                    <a:pt x="1273162" y="64135"/>
                  </a:lnTo>
                  <a:lnTo>
                    <a:pt x="1306055" y="31242"/>
                  </a:lnTo>
                  <a:close/>
                </a:path>
              </a:pathLst>
            </a:custGeom>
            <a:solidFill>
              <a:srgbClr val="57585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0" name="object 180"/>
            <p:cNvPicPr/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5137404" y="5460492"/>
              <a:ext cx="79248" cy="79248"/>
            </a:xfrm>
            <a:prstGeom prst="rect">
              <a:avLst/>
            </a:prstGeom>
          </p:spPr>
        </p:pic>
        <p:pic>
          <p:nvPicPr>
            <p:cNvPr id="181" name="object 181"/>
            <p:cNvPicPr/>
            <p:nvPr/>
          </p:nvPicPr>
          <p:blipFill>
            <a:blip r:embed="rId71" cstate="print"/>
            <a:stretch>
              <a:fillRect/>
            </a:stretch>
          </p:blipFill>
          <p:spPr>
            <a:xfrm>
              <a:off x="5137404" y="4843272"/>
              <a:ext cx="79248" cy="79247"/>
            </a:xfrm>
            <a:prstGeom prst="rect">
              <a:avLst/>
            </a:prstGeom>
          </p:spPr>
        </p:pic>
        <p:sp>
          <p:nvSpPr>
            <p:cNvPr id="182" name="object 182"/>
            <p:cNvSpPr/>
            <p:nvPr/>
          </p:nvSpPr>
          <p:spPr>
            <a:xfrm>
              <a:off x="5177028" y="4869180"/>
              <a:ext cx="0" cy="629920"/>
            </a:xfrm>
            <a:custGeom>
              <a:avLst/>
              <a:gdLst/>
              <a:ahLst/>
              <a:cxnLst/>
              <a:rect l="l" t="t" r="r" b="b"/>
              <a:pathLst>
                <a:path h="629920">
                  <a:moveTo>
                    <a:pt x="0" y="0"/>
                  </a:moveTo>
                  <a:lnTo>
                    <a:pt x="0" y="629411"/>
                  </a:lnTo>
                </a:path>
              </a:pathLst>
            </a:custGeom>
            <a:ln w="9144">
              <a:solidFill>
                <a:srgbClr val="73707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3" name="object 183"/>
            <p:cNvPicPr/>
            <p:nvPr/>
          </p:nvPicPr>
          <p:blipFill>
            <a:blip r:embed="rId72" cstate="print"/>
            <a:stretch>
              <a:fillRect/>
            </a:stretch>
          </p:blipFill>
          <p:spPr>
            <a:xfrm>
              <a:off x="6414515" y="4843272"/>
              <a:ext cx="76200" cy="79247"/>
            </a:xfrm>
            <a:prstGeom prst="rect">
              <a:avLst/>
            </a:prstGeom>
          </p:spPr>
        </p:pic>
        <p:pic>
          <p:nvPicPr>
            <p:cNvPr id="184" name="object 184"/>
            <p:cNvPicPr/>
            <p:nvPr/>
          </p:nvPicPr>
          <p:blipFill>
            <a:blip r:embed="rId73" cstate="print"/>
            <a:stretch>
              <a:fillRect/>
            </a:stretch>
          </p:blipFill>
          <p:spPr>
            <a:xfrm>
              <a:off x="6414515" y="5460492"/>
              <a:ext cx="76200" cy="79248"/>
            </a:xfrm>
            <a:prstGeom prst="rect">
              <a:avLst/>
            </a:prstGeom>
          </p:spPr>
        </p:pic>
        <p:sp>
          <p:nvSpPr>
            <p:cNvPr id="185" name="object 185"/>
            <p:cNvSpPr/>
            <p:nvPr/>
          </p:nvSpPr>
          <p:spPr>
            <a:xfrm>
              <a:off x="6452615" y="4869180"/>
              <a:ext cx="0" cy="629920"/>
            </a:xfrm>
            <a:custGeom>
              <a:avLst/>
              <a:gdLst/>
              <a:ahLst/>
              <a:cxnLst/>
              <a:rect l="l" t="t" r="r" b="b"/>
              <a:pathLst>
                <a:path h="629920">
                  <a:moveTo>
                    <a:pt x="0" y="0"/>
                  </a:moveTo>
                  <a:lnTo>
                    <a:pt x="0" y="629411"/>
                  </a:lnTo>
                </a:path>
              </a:pathLst>
            </a:custGeom>
            <a:ln w="9144">
              <a:solidFill>
                <a:srgbClr val="73707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6" name="object 186"/>
            <p:cNvPicPr/>
            <p:nvPr/>
          </p:nvPicPr>
          <p:blipFill>
            <a:blip r:embed="rId74" cstate="print"/>
            <a:stretch>
              <a:fillRect/>
            </a:stretch>
          </p:blipFill>
          <p:spPr>
            <a:xfrm>
              <a:off x="7688580" y="4843272"/>
              <a:ext cx="79248" cy="79247"/>
            </a:xfrm>
            <a:prstGeom prst="rect">
              <a:avLst/>
            </a:prstGeom>
          </p:spPr>
        </p:pic>
        <p:pic>
          <p:nvPicPr>
            <p:cNvPr id="187" name="object 187"/>
            <p:cNvPicPr/>
            <p:nvPr/>
          </p:nvPicPr>
          <p:blipFill>
            <a:blip r:embed="rId75" cstate="print"/>
            <a:stretch>
              <a:fillRect/>
            </a:stretch>
          </p:blipFill>
          <p:spPr>
            <a:xfrm>
              <a:off x="7688580" y="5460492"/>
              <a:ext cx="79248" cy="79248"/>
            </a:xfrm>
            <a:prstGeom prst="rect">
              <a:avLst/>
            </a:prstGeom>
          </p:spPr>
        </p:pic>
        <p:sp>
          <p:nvSpPr>
            <p:cNvPr id="188" name="object 188"/>
            <p:cNvSpPr/>
            <p:nvPr/>
          </p:nvSpPr>
          <p:spPr>
            <a:xfrm>
              <a:off x="7729728" y="4869180"/>
              <a:ext cx="0" cy="629920"/>
            </a:xfrm>
            <a:custGeom>
              <a:avLst/>
              <a:gdLst/>
              <a:ahLst/>
              <a:cxnLst/>
              <a:rect l="l" t="t" r="r" b="b"/>
              <a:pathLst>
                <a:path h="629920">
                  <a:moveTo>
                    <a:pt x="0" y="0"/>
                  </a:moveTo>
                  <a:lnTo>
                    <a:pt x="0" y="629411"/>
                  </a:lnTo>
                </a:path>
              </a:pathLst>
            </a:custGeom>
            <a:ln w="9144">
              <a:solidFill>
                <a:srgbClr val="73707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9" name="object 189"/>
            <p:cNvPicPr/>
            <p:nvPr/>
          </p:nvPicPr>
          <p:blipFill>
            <a:blip r:embed="rId76" cstate="print"/>
            <a:stretch>
              <a:fillRect/>
            </a:stretch>
          </p:blipFill>
          <p:spPr>
            <a:xfrm>
              <a:off x="5314187" y="5460492"/>
              <a:ext cx="79248" cy="79248"/>
            </a:xfrm>
            <a:prstGeom prst="rect">
              <a:avLst/>
            </a:prstGeom>
          </p:spPr>
        </p:pic>
        <p:pic>
          <p:nvPicPr>
            <p:cNvPr id="190" name="object 190"/>
            <p:cNvPicPr/>
            <p:nvPr/>
          </p:nvPicPr>
          <p:blipFill>
            <a:blip r:embed="rId77" cstate="print"/>
            <a:stretch>
              <a:fillRect/>
            </a:stretch>
          </p:blipFill>
          <p:spPr>
            <a:xfrm>
              <a:off x="5314187" y="4585716"/>
              <a:ext cx="79248" cy="77724"/>
            </a:xfrm>
            <a:prstGeom prst="rect">
              <a:avLst/>
            </a:prstGeom>
          </p:spPr>
        </p:pic>
        <p:sp>
          <p:nvSpPr>
            <p:cNvPr id="191" name="object 191"/>
            <p:cNvSpPr/>
            <p:nvPr/>
          </p:nvSpPr>
          <p:spPr>
            <a:xfrm>
              <a:off x="5352288" y="4625339"/>
              <a:ext cx="0" cy="873760"/>
            </a:xfrm>
            <a:custGeom>
              <a:avLst/>
              <a:gdLst/>
              <a:ahLst/>
              <a:cxnLst/>
              <a:rect l="l" t="t" r="r" b="b"/>
              <a:pathLst>
                <a:path h="873760">
                  <a:moveTo>
                    <a:pt x="0" y="0"/>
                  </a:moveTo>
                  <a:lnTo>
                    <a:pt x="0" y="873252"/>
                  </a:lnTo>
                </a:path>
              </a:pathLst>
            </a:custGeom>
            <a:ln w="9144">
              <a:solidFill>
                <a:srgbClr val="387B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2" name="object 192"/>
            <p:cNvPicPr/>
            <p:nvPr/>
          </p:nvPicPr>
          <p:blipFill>
            <a:blip r:embed="rId78" cstate="print"/>
            <a:stretch>
              <a:fillRect/>
            </a:stretch>
          </p:blipFill>
          <p:spPr>
            <a:xfrm>
              <a:off x="6589776" y="4585716"/>
              <a:ext cx="77724" cy="77724"/>
            </a:xfrm>
            <a:prstGeom prst="rect">
              <a:avLst/>
            </a:prstGeom>
          </p:spPr>
        </p:pic>
        <p:pic>
          <p:nvPicPr>
            <p:cNvPr id="193" name="object 193"/>
            <p:cNvPicPr/>
            <p:nvPr/>
          </p:nvPicPr>
          <p:blipFill>
            <a:blip r:embed="rId79" cstate="print"/>
            <a:stretch>
              <a:fillRect/>
            </a:stretch>
          </p:blipFill>
          <p:spPr>
            <a:xfrm>
              <a:off x="6589776" y="5460492"/>
              <a:ext cx="77724" cy="79248"/>
            </a:xfrm>
            <a:prstGeom prst="rect">
              <a:avLst/>
            </a:prstGeom>
          </p:spPr>
        </p:pic>
        <p:sp>
          <p:nvSpPr>
            <p:cNvPr id="194" name="object 194"/>
            <p:cNvSpPr/>
            <p:nvPr/>
          </p:nvSpPr>
          <p:spPr>
            <a:xfrm>
              <a:off x="6629400" y="4625339"/>
              <a:ext cx="0" cy="873760"/>
            </a:xfrm>
            <a:custGeom>
              <a:avLst/>
              <a:gdLst/>
              <a:ahLst/>
              <a:cxnLst/>
              <a:rect l="l" t="t" r="r" b="b"/>
              <a:pathLst>
                <a:path h="873760">
                  <a:moveTo>
                    <a:pt x="0" y="0"/>
                  </a:moveTo>
                  <a:lnTo>
                    <a:pt x="0" y="873252"/>
                  </a:lnTo>
                </a:path>
              </a:pathLst>
            </a:custGeom>
            <a:ln w="9144">
              <a:solidFill>
                <a:srgbClr val="387B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5" name="object 195"/>
            <p:cNvPicPr/>
            <p:nvPr/>
          </p:nvPicPr>
          <p:blipFill>
            <a:blip r:embed="rId80" cstate="print"/>
            <a:stretch>
              <a:fillRect/>
            </a:stretch>
          </p:blipFill>
          <p:spPr>
            <a:xfrm>
              <a:off x="7865364" y="4585716"/>
              <a:ext cx="77724" cy="77724"/>
            </a:xfrm>
            <a:prstGeom prst="rect">
              <a:avLst/>
            </a:prstGeom>
          </p:spPr>
        </p:pic>
        <p:pic>
          <p:nvPicPr>
            <p:cNvPr id="196" name="object 196"/>
            <p:cNvPicPr/>
            <p:nvPr/>
          </p:nvPicPr>
          <p:blipFill>
            <a:blip r:embed="rId81" cstate="print"/>
            <a:stretch>
              <a:fillRect/>
            </a:stretch>
          </p:blipFill>
          <p:spPr>
            <a:xfrm>
              <a:off x="7865364" y="5460492"/>
              <a:ext cx="77724" cy="79248"/>
            </a:xfrm>
            <a:prstGeom prst="rect">
              <a:avLst/>
            </a:prstGeom>
          </p:spPr>
        </p:pic>
        <p:sp>
          <p:nvSpPr>
            <p:cNvPr id="197" name="object 197"/>
            <p:cNvSpPr/>
            <p:nvPr/>
          </p:nvSpPr>
          <p:spPr>
            <a:xfrm>
              <a:off x="7904988" y="4625339"/>
              <a:ext cx="0" cy="873760"/>
            </a:xfrm>
            <a:custGeom>
              <a:avLst/>
              <a:gdLst/>
              <a:ahLst/>
              <a:cxnLst/>
              <a:rect l="l" t="t" r="r" b="b"/>
              <a:pathLst>
                <a:path h="873760">
                  <a:moveTo>
                    <a:pt x="0" y="0"/>
                  </a:moveTo>
                  <a:lnTo>
                    <a:pt x="0" y="873252"/>
                  </a:lnTo>
                </a:path>
              </a:pathLst>
            </a:custGeom>
            <a:ln w="9144">
              <a:solidFill>
                <a:srgbClr val="387B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8" name="object 198"/>
            <p:cNvPicPr/>
            <p:nvPr/>
          </p:nvPicPr>
          <p:blipFill>
            <a:blip r:embed="rId82" cstate="print"/>
            <a:stretch>
              <a:fillRect/>
            </a:stretch>
          </p:blipFill>
          <p:spPr>
            <a:xfrm>
              <a:off x="5487924" y="5460492"/>
              <a:ext cx="80772" cy="79248"/>
            </a:xfrm>
            <a:prstGeom prst="rect">
              <a:avLst/>
            </a:prstGeom>
          </p:spPr>
        </p:pic>
        <p:pic>
          <p:nvPicPr>
            <p:cNvPr id="199" name="object 199"/>
            <p:cNvPicPr/>
            <p:nvPr/>
          </p:nvPicPr>
          <p:blipFill>
            <a:blip r:embed="rId83" cstate="print"/>
            <a:stretch>
              <a:fillRect/>
            </a:stretch>
          </p:blipFill>
          <p:spPr>
            <a:xfrm>
              <a:off x="5487924" y="4329683"/>
              <a:ext cx="80772" cy="76200"/>
            </a:xfrm>
            <a:prstGeom prst="rect">
              <a:avLst/>
            </a:prstGeom>
          </p:spPr>
        </p:pic>
        <p:sp>
          <p:nvSpPr>
            <p:cNvPr id="200" name="object 200"/>
            <p:cNvSpPr/>
            <p:nvPr/>
          </p:nvSpPr>
          <p:spPr>
            <a:xfrm>
              <a:off x="5526023" y="4367783"/>
              <a:ext cx="0" cy="1130935"/>
            </a:xfrm>
            <a:custGeom>
              <a:avLst/>
              <a:gdLst/>
              <a:ahLst/>
              <a:cxnLst/>
              <a:rect l="l" t="t" r="r" b="b"/>
              <a:pathLst>
                <a:path h="1130935">
                  <a:moveTo>
                    <a:pt x="0" y="0"/>
                  </a:moveTo>
                  <a:lnTo>
                    <a:pt x="0" y="1130807"/>
                  </a:lnTo>
                </a:path>
              </a:pathLst>
            </a:custGeom>
            <a:ln w="9144">
              <a:solidFill>
                <a:srgbClr val="AABC1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1" name="object 201"/>
            <p:cNvPicPr/>
            <p:nvPr/>
          </p:nvPicPr>
          <p:blipFill>
            <a:blip r:embed="rId84" cstate="print"/>
            <a:stretch>
              <a:fillRect/>
            </a:stretch>
          </p:blipFill>
          <p:spPr>
            <a:xfrm>
              <a:off x="6765035" y="4329683"/>
              <a:ext cx="76200" cy="76200"/>
            </a:xfrm>
            <a:prstGeom prst="rect">
              <a:avLst/>
            </a:prstGeom>
          </p:spPr>
        </p:pic>
        <p:pic>
          <p:nvPicPr>
            <p:cNvPr id="202" name="object 202"/>
            <p:cNvPicPr/>
            <p:nvPr/>
          </p:nvPicPr>
          <p:blipFill>
            <a:blip r:embed="rId85" cstate="print"/>
            <a:stretch>
              <a:fillRect/>
            </a:stretch>
          </p:blipFill>
          <p:spPr>
            <a:xfrm>
              <a:off x="6765035" y="5460492"/>
              <a:ext cx="76200" cy="79248"/>
            </a:xfrm>
            <a:prstGeom prst="rect">
              <a:avLst/>
            </a:prstGeom>
          </p:spPr>
        </p:pic>
        <p:sp>
          <p:nvSpPr>
            <p:cNvPr id="203" name="object 203"/>
            <p:cNvSpPr/>
            <p:nvPr/>
          </p:nvSpPr>
          <p:spPr>
            <a:xfrm>
              <a:off x="6803135" y="4367783"/>
              <a:ext cx="0" cy="1130935"/>
            </a:xfrm>
            <a:custGeom>
              <a:avLst/>
              <a:gdLst/>
              <a:ahLst/>
              <a:cxnLst/>
              <a:rect l="l" t="t" r="r" b="b"/>
              <a:pathLst>
                <a:path h="1130935">
                  <a:moveTo>
                    <a:pt x="0" y="0"/>
                  </a:moveTo>
                  <a:lnTo>
                    <a:pt x="0" y="1130807"/>
                  </a:lnTo>
                </a:path>
              </a:pathLst>
            </a:custGeom>
            <a:ln w="9144">
              <a:solidFill>
                <a:srgbClr val="AABC1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4" name="object 204"/>
            <p:cNvPicPr/>
            <p:nvPr/>
          </p:nvPicPr>
          <p:blipFill>
            <a:blip r:embed="rId86" cstate="print"/>
            <a:stretch>
              <a:fillRect/>
            </a:stretch>
          </p:blipFill>
          <p:spPr>
            <a:xfrm>
              <a:off x="8039099" y="4329683"/>
              <a:ext cx="80772" cy="76200"/>
            </a:xfrm>
            <a:prstGeom prst="rect">
              <a:avLst/>
            </a:prstGeom>
          </p:spPr>
        </p:pic>
        <p:pic>
          <p:nvPicPr>
            <p:cNvPr id="205" name="object 205"/>
            <p:cNvPicPr/>
            <p:nvPr/>
          </p:nvPicPr>
          <p:blipFill>
            <a:blip r:embed="rId87" cstate="print"/>
            <a:stretch>
              <a:fillRect/>
            </a:stretch>
          </p:blipFill>
          <p:spPr>
            <a:xfrm>
              <a:off x="8039099" y="5460492"/>
              <a:ext cx="80772" cy="79248"/>
            </a:xfrm>
            <a:prstGeom prst="rect">
              <a:avLst/>
            </a:prstGeom>
          </p:spPr>
        </p:pic>
        <p:sp>
          <p:nvSpPr>
            <p:cNvPr id="206" name="object 206"/>
            <p:cNvSpPr/>
            <p:nvPr/>
          </p:nvSpPr>
          <p:spPr>
            <a:xfrm>
              <a:off x="8081771" y="4367783"/>
              <a:ext cx="0" cy="1130935"/>
            </a:xfrm>
            <a:custGeom>
              <a:avLst/>
              <a:gdLst/>
              <a:ahLst/>
              <a:cxnLst/>
              <a:rect l="l" t="t" r="r" b="b"/>
              <a:pathLst>
                <a:path h="1130935">
                  <a:moveTo>
                    <a:pt x="0" y="0"/>
                  </a:moveTo>
                  <a:lnTo>
                    <a:pt x="0" y="1130807"/>
                  </a:lnTo>
                </a:path>
              </a:pathLst>
            </a:custGeom>
            <a:ln w="9144">
              <a:solidFill>
                <a:srgbClr val="AABC1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7" name="object 207"/>
            <p:cNvPicPr/>
            <p:nvPr/>
          </p:nvPicPr>
          <p:blipFill>
            <a:blip r:embed="rId88" cstate="print"/>
            <a:stretch>
              <a:fillRect/>
            </a:stretch>
          </p:blipFill>
          <p:spPr>
            <a:xfrm>
              <a:off x="5663183" y="5460492"/>
              <a:ext cx="79248" cy="79248"/>
            </a:xfrm>
            <a:prstGeom prst="rect">
              <a:avLst/>
            </a:prstGeom>
          </p:spPr>
        </p:pic>
        <p:pic>
          <p:nvPicPr>
            <p:cNvPr id="208" name="object 208"/>
            <p:cNvPicPr/>
            <p:nvPr/>
          </p:nvPicPr>
          <p:blipFill>
            <a:blip r:embed="rId89" cstate="print"/>
            <a:stretch>
              <a:fillRect/>
            </a:stretch>
          </p:blipFill>
          <p:spPr>
            <a:xfrm>
              <a:off x="5663183" y="4070603"/>
              <a:ext cx="79248" cy="79247"/>
            </a:xfrm>
            <a:prstGeom prst="rect">
              <a:avLst/>
            </a:prstGeom>
          </p:spPr>
        </p:pic>
        <p:sp>
          <p:nvSpPr>
            <p:cNvPr id="209" name="object 209"/>
            <p:cNvSpPr/>
            <p:nvPr/>
          </p:nvSpPr>
          <p:spPr>
            <a:xfrm>
              <a:off x="5702808" y="4113276"/>
              <a:ext cx="0" cy="1385570"/>
            </a:xfrm>
            <a:custGeom>
              <a:avLst/>
              <a:gdLst/>
              <a:ahLst/>
              <a:cxnLst/>
              <a:rect l="l" t="t" r="r" b="b"/>
              <a:pathLst>
                <a:path h="1385570">
                  <a:moveTo>
                    <a:pt x="0" y="0"/>
                  </a:moveTo>
                  <a:lnTo>
                    <a:pt x="0" y="1385315"/>
                  </a:lnTo>
                </a:path>
              </a:pathLst>
            </a:custGeom>
            <a:ln w="9144">
              <a:solidFill>
                <a:srgbClr val="6CB33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0" name="object 210"/>
            <p:cNvPicPr/>
            <p:nvPr/>
          </p:nvPicPr>
          <p:blipFill>
            <a:blip r:embed="rId90" cstate="print"/>
            <a:stretch>
              <a:fillRect/>
            </a:stretch>
          </p:blipFill>
          <p:spPr>
            <a:xfrm>
              <a:off x="6940295" y="4070603"/>
              <a:ext cx="77724" cy="79247"/>
            </a:xfrm>
            <a:prstGeom prst="rect">
              <a:avLst/>
            </a:prstGeom>
          </p:spPr>
        </p:pic>
        <p:pic>
          <p:nvPicPr>
            <p:cNvPr id="211" name="object 211"/>
            <p:cNvPicPr/>
            <p:nvPr/>
          </p:nvPicPr>
          <p:blipFill>
            <a:blip r:embed="rId91" cstate="print"/>
            <a:stretch>
              <a:fillRect/>
            </a:stretch>
          </p:blipFill>
          <p:spPr>
            <a:xfrm>
              <a:off x="6940295" y="5460492"/>
              <a:ext cx="77724" cy="79248"/>
            </a:xfrm>
            <a:prstGeom prst="rect">
              <a:avLst/>
            </a:prstGeom>
          </p:spPr>
        </p:pic>
        <p:sp>
          <p:nvSpPr>
            <p:cNvPr id="212" name="object 212"/>
            <p:cNvSpPr/>
            <p:nvPr/>
          </p:nvSpPr>
          <p:spPr>
            <a:xfrm>
              <a:off x="6978395" y="4113276"/>
              <a:ext cx="0" cy="1385570"/>
            </a:xfrm>
            <a:custGeom>
              <a:avLst/>
              <a:gdLst/>
              <a:ahLst/>
              <a:cxnLst/>
              <a:rect l="l" t="t" r="r" b="b"/>
              <a:pathLst>
                <a:path h="1385570">
                  <a:moveTo>
                    <a:pt x="0" y="0"/>
                  </a:moveTo>
                  <a:lnTo>
                    <a:pt x="0" y="1385315"/>
                  </a:lnTo>
                </a:path>
              </a:pathLst>
            </a:custGeom>
            <a:ln w="9144">
              <a:solidFill>
                <a:srgbClr val="6CB33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3" name="object 213"/>
            <p:cNvPicPr/>
            <p:nvPr/>
          </p:nvPicPr>
          <p:blipFill>
            <a:blip r:embed="rId92" cstate="print"/>
            <a:stretch>
              <a:fillRect/>
            </a:stretch>
          </p:blipFill>
          <p:spPr>
            <a:xfrm>
              <a:off x="8214359" y="4070603"/>
              <a:ext cx="79248" cy="79247"/>
            </a:xfrm>
            <a:prstGeom prst="rect">
              <a:avLst/>
            </a:prstGeom>
          </p:spPr>
        </p:pic>
        <p:pic>
          <p:nvPicPr>
            <p:cNvPr id="214" name="object 214"/>
            <p:cNvPicPr/>
            <p:nvPr/>
          </p:nvPicPr>
          <p:blipFill>
            <a:blip r:embed="rId93" cstate="print"/>
            <a:stretch>
              <a:fillRect/>
            </a:stretch>
          </p:blipFill>
          <p:spPr>
            <a:xfrm>
              <a:off x="8214359" y="5460492"/>
              <a:ext cx="79248" cy="79248"/>
            </a:xfrm>
            <a:prstGeom prst="rect">
              <a:avLst/>
            </a:prstGeom>
          </p:spPr>
        </p:pic>
        <p:sp>
          <p:nvSpPr>
            <p:cNvPr id="215" name="object 215"/>
            <p:cNvSpPr/>
            <p:nvPr/>
          </p:nvSpPr>
          <p:spPr>
            <a:xfrm>
              <a:off x="8255507" y="4113276"/>
              <a:ext cx="0" cy="1385570"/>
            </a:xfrm>
            <a:custGeom>
              <a:avLst/>
              <a:gdLst/>
              <a:ahLst/>
              <a:cxnLst/>
              <a:rect l="l" t="t" r="r" b="b"/>
              <a:pathLst>
                <a:path h="1385570">
                  <a:moveTo>
                    <a:pt x="0" y="0"/>
                  </a:moveTo>
                  <a:lnTo>
                    <a:pt x="0" y="1385315"/>
                  </a:lnTo>
                </a:path>
              </a:pathLst>
            </a:custGeom>
            <a:ln w="9144">
              <a:solidFill>
                <a:srgbClr val="6CB33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6" name="object 216"/>
            <p:cNvPicPr/>
            <p:nvPr/>
          </p:nvPicPr>
          <p:blipFill>
            <a:blip r:embed="rId94" cstate="print"/>
            <a:stretch>
              <a:fillRect/>
            </a:stretch>
          </p:blipFill>
          <p:spPr>
            <a:xfrm>
              <a:off x="5839967" y="5460492"/>
              <a:ext cx="79248" cy="79248"/>
            </a:xfrm>
            <a:prstGeom prst="rect">
              <a:avLst/>
            </a:prstGeom>
          </p:spPr>
        </p:pic>
        <p:pic>
          <p:nvPicPr>
            <p:cNvPr id="217" name="object 217"/>
            <p:cNvPicPr/>
            <p:nvPr/>
          </p:nvPicPr>
          <p:blipFill>
            <a:blip r:embed="rId95" cstate="print"/>
            <a:stretch>
              <a:fillRect/>
            </a:stretch>
          </p:blipFill>
          <p:spPr>
            <a:xfrm>
              <a:off x="5839967" y="3813047"/>
              <a:ext cx="79248" cy="79247"/>
            </a:xfrm>
            <a:prstGeom prst="rect">
              <a:avLst/>
            </a:prstGeom>
          </p:spPr>
        </p:pic>
        <p:sp>
          <p:nvSpPr>
            <p:cNvPr id="218" name="object 218"/>
            <p:cNvSpPr/>
            <p:nvPr/>
          </p:nvSpPr>
          <p:spPr>
            <a:xfrm>
              <a:off x="5878067" y="3845051"/>
              <a:ext cx="0" cy="1653539"/>
            </a:xfrm>
            <a:custGeom>
              <a:avLst/>
              <a:gdLst/>
              <a:ahLst/>
              <a:cxnLst/>
              <a:rect l="l" t="t" r="r" b="b"/>
              <a:pathLst>
                <a:path h="1653539">
                  <a:moveTo>
                    <a:pt x="0" y="0"/>
                  </a:moveTo>
                  <a:lnTo>
                    <a:pt x="0" y="1653539"/>
                  </a:lnTo>
                </a:path>
              </a:pathLst>
            </a:custGeom>
            <a:ln w="9144">
              <a:solidFill>
                <a:srgbClr val="00699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9" name="object 219"/>
            <p:cNvPicPr/>
            <p:nvPr/>
          </p:nvPicPr>
          <p:blipFill>
            <a:blip r:embed="rId96" cstate="print"/>
            <a:stretch>
              <a:fillRect/>
            </a:stretch>
          </p:blipFill>
          <p:spPr>
            <a:xfrm>
              <a:off x="7115556" y="3813047"/>
              <a:ext cx="77724" cy="79247"/>
            </a:xfrm>
            <a:prstGeom prst="rect">
              <a:avLst/>
            </a:prstGeom>
          </p:spPr>
        </p:pic>
        <p:pic>
          <p:nvPicPr>
            <p:cNvPr id="220" name="object 220"/>
            <p:cNvPicPr/>
            <p:nvPr/>
          </p:nvPicPr>
          <p:blipFill>
            <a:blip r:embed="rId97" cstate="print"/>
            <a:stretch>
              <a:fillRect/>
            </a:stretch>
          </p:blipFill>
          <p:spPr>
            <a:xfrm>
              <a:off x="7115556" y="5460492"/>
              <a:ext cx="77724" cy="79248"/>
            </a:xfrm>
            <a:prstGeom prst="rect">
              <a:avLst/>
            </a:prstGeom>
          </p:spPr>
        </p:pic>
        <p:sp>
          <p:nvSpPr>
            <p:cNvPr id="221" name="object 221"/>
            <p:cNvSpPr/>
            <p:nvPr/>
          </p:nvSpPr>
          <p:spPr>
            <a:xfrm>
              <a:off x="7155180" y="3845051"/>
              <a:ext cx="0" cy="1653539"/>
            </a:xfrm>
            <a:custGeom>
              <a:avLst/>
              <a:gdLst/>
              <a:ahLst/>
              <a:cxnLst/>
              <a:rect l="l" t="t" r="r" b="b"/>
              <a:pathLst>
                <a:path h="1653539">
                  <a:moveTo>
                    <a:pt x="0" y="0"/>
                  </a:moveTo>
                  <a:lnTo>
                    <a:pt x="0" y="1653539"/>
                  </a:lnTo>
                </a:path>
              </a:pathLst>
            </a:custGeom>
            <a:ln w="9144">
              <a:solidFill>
                <a:srgbClr val="00699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2" name="object 222"/>
            <p:cNvPicPr/>
            <p:nvPr/>
          </p:nvPicPr>
          <p:blipFill>
            <a:blip r:embed="rId98" cstate="print"/>
            <a:stretch>
              <a:fillRect/>
            </a:stretch>
          </p:blipFill>
          <p:spPr>
            <a:xfrm>
              <a:off x="8391144" y="3813047"/>
              <a:ext cx="79248" cy="79247"/>
            </a:xfrm>
            <a:prstGeom prst="rect">
              <a:avLst/>
            </a:prstGeom>
          </p:spPr>
        </p:pic>
        <p:pic>
          <p:nvPicPr>
            <p:cNvPr id="223" name="object 223"/>
            <p:cNvPicPr/>
            <p:nvPr/>
          </p:nvPicPr>
          <p:blipFill>
            <a:blip r:embed="rId99" cstate="print"/>
            <a:stretch>
              <a:fillRect/>
            </a:stretch>
          </p:blipFill>
          <p:spPr>
            <a:xfrm>
              <a:off x="8391144" y="5460492"/>
              <a:ext cx="79248" cy="79248"/>
            </a:xfrm>
            <a:prstGeom prst="rect">
              <a:avLst/>
            </a:prstGeom>
          </p:spPr>
        </p:pic>
        <p:sp>
          <p:nvSpPr>
            <p:cNvPr id="224" name="object 224"/>
            <p:cNvSpPr/>
            <p:nvPr/>
          </p:nvSpPr>
          <p:spPr>
            <a:xfrm>
              <a:off x="8430768" y="3845051"/>
              <a:ext cx="0" cy="1653539"/>
            </a:xfrm>
            <a:custGeom>
              <a:avLst/>
              <a:gdLst/>
              <a:ahLst/>
              <a:cxnLst/>
              <a:rect l="l" t="t" r="r" b="b"/>
              <a:pathLst>
                <a:path h="1653539">
                  <a:moveTo>
                    <a:pt x="0" y="0"/>
                  </a:moveTo>
                  <a:lnTo>
                    <a:pt x="0" y="1653539"/>
                  </a:lnTo>
                </a:path>
              </a:pathLst>
            </a:custGeom>
            <a:ln w="9144">
              <a:solidFill>
                <a:srgbClr val="00699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5" name="object 225"/>
            <p:cNvSpPr/>
            <p:nvPr/>
          </p:nvSpPr>
          <p:spPr>
            <a:xfrm>
              <a:off x="9608819" y="3392423"/>
              <a:ext cx="116205" cy="116205"/>
            </a:xfrm>
            <a:custGeom>
              <a:avLst/>
              <a:gdLst/>
              <a:ahLst/>
              <a:cxnLst/>
              <a:rect l="l" t="t" r="r" b="b"/>
              <a:pathLst>
                <a:path w="116204" h="116204">
                  <a:moveTo>
                    <a:pt x="0" y="115824"/>
                  </a:moveTo>
                  <a:lnTo>
                    <a:pt x="0" y="0"/>
                  </a:lnTo>
                  <a:lnTo>
                    <a:pt x="115823" y="0"/>
                  </a:lnTo>
                </a:path>
              </a:pathLst>
            </a:custGeom>
            <a:ln w="27432">
              <a:solidFill>
                <a:srgbClr val="00699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6" name="object 226"/>
            <p:cNvSpPr/>
            <p:nvPr/>
          </p:nvSpPr>
          <p:spPr>
            <a:xfrm>
              <a:off x="9901428" y="3392423"/>
              <a:ext cx="172720" cy="0"/>
            </a:xfrm>
            <a:custGeom>
              <a:avLst/>
              <a:gdLst/>
              <a:ahLst/>
              <a:cxnLst/>
              <a:rect l="l" t="t" r="r" b="b"/>
              <a:pathLst>
                <a:path w="172720">
                  <a:moveTo>
                    <a:pt x="0" y="0"/>
                  </a:moveTo>
                  <a:lnTo>
                    <a:pt x="172212" y="0"/>
                  </a:lnTo>
                </a:path>
              </a:pathLst>
            </a:custGeom>
            <a:ln w="27432">
              <a:solidFill>
                <a:srgbClr val="00699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7" name="object 227"/>
            <p:cNvSpPr/>
            <p:nvPr/>
          </p:nvSpPr>
          <p:spPr>
            <a:xfrm>
              <a:off x="10258044" y="3276600"/>
              <a:ext cx="113030" cy="116205"/>
            </a:xfrm>
            <a:custGeom>
              <a:avLst/>
              <a:gdLst/>
              <a:ahLst/>
              <a:cxnLst/>
              <a:rect l="l" t="t" r="r" b="b"/>
              <a:pathLst>
                <a:path w="113029" h="116204">
                  <a:moveTo>
                    <a:pt x="0" y="115824"/>
                  </a:moveTo>
                  <a:lnTo>
                    <a:pt x="112776" y="115824"/>
                  </a:lnTo>
                  <a:lnTo>
                    <a:pt x="112776" y="0"/>
                  </a:lnTo>
                </a:path>
              </a:pathLst>
            </a:custGeom>
            <a:ln w="27432">
              <a:solidFill>
                <a:srgbClr val="00699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8" name="object 228"/>
            <p:cNvSpPr/>
            <p:nvPr/>
          </p:nvSpPr>
          <p:spPr>
            <a:xfrm>
              <a:off x="10370819" y="2802635"/>
              <a:ext cx="0" cy="238125"/>
            </a:xfrm>
            <a:custGeom>
              <a:avLst/>
              <a:gdLst/>
              <a:ahLst/>
              <a:cxnLst/>
              <a:rect l="l" t="t" r="r" b="b"/>
              <a:pathLst>
                <a:path h="238125">
                  <a:moveTo>
                    <a:pt x="0" y="237743"/>
                  </a:moveTo>
                  <a:lnTo>
                    <a:pt x="0" y="0"/>
                  </a:lnTo>
                </a:path>
              </a:pathLst>
            </a:custGeom>
            <a:ln w="27432">
              <a:solidFill>
                <a:srgbClr val="00699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9" name="object 229"/>
            <p:cNvSpPr/>
            <p:nvPr/>
          </p:nvSpPr>
          <p:spPr>
            <a:xfrm>
              <a:off x="10370819" y="2322576"/>
              <a:ext cx="0" cy="239395"/>
            </a:xfrm>
            <a:custGeom>
              <a:avLst/>
              <a:gdLst/>
              <a:ahLst/>
              <a:cxnLst/>
              <a:rect l="l" t="t" r="r" b="b"/>
              <a:pathLst>
                <a:path h="239394">
                  <a:moveTo>
                    <a:pt x="0" y="239267"/>
                  </a:moveTo>
                  <a:lnTo>
                    <a:pt x="0" y="0"/>
                  </a:lnTo>
                </a:path>
              </a:pathLst>
            </a:custGeom>
            <a:ln w="27432">
              <a:solidFill>
                <a:srgbClr val="00699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0" name="object 230"/>
            <p:cNvSpPr/>
            <p:nvPr/>
          </p:nvSpPr>
          <p:spPr>
            <a:xfrm>
              <a:off x="10370819" y="1840992"/>
              <a:ext cx="0" cy="241300"/>
            </a:xfrm>
            <a:custGeom>
              <a:avLst/>
              <a:gdLst/>
              <a:ahLst/>
              <a:cxnLst/>
              <a:rect l="l" t="t" r="r" b="b"/>
              <a:pathLst>
                <a:path h="241300">
                  <a:moveTo>
                    <a:pt x="0" y="240791"/>
                  </a:moveTo>
                  <a:lnTo>
                    <a:pt x="0" y="0"/>
                  </a:lnTo>
                </a:path>
              </a:pathLst>
            </a:custGeom>
            <a:ln w="27432">
              <a:solidFill>
                <a:srgbClr val="00699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1" name="object 231"/>
            <p:cNvSpPr/>
            <p:nvPr/>
          </p:nvSpPr>
          <p:spPr>
            <a:xfrm>
              <a:off x="10370819" y="1362455"/>
              <a:ext cx="0" cy="241300"/>
            </a:xfrm>
            <a:custGeom>
              <a:avLst/>
              <a:gdLst/>
              <a:ahLst/>
              <a:cxnLst/>
              <a:rect l="l" t="t" r="r" b="b"/>
              <a:pathLst>
                <a:path h="241300">
                  <a:moveTo>
                    <a:pt x="0" y="240791"/>
                  </a:moveTo>
                  <a:lnTo>
                    <a:pt x="0" y="0"/>
                  </a:lnTo>
                </a:path>
              </a:pathLst>
            </a:custGeom>
            <a:ln w="27432">
              <a:solidFill>
                <a:srgbClr val="00699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2" name="object 232"/>
            <p:cNvSpPr/>
            <p:nvPr/>
          </p:nvSpPr>
          <p:spPr>
            <a:xfrm>
              <a:off x="9608819" y="3730751"/>
              <a:ext cx="0" cy="114300"/>
            </a:xfrm>
            <a:custGeom>
              <a:avLst/>
              <a:gdLst/>
              <a:ahLst/>
              <a:cxnLst/>
              <a:rect l="l" t="t" r="r" b="b"/>
              <a:pathLst>
                <a:path h="114300">
                  <a:moveTo>
                    <a:pt x="0" y="114300"/>
                  </a:moveTo>
                  <a:lnTo>
                    <a:pt x="0" y="0"/>
                  </a:lnTo>
                </a:path>
              </a:pathLst>
            </a:custGeom>
            <a:ln w="27432">
              <a:solidFill>
                <a:srgbClr val="00699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3" name="object 233"/>
            <p:cNvPicPr/>
            <p:nvPr/>
          </p:nvPicPr>
          <p:blipFill>
            <a:blip r:embed="rId100" cstate="print"/>
            <a:stretch>
              <a:fillRect/>
            </a:stretch>
          </p:blipFill>
          <p:spPr>
            <a:xfrm>
              <a:off x="4584191" y="3485387"/>
              <a:ext cx="280416" cy="100584"/>
            </a:xfrm>
            <a:prstGeom prst="rect">
              <a:avLst/>
            </a:prstGeom>
          </p:spPr>
        </p:pic>
        <p:pic>
          <p:nvPicPr>
            <p:cNvPr id="234" name="object 234"/>
            <p:cNvPicPr/>
            <p:nvPr/>
          </p:nvPicPr>
          <p:blipFill>
            <a:blip r:embed="rId101" cstate="print"/>
            <a:stretch>
              <a:fillRect/>
            </a:stretch>
          </p:blipFill>
          <p:spPr>
            <a:xfrm>
              <a:off x="4919471" y="3482339"/>
              <a:ext cx="341376" cy="124968"/>
            </a:xfrm>
            <a:prstGeom prst="rect">
              <a:avLst/>
            </a:prstGeom>
          </p:spPr>
        </p:pic>
        <p:sp>
          <p:nvSpPr>
            <p:cNvPr id="235" name="object 235"/>
            <p:cNvSpPr/>
            <p:nvPr/>
          </p:nvSpPr>
          <p:spPr>
            <a:xfrm>
              <a:off x="5381244" y="3505199"/>
              <a:ext cx="513715" cy="93345"/>
            </a:xfrm>
            <a:custGeom>
              <a:avLst/>
              <a:gdLst/>
              <a:ahLst/>
              <a:cxnLst/>
              <a:rect l="l" t="t" r="r" b="b"/>
              <a:pathLst>
                <a:path w="513714" h="93345">
                  <a:moveTo>
                    <a:pt x="33528" y="4953"/>
                  </a:moveTo>
                  <a:lnTo>
                    <a:pt x="1778" y="32131"/>
                  </a:lnTo>
                  <a:lnTo>
                    <a:pt x="0" y="44069"/>
                  </a:lnTo>
                  <a:lnTo>
                    <a:pt x="1778" y="59309"/>
                  </a:lnTo>
                  <a:lnTo>
                    <a:pt x="7112" y="71247"/>
                  </a:lnTo>
                  <a:lnTo>
                    <a:pt x="15875" y="81407"/>
                  </a:lnTo>
                  <a:lnTo>
                    <a:pt x="28194" y="89916"/>
                  </a:lnTo>
                  <a:lnTo>
                    <a:pt x="33528" y="84836"/>
                  </a:lnTo>
                  <a:lnTo>
                    <a:pt x="22987" y="77978"/>
                  </a:lnTo>
                  <a:lnTo>
                    <a:pt x="12319" y="66167"/>
                  </a:lnTo>
                  <a:lnTo>
                    <a:pt x="8763" y="57658"/>
                  </a:lnTo>
                  <a:lnTo>
                    <a:pt x="7112" y="44069"/>
                  </a:lnTo>
                  <a:lnTo>
                    <a:pt x="8763" y="33782"/>
                  </a:lnTo>
                  <a:lnTo>
                    <a:pt x="12319" y="23622"/>
                  </a:lnTo>
                  <a:lnTo>
                    <a:pt x="22987" y="13462"/>
                  </a:lnTo>
                  <a:lnTo>
                    <a:pt x="33528" y="4953"/>
                  </a:lnTo>
                  <a:close/>
                </a:path>
                <a:path w="513714" h="93345">
                  <a:moveTo>
                    <a:pt x="118859" y="32004"/>
                  </a:moveTo>
                  <a:lnTo>
                    <a:pt x="117081" y="25273"/>
                  </a:lnTo>
                  <a:lnTo>
                    <a:pt x="111874" y="18415"/>
                  </a:lnTo>
                  <a:lnTo>
                    <a:pt x="110223" y="15176"/>
                  </a:lnTo>
                  <a:lnTo>
                    <a:pt x="110223" y="38735"/>
                  </a:lnTo>
                  <a:lnTo>
                    <a:pt x="108445" y="50673"/>
                  </a:lnTo>
                  <a:lnTo>
                    <a:pt x="103238" y="59055"/>
                  </a:lnTo>
                  <a:lnTo>
                    <a:pt x="92824" y="65913"/>
                  </a:lnTo>
                  <a:lnTo>
                    <a:pt x="80759" y="69215"/>
                  </a:lnTo>
                  <a:lnTo>
                    <a:pt x="70345" y="65913"/>
                  </a:lnTo>
                  <a:lnTo>
                    <a:pt x="61709" y="59055"/>
                  </a:lnTo>
                  <a:lnTo>
                    <a:pt x="54724" y="50673"/>
                  </a:lnTo>
                  <a:lnTo>
                    <a:pt x="51295" y="38735"/>
                  </a:lnTo>
                  <a:lnTo>
                    <a:pt x="54724" y="26924"/>
                  </a:lnTo>
                  <a:lnTo>
                    <a:pt x="61709" y="16764"/>
                  </a:lnTo>
                  <a:lnTo>
                    <a:pt x="70345" y="10033"/>
                  </a:lnTo>
                  <a:lnTo>
                    <a:pt x="80759" y="8255"/>
                  </a:lnTo>
                  <a:lnTo>
                    <a:pt x="92824" y="10033"/>
                  </a:lnTo>
                  <a:lnTo>
                    <a:pt x="101587" y="16764"/>
                  </a:lnTo>
                  <a:lnTo>
                    <a:pt x="108445" y="26924"/>
                  </a:lnTo>
                  <a:lnTo>
                    <a:pt x="110223" y="38735"/>
                  </a:lnTo>
                  <a:lnTo>
                    <a:pt x="110223" y="15176"/>
                  </a:lnTo>
                  <a:lnTo>
                    <a:pt x="108445" y="11684"/>
                  </a:lnTo>
                  <a:lnTo>
                    <a:pt x="103238" y="8255"/>
                  </a:lnTo>
                  <a:lnTo>
                    <a:pt x="96380" y="3175"/>
                  </a:lnTo>
                  <a:lnTo>
                    <a:pt x="89395" y="1524"/>
                  </a:lnTo>
                  <a:lnTo>
                    <a:pt x="72123" y="1524"/>
                  </a:lnTo>
                  <a:lnTo>
                    <a:pt x="42659" y="32004"/>
                  </a:lnTo>
                  <a:lnTo>
                    <a:pt x="42659" y="47244"/>
                  </a:lnTo>
                  <a:lnTo>
                    <a:pt x="46088" y="53975"/>
                  </a:lnTo>
                  <a:lnTo>
                    <a:pt x="49644" y="59055"/>
                  </a:lnTo>
                  <a:lnTo>
                    <a:pt x="54724" y="64135"/>
                  </a:lnTo>
                  <a:lnTo>
                    <a:pt x="58280" y="70993"/>
                  </a:lnTo>
                  <a:lnTo>
                    <a:pt x="72123" y="74295"/>
                  </a:lnTo>
                  <a:lnTo>
                    <a:pt x="80759" y="77724"/>
                  </a:lnTo>
                  <a:lnTo>
                    <a:pt x="89395" y="74295"/>
                  </a:lnTo>
                  <a:lnTo>
                    <a:pt x="103238" y="70993"/>
                  </a:lnTo>
                  <a:lnTo>
                    <a:pt x="104597" y="69215"/>
                  </a:lnTo>
                  <a:lnTo>
                    <a:pt x="108445" y="64135"/>
                  </a:lnTo>
                  <a:lnTo>
                    <a:pt x="111874" y="59055"/>
                  </a:lnTo>
                  <a:lnTo>
                    <a:pt x="117081" y="53975"/>
                  </a:lnTo>
                  <a:lnTo>
                    <a:pt x="118859" y="47244"/>
                  </a:lnTo>
                  <a:lnTo>
                    <a:pt x="118859" y="32004"/>
                  </a:lnTo>
                  <a:close/>
                </a:path>
                <a:path w="513714" h="93345">
                  <a:moveTo>
                    <a:pt x="188963" y="48780"/>
                  </a:moveTo>
                  <a:lnTo>
                    <a:pt x="187185" y="35191"/>
                  </a:lnTo>
                  <a:lnTo>
                    <a:pt x="180327" y="26682"/>
                  </a:lnTo>
                  <a:lnTo>
                    <a:pt x="180327" y="48780"/>
                  </a:lnTo>
                  <a:lnTo>
                    <a:pt x="178676" y="57289"/>
                  </a:lnTo>
                  <a:lnTo>
                    <a:pt x="175247" y="64020"/>
                  </a:lnTo>
                  <a:lnTo>
                    <a:pt x="168389" y="69100"/>
                  </a:lnTo>
                  <a:lnTo>
                    <a:pt x="152895" y="69100"/>
                  </a:lnTo>
                  <a:lnTo>
                    <a:pt x="147815" y="64020"/>
                  </a:lnTo>
                  <a:lnTo>
                    <a:pt x="142608" y="57289"/>
                  </a:lnTo>
                  <a:lnTo>
                    <a:pt x="140957" y="48780"/>
                  </a:lnTo>
                  <a:lnTo>
                    <a:pt x="142608" y="40271"/>
                  </a:lnTo>
                  <a:lnTo>
                    <a:pt x="147815" y="33413"/>
                  </a:lnTo>
                  <a:lnTo>
                    <a:pt x="149466" y="31762"/>
                  </a:lnTo>
                  <a:lnTo>
                    <a:pt x="152895" y="28333"/>
                  </a:lnTo>
                  <a:lnTo>
                    <a:pt x="159753" y="26682"/>
                  </a:lnTo>
                  <a:lnTo>
                    <a:pt x="168389" y="28333"/>
                  </a:lnTo>
                  <a:lnTo>
                    <a:pt x="175247" y="33413"/>
                  </a:lnTo>
                  <a:lnTo>
                    <a:pt x="178676" y="40271"/>
                  </a:lnTo>
                  <a:lnTo>
                    <a:pt x="180327" y="48780"/>
                  </a:lnTo>
                  <a:lnTo>
                    <a:pt x="180327" y="26682"/>
                  </a:lnTo>
                  <a:lnTo>
                    <a:pt x="163182" y="19824"/>
                  </a:lnTo>
                  <a:lnTo>
                    <a:pt x="156324" y="19824"/>
                  </a:lnTo>
                  <a:lnTo>
                    <a:pt x="149466" y="23253"/>
                  </a:lnTo>
                  <a:lnTo>
                    <a:pt x="144386" y="26682"/>
                  </a:lnTo>
                  <a:lnTo>
                    <a:pt x="142608" y="31762"/>
                  </a:lnTo>
                  <a:lnTo>
                    <a:pt x="142608" y="19824"/>
                  </a:lnTo>
                  <a:lnTo>
                    <a:pt x="134099" y="19824"/>
                  </a:lnTo>
                  <a:lnTo>
                    <a:pt x="134099" y="92976"/>
                  </a:lnTo>
                  <a:lnTo>
                    <a:pt x="142608" y="92976"/>
                  </a:lnTo>
                  <a:lnTo>
                    <a:pt x="142608" y="64020"/>
                  </a:lnTo>
                  <a:lnTo>
                    <a:pt x="144386" y="69100"/>
                  </a:lnTo>
                  <a:lnTo>
                    <a:pt x="149466" y="72529"/>
                  </a:lnTo>
                  <a:lnTo>
                    <a:pt x="156324" y="74307"/>
                  </a:lnTo>
                  <a:lnTo>
                    <a:pt x="163182" y="77609"/>
                  </a:lnTo>
                  <a:lnTo>
                    <a:pt x="173469" y="74307"/>
                  </a:lnTo>
                  <a:lnTo>
                    <a:pt x="180327" y="69100"/>
                  </a:lnTo>
                  <a:lnTo>
                    <a:pt x="187185" y="58940"/>
                  </a:lnTo>
                  <a:lnTo>
                    <a:pt x="188963" y="48780"/>
                  </a:lnTo>
                  <a:close/>
                </a:path>
                <a:path w="513714" h="93345">
                  <a:moveTo>
                    <a:pt x="228600" y="19951"/>
                  </a:moveTo>
                  <a:lnTo>
                    <a:pt x="211709" y="19951"/>
                  </a:lnTo>
                  <a:lnTo>
                    <a:pt x="211709" y="4584"/>
                  </a:lnTo>
                  <a:lnTo>
                    <a:pt x="203327" y="4584"/>
                  </a:lnTo>
                  <a:lnTo>
                    <a:pt x="203327" y="19951"/>
                  </a:lnTo>
                  <a:lnTo>
                    <a:pt x="196596" y="19951"/>
                  </a:lnTo>
                  <a:lnTo>
                    <a:pt x="196596" y="26809"/>
                  </a:lnTo>
                  <a:lnTo>
                    <a:pt x="203327" y="26809"/>
                  </a:lnTo>
                  <a:lnTo>
                    <a:pt x="203327" y="59321"/>
                  </a:lnTo>
                  <a:lnTo>
                    <a:pt x="204978" y="69608"/>
                  </a:lnTo>
                  <a:lnTo>
                    <a:pt x="208407" y="73037"/>
                  </a:lnTo>
                  <a:lnTo>
                    <a:pt x="213487" y="74688"/>
                  </a:lnTo>
                  <a:lnTo>
                    <a:pt x="225171" y="74688"/>
                  </a:lnTo>
                  <a:lnTo>
                    <a:pt x="228600" y="73037"/>
                  </a:lnTo>
                  <a:lnTo>
                    <a:pt x="228600" y="69608"/>
                  </a:lnTo>
                  <a:lnTo>
                    <a:pt x="228600" y="66179"/>
                  </a:lnTo>
                  <a:lnTo>
                    <a:pt x="220218" y="69608"/>
                  </a:lnTo>
                  <a:lnTo>
                    <a:pt x="218440" y="69608"/>
                  </a:lnTo>
                  <a:lnTo>
                    <a:pt x="213487" y="66179"/>
                  </a:lnTo>
                  <a:lnTo>
                    <a:pt x="211709" y="64401"/>
                  </a:lnTo>
                  <a:lnTo>
                    <a:pt x="211709" y="26809"/>
                  </a:lnTo>
                  <a:lnTo>
                    <a:pt x="228600" y="26809"/>
                  </a:lnTo>
                  <a:lnTo>
                    <a:pt x="228600" y="19951"/>
                  </a:lnTo>
                  <a:close/>
                </a:path>
                <a:path w="513714" h="93345">
                  <a:moveTo>
                    <a:pt x="251447" y="20205"/>
                  </a:moveTo>
                  <a:lnTo>
                    <a:pt x="242303" y="20205"/>
                  </a:lnTo>
                  <a:lnTo>
                    <a:pt x="242303" y="74688"/>
                  </a:lnTo>
                  <a:lnTo>
                    <a:pt x="251447" y="74688"/>
                  </a:lnTo>
                  <a:lnTo>
                    <a:pt x="251447" y="20205"/>
                  </a:lnTo>
                  <a:close/>
                </a:path>
                <a:path w="513714" h="93345">
                  <a:moveTo>
                    <a:pt x="251447" y="1536"/>
                  </a:moveTo>
                  <a:lnTo>
                    <a:pt x="242303" y="1536"/>
                  </a:lnTo>
                  <a:lnTo>
                    <a:pt x="242303" y="10045"/>
                  </a:lnTo>
                  <a:lnTo>
                    <a:pt x="251447" y="10045"/>
                  </a:lnTo>
                  <a:lnTo>
                    <a:pt x="251447" y="1536"/>
                  </a:lnTo>
                  <a:close/>
                </a:path>
                <a:path w="513714" h="93345">
                  <a:moveTo>
                    <a:pt x="321564" y="48768"/>
                  </a:moveTo>
                  <a:lnTo>
                    <a:pt x="319913" y="38608"/>
                  </a:lnTo>
                  <a:lnTo>
                    <a:pt x="314706" y="26670"/>
                  </a:lnTo>
                  <a:lnTo>
                    <a:pt x="313055" y="26009"/>
                  </a:lnTo>
                  <a:lnTo>
                    <a:pt x="313055" y="40259"/>
                  </a:lnTo>
                  <a:lnTo>
                    <a:pt x="313055" y="55626"/>
                  </a:lnTo>
                  <a:lnTo>
                    <a:pt x="309626" y="62357"/>
                  </a:lnTo>
                  <a:lnTo>
                    <a:pt x="302768" y="69215"/>
                  </a:lnTo>
                  <a:lnTo>
                    <a:pt x="287401" y="69215"/>
                  </a:lnTo>
                  <a:lnTo>
                    <a:pt x="280543" y="62357"/>
                  </a:lnTo>
                  <a:lnTo>
                    <a:pt x="275463" y="55626"/>
                  </a:lnTo>
                  <a:lnTo>
                    <a:pt x="273685" y="48768"/>
                  </a:lnTo>
                  <a:lnTo>
                    <a:pt x="275463" y="40259"/>
                  </a:lnTo>
                  <a:lnTo>
                    <a:pt x="280543" y="33401"/>
                  </a:lnTo>
                  <a:lnTo>
                    <a:pt x="287401" y="28321"/>
                  </a:lnTo>
                  <a:lnTo>
                    <a:pt x="294259" y="26670"/>
                  </a:lnTo>
                  <a:lnTo>
                    <a:pt x="302768" y="28321"/>
                  </a:lnTo>
                  <a:lnTo>
                    <a:pt x="309626" y="33401"/>
                  </a:lnTo>
                  <a:lnTo>
                    <a:pt x="313055" y="40259"/>
                  </a:lnTo>
                  <a:lnTo>
                    <a:pt x="313055" y="26009"/>
                  </a:lnTo>
                  <a:lnTo>
                    <a:pt x="306197" y="23241"/>
                  </a:lnTo>
                  <a:lnTo>
                    <a:pt x="294259" y="19812"/>
                  </a:lnTo>
                  <a:lnTo>
                    <a:pt x="282321" y="23241"/>
                  </a:lnTo>
                  <a:lnTo>
                    <a:pt x="273685" y="28321"/>
                  </a:lnTo>
                  <a:lnTo>
                    <a:pt x="266827" y="38608"/>
                  </a:lnTo>
                  <a:lnTo>
                    <a:pt x="265176" y="48768"/>
                  </a:lnTo>
                  <a:lnTo>
                    <a:pt x="266827" y="58928"/>
                  </a:lnTo>
                  <a:lnTo>
                    <a:pt x="273685" y="69215"/>
                  </a:lnTo>
                  <a:lnTo>
                    <a:pt x="282321" y="74295"/>
                  </a:lnTo>
                  <a:lnTo>
                    <a:pt x="294259" y="77724"/>
                  </a:lnTo>
                  <a:lnTo>
                    <a:pt x="304419" y="74295"/>
                  </a:lnTo>
                  <a:lnTo>
                    <a:pt x="314706" y="69215"/>
                  </a:lnTo>
                  <a:lnTo>
                    <a:pt x="319913" y="58928"/>
                  </a:lnTo>
                  <a:lnTo>
                    <a:pt x="321564" y="48768"/>
                  </a:lnTo>
                  <a:close/>
                </a:path>
                <a:path w="513714" h="93345">
                  <a:moveTo>
                    <a:pt x="382511" y="42049"/>
                  </a:moveTo>
                  <a:lnTo>
                    <a:pt x="380860" y="33540"/>
                  </a:lnTo>
                  <a:lnTo>
                    <a:pt x="379450" y="26682"/>
                  </a:lnTo>
                  <a:lnTo>
                    <a:pt x="379082" y="24904"/>
                  </a:lnTo>
                  <a:lnTo>
                    <a:pt x="372351" y="19824"/>
                  </a:lnTo>
                  <a:lnTo>
                    <a:pt x="357238" y="19824"/>
                  </a:lnTo>
                  <a:lnTo>
                    <a:pt x="350507" y="23253"/>
                  </a:lnTo>
                  <a:lnTo>
                    <a:pt x="345427" y="26682"/>
                  </a:lnTo>
                  <a:lnTo>
                    <a:pt x="343649" y="31762"/>
                  </a:lnTo>
                  <a:lnTo>
                    <a:pt x="343649" y="19824"/>
                  </a:lnTo>
                  <a:lnTo>
                    <a:pt x="335267" y="19824"/>
                  </a:lnTo>
                  <a:lnTo>
                    <a:pt x="335267" y="74688"/>
                  </a:lnTo>
                  <a:lnTo>
                    <a:pt x="343649" y="74688"/>
                  </a:lnTo>
                  <a:lnTo>
                    <a:pt x="343649" y="43827"/>
                  </a:lnTo>
                  <a:lnTo>
                    <a:pt x="345427" y="38620"/>
                  </a:lnTo>
                  <a:lnTo>
                    <a:pt x="348729" y="31762"/>
                  </a:lnTo>
                  <a:lnTo>
                    <a:pt x="352158" y="28333"/>
                  </a:lnTo>
                  <a:lnTo>
                    <a:pt x="358889" y="26682"/>
                  </a:lnTo>
                  <a:lnTo>
                    <a:pt x="365620" y="28333"/>
                  </a:lnTo>
                  <a:lnTo>
                    <a:pt x="372351" y="31762"/>
                  </a:lnTo>
                  <a:lnTo>
                    <a:pt x="374129" y="35191"/>
                  </a:lnTo>
                  <a:lnTo>
                    <a:pt x="374129" y="74688"/>
                  </a:lnTo>
                  <a:lnTo>
                    <a:pt x="382511" y="74688"/>
                  </a:lnTo>
                  <a:lnTo>
                    <a:pt x="382511" y="42049"/>
                  </a:lnTo>
                  <a:close/>
                </a:path>
                <a:path w="513714" h="93345">
                  <a:moveTo>
                    <a:pt x="441960" y="33401"/>
                  </a:moveTo>
                  <a:lnTo>
                    <a:pt x="436880" y="26670"/>
                  </a:lnTo>
                  <a:lnTo>
                    <a:pt x="419989" y="19812"/>
                  </a:lnTo>
                  <a:lnTo>
                    <a:pt x="409956" y="19812"/>
                  </a:lnTo>
                  <a:lnTo>
                    <a:pt x="399796" y="24892"/>
                  </a:lnTo>
                  <a:lnTo>
                    <a:pt x="403098" y="31750"/>
                  </a:lnTo>
                  <a:lnTo>
                    <a:pt x="409956" y="28321"/>
                  </a:lnTo>
                  <a:lnTo>
                    <a:pt x="418338" y="26670"/>
                  </a:lnTo>
                  <a:lnTo>
                    <a:pt x="423418" y="28321"/>
                  </a:lnTo>
                  <a:lnTo>
                    <a:pt x="430149" y="31750"/>
                  </a:lnTo>
                  <a:lnTo>
                    <a:pt x="433578" y="35179"/>
                  </a:lnTo>
                  <a:lnTo>
                    <a:pt x="435229" y="41910"/>
                  </a:lnTo>
                  <a:lnTo>
                    <a:pt x="435229" y="43688"/>
                  </a:lnTo>
                  <a:lnTo>
                    <a:pt x="435229" y="48768"/>
                  </a:lnTo>
                  <a:lnTo>
                    <a:pt x="435229" y="55626"/>
                  </a:lnTo>
                  <a:lnTo>
                    <a:pt x="433578" y="62357"/>
                  </a:lnTo>
                  <a:lnTo>
                    <a:pt x="423418" y="69215"/>
                  </a:lnTo>
                  <a:lnTo>
                    <a:pt x="414909" y="70866"/>
                  </a:lnTo>
                  <a:lnTo>
                    <a:pt x="411607" y="69215"/>
                  </a:lnTo>
                  <a:lnTo>
                    <a:pt x="406527" y="65786"/>
                  </a:lnTo>
                  <a:lnTo>
                    <a:pt x="404876" y="64135"/>
                  </a:lnTo>
                  <a:lnTo>
                    <a:pt x="403098" y="58928"/>
                  </a:lnTo>
                  <a:lnTo>
                    <a:pt x="404876" y="53848"/>
                  </a:lnTo>
                  <a:lnTo>
                    <a:pt x="406527" y="50419"/>
                  </a:lnTo>
                  <a:lnTo>
                    <a:pt x="411607" y="48768"/>
                  </a:lnTo>
                  <a:lnTo>
                    <a:pt x="418338" y="47117"/>
                  </a:lnTo>
                  <a:lnTo>
                    <a:pt x="426720" y="48768"/>
                  </a:lnTo>
                  <a:lnTo>
                    <a:pt x="435229" y="48768"/>
                  </a:lnTo>
                  <a:lnTo>
                    <a:pt x="435229" y="43688"/>
                  </a:lnTo>
                  <a:lnTo>
                    <a:pt x="426720" y="41910"/>
                  </a:lnTo>
                  <a:lnTo>
                    <a:pt x="409956" y="41910"/>
                  </a:lnTo>
                  <a:lnTo>
                    <a:pt x="399796" y="47117"/>
                  </a:lnTo>
                  <a:lnTo>
                    <a:pt x="396367" y="50419"/>
                  </a:lnTo>
                  <a:lnTo>
                    <a:pt x="394716" y="58928"/>
                  </a:lnTo>
                  <a:lnTo>
                    <a:pt x="396367" y="65786"/>
                  </a:lnTo>
                  <a:lnTo>
                    <a:pt x="399796" y="72644"/>
                  </a:lnTo>
                  <a:lnTo>
                    <a:pt x="406527" y="74295"/>
                  </a:lnTo>
                  <a:lnTo>
                    <a:pt x="414909" y="77724"/>
                  </a:lnTo>
                  <a:lnTo>
                    <a:pt x="421767" y="74295"/>
                  </a:lnTo>
                  <a:lnTo>
                    <a:pt x="426720" y="72644"/>
                  </a:lnTo>
                  <a:lnTo>
                    <a:pt x="428917" y="70866"/>
                  </a:lnTo>
                  <a:lnTo>
                    <a:pt x="435229" y="65786"/>
                  </a:lnTo>
                  <a:lnTo>
                    <a:pt x="435229" y="74295"/>
                  </a:lnTo>
                  <a:lnTo>
                    <a:pt x="441960" y="74295"/>
                  </a:lnTo>
                  <a:lnTo>
                    <a:pt x="441960" y="65786"/>
                  </a:lnTo>
                  <a:lnTo>
                    <a:pt x="441960" y="47117"/>
                  </a:lnTo>
                  <a:lnTo>
                    <a:pt x="441960" y="43688"/>
                  </a:lnTo>
                  <a:lnTo>
                    <a:pt x="441960" y="33401"/>
                  </a:lnTo>
                  <a:close/>
                </a:path>
                <a:path w="513714" h="93345">
                  <a:moveTo>
                    <a:pt x="466344" y="0"/>
                  </a:moveTo>
                  <a:lnTo>
                    <a:pt x="458724" y="0"/>
                  </a:lnTo>
                  <a:lnTo>
                    <a:pt x="458724" y="74676"/>
                  </a:lnTo>
                  <a:lnTo>
                    <a:pt x="466344" y="74676"/>
                  </a:lnTo>
                  <a:lnTo>
                    <a:pt x="466344" y="0"/>
                  </a:lnTo>
                  <a:close/>
                </a:path>
                <a:path w="513714" h="93345">
                  <a:moveTo>
                    <a:pt x="513588" y="44069"/>
                  </a:moveTo>
                  <a:lnTo>
                    <a:pt x="511937" y="32131"/>
                  </a:lnTo>
                  <a:lnTo>
                    <a:pt x="505206" y="18542"/>
                  </a:lnTo>
                  <a:lnTo>
                    <a:pt x="496697" y="10033"/>
                  </a:lnTo>
                  <a:lnTo>
                    <a:pt x="485013" y="1524"/>
                  </a:lnTo>
                  <a:lnTo>
                    <a:pt x="481584" y="4953"/>
                  </a:lnTo>
                  <a:lnTo>
                    <a:pt x="491744" y="13462"/>
                  </a:lnTo>
                  <a:lnTo>
                    <a:pt x="498475" y="23622"/>
                  </a:lnTo>
                  <a:lnTo>
                    <a:pt x="503428" y="33782"/>
                  </a:lnTo>
                  <a:lnTo>
                    <a:pt x="505206" y="44069"/>
                  </a:lnTo>
                  <a:lnTo>
                    <a:pt x="503428" y="57658"/>
                  </a:lnTo>
                  <a:lnTo>
                    <a:pt x="498475" y="66167"/>
                  </a:lnTo>
                  <a:lnTo>
                    <a:pt x="491744" y="77978"/>
                  </a:lnTo>
                  <a:lnTo>
                    <a:pt x="481584" y="84836"/>
                  </a:lnTo>
                  <a:lnTo>
                    <a:pt x="485013" y="89916"/>
                  </a:lnTo>
                  <a:lnTo>
                    <a:pt x="496697" y="81407"/>
                  </a:lnTo>
                  <a:lnTo>
                    <a:pt x="505206" y="71247"/>
                  </a:lnTo>
                  <a:lnTo>
                    <a:pt x="511937" y="59309"/>
                  </a:lnTo>
                  <a:lnTo>
                    <a:pt x="513588" y="44069"/>
                  </a:lnTo>
                  <a:close/>
                </a:path>
              </a:pathLst>
            </a:custGeom>
            <a:solidFill>
              <a:srgbClr val="57585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6" name="object 236"/>
            <p:cNvSpPr/>
            <p:nvPr/>
          </p:nvSpPr>
          <p:spPr>
            <a:xfrm>
              <a:off x="10644377" y="1474470"/>
              <a:ext cx="1480185" cy="867410"/>
            </a:xfrm>
            <a:custGeom>
              <a:avLst/>
              <a:gdLst/>
              <a:ahLst/>
              <a:cxnLst/>
              <a:rect l="l" t="t" r="r" b="b"/>
              <a:pathLst>
                <a:path w="1480184" h="867410">
                  <a:moveTo>
                    <a:pt x="1479803" y="0"/>
                  </a:moveTo>
                  <a:lnTo>
                    <a:pt x="0" y="0"/>
                  </a:lnTo>
                  <a:lnTo>
                    <a:pt x="0" y="867155"/>
                  </a:lnTo>
                  <a:lnTo>
                    <a:pt x="1479803" y="867155"/>
                  </a:lnTo>
                  <a:lnTo>
                    <a:pt x="1479803" y="0"/>
                  </a:lnTo>
                  <a:close/>
                </a:path>
              </a:pathLst>
            </a:custGeom>
            <a:solidFill>
              <a:srgbClr val="0094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7" name="object 237"/>
            <p:cNvSpPr/>
            <p:nvPr/>
          </p:nvSpPr>
          <p:spPr>
            <a:xfrm>
              <a:off x="10644377" y="1474470"/>
              <a:ext cx="1480185" cy="867410"/>
            </a:xfrm>
            <a:custGeom>
              <a:avLst/>
              <a:gdLst/>
              <a:ahLst/>
              <a:cxnLst/>
              <a:rect l="l" t="t" r="r" b="b"/>
              <a:pathLst>
                <a:path w="1480184" h="867410">
                  <a:moveTo>
                    <a:pt x="0" y="867155"/>
                  </a:moveTo>
                  <a:lnTo>
                    <a:pt x="1479803" y="867155"/>
                  </a:lnTo>
                  <a:lnTo>
                    <a:pt x="1479803" y="0"/>
                  </a:lnTo>
                  <a:lnTo>
                    <a:pt x="0" y="0"/>
                  </a:lnTo>
                  <a:lnTo>
                    <a:pt x="0" y="867155"/>
                  </a:lnTo>
                  <a:close/>
                </a:path>
              </a:pathLst>
            </a:custGeom>
            <a:ln w="25907">
              <a:solidFill>
                <a:srgbClr val="006C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8" name="object 238"/>
            <p:cNvSpPr/>
            <p:nvPr/>
          </p:nvSpPr>
          <p:spPr>
            <a:xfrm>
              <a:off x="11156061" y="1189481"/>
              <a:ext cx="201930" cy="217170"/>
            </a:xfrm>
            <a:custGeom>
              <a:avLst/>
              <a:gdLst/>
              <a:ahLst/>
              <a:cxnLst/>
              <a:rect l="l" t="t" r="r" b="b"/>
              <a:pathLst>
                <a:path w="201929" h="217169">
                  <a:moveTo>
                    <a:pt x="201929" y="217042"/>
                  </a:moveTo>
                  <a:lnTo>
                    <a:pt x="0" y="0"/>
                  </a:lnTo>
                </a:path>
              </a:pathLst>
            </a:custGeom>
            <a:ln w="25907">
              <a:solidFill>
                <a:srgbClr val="006C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9" name="object 239"/>
          <p:cNvSpPr txBox="1"/>
          <p:nvPr/>
        </p:nvSpPr>
        <p:spPr>
          <a:xfrm>
            <a:off x="10811636" y="1461643"/>
            <a:ext cx="1146810" cy="8801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NSX</a:t>
            </a:r>
            <a:r>
              <a:rPr sz="1400" spc="-7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Manager </a:t>
            </a:r>
            <a:r>
              <a:rPr sz="1400" spc="-37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runs in </a:t>
            </a:r>
            <a:r>
              <a:rPr sz="14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Management </a:t>
            </a:r>
            <a:r>
              <a:rPr sz="1400" spc="5" dirty="0">
                <a:solidFill>
                  <a:srgbClr val="FFFFFF"/>
                </a:solidFill>
                <a:latin typeface="Arial MT"/>
                <a:cs typeface="Arial MT"/>
              </a:rPr>
              <a:t> WLD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240" name="object 240"/>
          <p:cNvGrpSpPr/>
          <p:nvPr/>
        </p:nvGrpSpPr>
        <p:grpSpPr>
          <a:xfrm>
            <a:off x="9162478" y="3585019"/>
            <a:ext cx="2978150" cy="2383155"/>
            <a:chOff x="9162478" y="3585019"/>
            <a:chExt cx="2978150" cy="2383155"/>
          </a:xfrm>
        </p:grpSpPr>
        <p:sp>
          <p:nvSpPr>
            <p:cNvPr id="241" name="object 241"/>
            <p:cNvSpPr/>
            <p:nvPr/>
          </p:nvSpPr>
          <p:spPr>
            <a:xfrm>
              <a:off x="10645902" y="5087874"/>
              <a:ext cx="1481455" cy="867410"/>
            </a:xfrm>
            <a:custGeom>
              <a:avLst/>
              <a:gdLst/>
              <a:ahLst/>
              <a:cxnLst/>
              <a:rect l="l" t="t" r="r" b="b"/>
              <a:pathLst>
                <a:path w="1481454" h="867410">
                  <a:moveTo>
                    <a:pt x="1481327" y="0"/>
                  </a:moveTo>
                  <a:lnTo>
                    <a:pt x="0" y="0"/>
                  </a:lnTo>
                  <a:lnTo>
                    <a:pt x="0" y="867155"/>
                  </a:lnTo>
                  <a:lnTo>
                    <a:pt x="1481327" y="867155"/>
                  </a:lnTo>
                  <a:lnTo>
                    <a:pt x="1481327" y="0"/>
                  </a:lnTo>
                  <a:close/>
                </a:path>
              </a:pathLst>
            </a:custGeom>
            <a:solidFill>
              <a:srgbClr val="0094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2" name="object 242"/>
            <p:cNvSpPr/>
            <p:nvPr/>
          </p:nvSpPr>
          <p:spPr>
            <a:xfrm>
              <a:off x="10645902" y="5087874"/>
              <a:ext cx="1481455" cy="867410"/>
            </a:xfrm>
            <a:custGeom>
              <a:avLst/>
              <a:gdLst/>
              <a:ahLst/>
              <a:cxnLst/>
              <a:rect l="l" t="t" r="r" b="b"/>
              <a:pathLst>
                <a:path w="1481454" h="867410">
                  <a:moveTo>
                    <a:pt x="0" y="867155"/>
                  </a:moveTo>
                  <a:lnTo>
                    <a:pt x="1481327" y="867155"/>
                  </a:lnTo>
                  <a:lnTo>
                    <a:pt x="1481327" y="0"/>
                  </a:lnTo>
                  <a:lnTo>
                    <a:pt x="0" y="0"/>
                  </a:lnTo>
                  <a:lnTo>
                    <a:pt x="0" y="867155"/>
                  </a:lnTo>
                  <a:close/>
                </a:path>
              </a:pathLst>
            </a:custGeom>
            <a:ln w="25907">
              <a:solidFill>
                <a:srgbClr val="006C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3" name="object 243"/>
            <p:cNvSpPr/>
            <p:nvPr/>
          </p:nvSpPr>
          <p:spPr>
            <a:xfrm>
              <a:off x="9175496" y="3598037"/>
              <a:ext cx="2212975" cy="1422400"/>
            </a:xfrm>
            <a:custGeom>
              <a:avLst/>
              <a:gdLst/>
              <a:ahLst/>
              <a:cxnLst/>
              <a:rect l="l" t="t" r="r" b="b"/>
              <a:pathLst>
                <a:path w="2212975" h="1422400">
                  <a:moveTo>
                    <a:pt x="2212467" y="1421891"/>
                  </a:moveTo>
                  <a:lnTo>
                    <a:pt x="0" y="0"/>
                  </a:lnTo>
                </a:path>
              </a:pathLst>
            </a:custGeom>
            <a:ln w="25907">
              <a:solidFill>
                <a:srgbClr val="006C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4" name="object 244"/>
          <p:cNvSpPr txBox="1"/>
          <p:nvPr/>
        </p:nvSpPr>
        <p:spPr>
          <a:xfrm>
            <a:off x="10734802" y="5183504"/>
            <a:ext cx="1303020" cy="6667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NSX</a:t>
            </a:r>
            <a:r>
              <a:rPr sz="1400" spc="-7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Controllers </a:t>
            </a:r>
            <a:r>
              <a:rPr sz="1400" spc="-37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run in VI / VDI </a:t>
            </a:r>
            <a:r>
              <a:rPr sz="1400" spc="5" dirty="0">
                <a:solidFill>
                  <a:srgbClr val="FFFFFF"/>
                </a:solidFill>
                <a:latin typeface="Arial MT"/>
                <a:cs typeface="Arial MT"/>
              </a:rPr>
              <a:t> WLD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245" name="object 245"/>
          <p:cNvGrpSpPr/>
          <p:nvPr/>
        </p:nvGrpSpPr>
        <p:grpSpPr>
          <a:xfrm>
            <a:off x="3087624" y="3589528"/>
            <a:ext cx="1924685" cy="2715260"/>
            <a:chOff x="3087624" y="3589528"/>
            <a:chExt cx="1924685" cy="2715260"/>
          </a:xfrm>
        </p:grpSpPr>
        <p:sp>
          <p:nvSpPr>
            <p:cNvPr id="246" name="object 246"/>
            <p:cNvSpPr/>
            <p:nvPr/>
          </p:nvSpPr>
          <p:spPr>
            <a:xfrm>
              <a:off x="3100578" y="5424677"/>
              <a:ext cx="1481455" cy="867410"/>
            </a:xfrm>
            <a:custGeom>
              <a:avLst/>
              <a:gdLst/>
              <a:ahLst/>
              <a:cxnLst/>
              <a:rect l="l" t="t" r="r" b="b"/>
              <a:pathLst>
                <a:path w="1481454" h="867410">
                  <a:moveTo>
                    <a:pt x="1481327" y="0"/>
                  </a:moveTo>
                  <a:lnTo>
                    <a:pt x="0" y="0"/>
                  </a:lnTo>
                  <a:lnTo>
                    <a:pt x="0" y="867155"/>
                  </a:lnTo>
                  <a:lnTo>
                    <a:pt x="1481327" y="867155"/>
                  </a:lnTo>
                  <a:lnTo>
                    <a:pt x="1481327" y="0"/>
                  </a:lnTo>
                  <a:close/>
                </a:path>
              </a:pathLst>
            </a:custGeom>
            <a:solidFill>
              <a:srgbClr val="0094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7" name="object 247"/>
            <p:cNvSpPr/>
            <p:nvPr/>
          </p:nvSpPr>
          <p:spPr>
            <a:xfrm>
              <a:off x="3100578" y="5424677"/>
              <a:ext cx="1481455" cy="867410"/>
            </a:xfrm>
            <a:custGeom>
              <a:avLst/>
              <a:gdLst/>
              <a:ahLst/>
              <a:cxnLst/>
              <a:rect l="l" t="t" r="r" b="b"/>
              <a:pathLst>
                <a:path w="1481454" h="867410">
                  <a:moveTo>
                    <a:pt x="0" y="867155"/>
                  </a:moveTo>
                  <a:lnTo>
                    <a:pt x="1481327" y="867155"/>
                  </a:lnTo>
                  <a:lnTo>
                    <a:pt x="1481327" y="0"/>
                  </a:lnTo>
                  <a:lnTo>
                    <a:pt x="0" y="0"/>
                  </a:lnTo>
                  <a:lnTo>
                    <a:pt x="0" y="867155"/>
                  </a:lnTo>
                  <a:close/>
                </a:path>
              </a:pathLst>
            </a:custGeom>
            <a:ln w="25907">
              <a:solidFill>
                <a:srgbClr val="006C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8" name="object 248"/>
            <p:cNvSpPr/>
            <p:nvPr/>
          </p:nvSpPr>
          <p:spPr>
            <a:xfrm>
              <a:off x="3842639" y="3602482"/>
              <a:ext cx="1156970" cy="1754505"/>
            </a:xfrm>
            <a:custGeom>
              <a:avLst/>
              <a:gdLst/>
              <a:ahLst/>
              <a:cxnLst/>
              <a:rect l="l" t="t" r="r" b="b"/>
              <a:pathLst>
                <a:path w="1156970" h="1754504">
                  <a:moveTo>
                    <a:pt x="0" y="1754251"/>
                  </a:moveTo>
                  <a:lnTo>
                    <a:pt x="1156716" y="0"/>
                  </a:lnTo>
                </a:path>
              </a:pathLst>
            </a:custGeom>
            <a:ln w="25907">
              <a:solidFill>
                <a:srgbClr val="006C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9" name="object 249"/>
          <p:cNvSpPr txBox="1"/>
          <p:nvPr/>
        </p:nvSpPr>
        <p:spPr>
          <a:xfrm>
            <a:off x="3235832" y="5520029"/>
            <a:ext cx="120777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3195" marR="5080" indent="-15113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Full</a:t>
            </a:r>
            <a:r>
              <a:rPr sz="14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set</a:t>
            </a:r>
            <a:r>
              <a:rPr sz="14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14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NSX </a:t>
            </a:r>
            <a:r>
              <a:rPr sz="1400" spc="-37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capabilities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50" name="object 250"/>
          <p:cNvSpPr txBox="1"/>
          <p:nvPr/>
        </p:nvSpPr>
        <p:spPr>
          <a:xfrm>
            <a:off x="3476625" y="5946444"/>
            <a:ext cx="72707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available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96900" y="2627197"/>
            <a:ext cx="606552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0" dirty="0"/>
              <a:t>Workload</a:t>
            </a:r>
            <a:r>
              <a:rPr sz="3600" spc="-35" dirty="0"/>
              <a:t> </a:t>
            </a:r>
            <a:r>
              <a:rPr sz="3600" dirty="0"/>
              <a:t>Domain</a:t>
            </a:r>
            <a:r>
              <a:rPr sz="3600" spc="-45" dirty="0"/>
              <a:t> </a:t>
            </a:r>
            <a:r>
              <a:rPr sz="3600" dirty="0"/>
              <a:t>Overview</a:t>
            </a:r>
            <a:endParaRPr sz="3600"/>
          </a:p>
        </p:txBody>
      </p:sp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47955">
              <a:lnSpc>
                <a:spcPct val="100000"/>
              </a:lnSpc>
            </a:pPr>
            <a:fld id="{81D60167-4931-47E6-BA6A-407CBD079E47}" type="slidenum">
              <a:rPr spc="-5" dirty="0"/>
              <a:t>27</a:t>
            </a:fld>
            <a:endParaRPr spc="-5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96900" y="694690"/>
            <a:ext cx="32365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Workload</a:t>
            </a:r>
            <a:r>
              <a:rPr spc="-65" dirty="0"/>
              <a:t> </a:t>
            </a:r>
            <a:r>
              <a:rPr spc="-5" dirty="0"/>
              <a:t>Domains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96900" y="1160221"/>
            <a:ext cx="5707380" cy="5090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706F74"/>
                </a:solidFill>
                <a:latin typeface="Arial MT"/>
                <a:cs typeface="Arial MT"/>
              </a:rPr>
              <a:t>VMware</a:t>
            </a:r>
            <a:r>
              <a:rPr sz="1800" spc="45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706F74"/>
                </a:solidFill>
                <a:latin typeface="Arial MT"/>
                <a:cs typeface="Arial MT"/>
              </a:rPr>
              <a:t>Cloud</a:t>
            </a:r>
            <a:r>
              <a:rPr sz="1800" spc="5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706F74"/>
                </a:solidFill>
                <a:latin typeface="Arial MT"/>
                <a:cs typeface="Arial MT"/>
              </a:rPr>
              <a:t>Foundation</a:t>
            </a:r>
            <a:r>
              <a:rPr sz="1800" spc="-85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706F74"/>
                </a:solidFill>
                <a:latin typeface="Arial MT"/>
                <a:cs typeface="Arial MT"/>
              </a:rPr>
              <a:t>Architecture</a:t>
            </a:r>
            <a:r>
              <a:rPr sz="1800" spc="5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706F74"/>
                </a:solidFill>
                <a:latin typeface="Arial MT"/>
                <a:cs typeface="Arial MT"/>
              </a:rPr>
              <a:t>Deep</a:t>
            </a:r>
            <a:r>
              <a:rPr sz="1800" spc="10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706F74"/>
                </a:solidFill>
                <a:latin typeface="Arial MT"/>
                <a:cs typeface="Arial MT"/>
              </a:rPr>
              <a:t>Dive</a:t>
            </a:r>
            <a:endParaRPr sz="1800">
              <a:latin typeface="Arial MT"/>
              <a:cs typeface="Arial MT"/>
            </a:endParaRPr>
          </a:p>
          <a:p>
            <a:pPr marL="241300" indent="-228600">
              <a:lnSpc>
                <a:spcPct val="100000"/>
              </a:lnSpc>
              <a:spcBef>
                <a:spcPts val="1510"/>
              </a:spcBef>
              <a:buClr>
                <a:srgbClr val="AAA9AC"/>
              </a:buClr>
              <a:buSzPct val="90000"/>
              <a:buChar char="•"/>
              <a:tabLst>
                <a:tab pos="240665" algn="l"/>
                <a:tab pos="241300" algn="l"/>
              </a:tabLst>
            </a:pPr>
            <a:r>
              <a:rPr sz="2000" dirty="0">
                <a:solidFill>
                  <a:srgbClr val="706F74"/>
                </a:solidFill>
                <a:latin typeface="Arial MT"/>
                <a:cs typeface="Arial MT"/>
              </a:rPr>
              <a:t>Dedicated</a:t>
            </a:r>
            <a:r>
              <a:rPr sz="2000" spc="-50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706F74"/>
                </a:solidFill>
                <a:latin typeface="Arial MT"/>
                <a:cs typeface="Arial MT"/>
              </a:rPr>
              <a:t>vSphere</a:t>
            </a:r>
            <a:r>
              <a:rPr sz="2000" spc="-25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706F74"/>
                </a:solidFill>
                <a:latin typeface="Arial MT"/>
                <a:cs typeface="Arial MT"/>
              </a:rPr>
              <a:t>Cluster</a:t>
            </a:r>
            <a:endParaRPr sz="2000">
              <a:latin typeface="Arial MT"/>
              <a:cs typeface="Arial MT"/>
            </a:endParaRPr>
          </a:p>
          <a:p>
            <a:pPr marL="514984" marR="355600" lvl="1" indent="-228600">
              <a:lnSpc>
                <a:spcPts val="1939"/>
              </a:lnSpc>
              <a:spcBef>
                <a:spcPts val="844"/>
              </a:spcBef>
              <a:buClr>
                <a:srgbClr val="AAA9AC"/>
              </a:buClr>
              <a:buSzPct val="88888"/>
              <a:buChar char="–"/>
              <a:tabLst>
                <a:tab pos="515620" algn="l"/>
              </a:tabLst>
            </a:pPr>
            <a:r>
              <a:rPr sz="1800" spc="-5" dirty="0">
                <a:solidFill>
                  <a:srgbClr val="706F74"/>
                </a:solidFill>
                <a:latin typeface="Arial MT"/>
                <a:cs typeface="Arial MT"/>
              </a:rPr>
              <a:t>Separate</a:t>
            </a:r>
            <a:r>
              <a:rPr sz="1800" spc="10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1800" spc="-20" dirty="0">
                <a:solidFill>
                  <a:srgbClr val="706F74"/>
                </a:solidFill>
                <a:latin typeface="Arial MT"/>
                <a:cs typeface="Arial MT"/>
              </a:rPr>
              <a:t>capacity,</a:t>
            </a:r>
            <a:r>
              <a:rPr sz="1800" spc="30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1800" spc="-20" dirty="0">
                <a:solidFill>
                  <a:srgbClr val="706F74"/>
                </a:solidFill>
                <a:latin typeface="Arial MT"/>
                <a:cs typeface="Arial MT"/>
              </a:rPr>
              <a:t>availability,</a:t>
            </a:r>
            <a:r>
              <a:rPr sz="1800" spc="55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706F74"/>
                </a:solidFill>
                <a:latin typeface="Arial MT"/>
                <a:cs typeface="Arial MT"/>
              </a:rPr>
              <a:t>performance</a:t>
            </a:r>
            <a:r>
              <a:rPr sz="1800" spc="5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706F74"/>
                </a:solidFill>
                <a:latin typeface="Arial MT"/>
                <a:cs typeface="Arial MT"/>
              </a:rPr>
              <a:t>and </a:t>
            </a:r>
            <a:r>
              <a:rPr sz="1800" spc="-484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706F74"/>
                </a:solidFill>
                <a:latin typeface="Arial MT"/>
                <a:cs typeface="Arial MT"/>
              </a:rPr>
              <a:t>security policies</a:t>
            </a:r>
            <a:endParaRPr sz="1800">
              <a:latin typeface="Arial MT"/>
              <a:cs typeface="Arial MT"/>
            </a:endParaRPr>
          </a:p>
          <a:p>
            <a:pPr marL="241300" indent="-228600">
              <a:lnSpc>
                <a:spcPct val="100000"/>
              </a:lnSpc>
              <a:spcBef>
                <a:spcPts val="930"/>
              </a:spcBef>
              <a:buClr>
                <a:srgbClr val="AAA9AC"/>
              </a:buClr>
              <a:buSzPct val="90000"/>
              <a:buChar char="•"/>
              <a:tabLst>
                <a:tab pos="240665" algn="l"/>
                <a:tab pos="241300" algn="l"/>
              </a:tabLst>
            </a:pPr>
            <a:r>
              <a:rPr sz="2000" dirty="0">
                <a:solidFill>
                  <a:srgbClr val="706F74"/>
                </a:solidFill>
                <a:latin typeface="Arial MT"/>
                <a:cs typeface="Arial MT"/>
              </a:rPr>
              <a:t>Automated</a:t>
            </a:r>
            <a:r>
              <a:rPr sz="2000" spc="-35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706F74"/>
                </a:solidFill>
                <a:latin typeface="Arial MT"/>
                <a:cs typeface="Arial MT"/>
              </a:rPr>
              <a:t>provisioning</a:t>
            </a:r>
            <a:r>
              <a:rPr sz="2000" spc="-10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706F74"/>
                </a:solidFill>
                <a:latin typeface="Arial MT"/>
                <a:cs typeface="Arial MT"/>
              </a:rPr>
              <a:t>through</a:t>
            </a:r>
            <a:r>
              <a:rPr sz="2000" spc="-50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706F74"/>
                </a:solidFill>
                <a:latin typeface="Arial MT"/>
                <a:cs typeface="Arial MT"/>
              </a:rPr>
              <a:t>SDDC</a:t>
            </a:r>
            <a:r>
              <a:rPr sz="2000" spc="5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706F74"/>
                </a:solidFill>
                <a:latin typeface="Arial MT"/>
                <a:cs typeface="Arial MT"/>
              </a:rPr>
              <a:t>Manager</a:t>
            </a:r>
            <a:endParaRPr sz="2000">
              <a:latin typeface="Arial MT"/>
              <a:cs typeface="Arial MT"/>
            </a:endParaRPr>
          </a:p>
          <a:p>
            <a:pPr marL="515620" lvl="1" indent="-229235">
              <a:lnSpc>
                <a:spcPct val="100000"/>
              </a:lnSpc>
              <a:spcBef>
                <a:spcPts val="585"/>
              </a:spcBef>
              <a:buClr>
                <a:srgbClr val="AAA9AC"/>
              </a:buClr>
              <a:buSzPct val="88888"/>
              <a:buChar char="–"/>
              <a:tabLst>
                <a:tab pos="515620" algn="l"/>
              </a:tabLst>
            </a:pPr>
            <a:r>
              <a:rPr sz="1800" spc="-5" dirty="0">
                <a:solidFill>
                  <a:srgbClr val="706F74"/>
                </a:solidFill>
                <a:latin typeface="Arial MT"/>
                <a:cs typeface="Arial MT"/>
              </a:rPr>
              <a:t>vSphere,</a:t>
            </a:r>
            <a:r>
              <a:rPr sz="1800" spc="5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06F74"/>
                </a:solidFill>
                <a:latin typeface="Arial MT"/>
                <a:cs typeface="Arial MT"/>
              </a:rPr>
              <a:t>vSAN,</a:t>
            </a:r>
            <a:r>
              <a:rPr sz="1800" spc="-10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706F74"/>
                </a:solidFill>
                <a:latin typeface="Arial MT"/>
                <a:cs typeface="Arial MT"/>
              </a:rPr>
              <a:t>NSX,</a:t>
            </a:r>
            <a:r>
              <a:rPr sz="1800" spc="15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706F74"/>
                </a:solidFill>
                <a:latin typeface="Arial MT"/>
                <a:cs typeface="Arial MT"/>
              </a:rPr>
              <a:t>SDDC</a:t>
            </a:r>
            <a:r>
              <a:rPr sz="1800" spc="10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1800" spc="-20" dirty="0">
                <a:solidFill>
                  <a:srgbClr val="706F74"/>
                </a:solidFill>
                <a:latin typeface="Arial MT"/>
                <a:cs typeface="Arial MT"/>
              </a:rPr>
              <a:t>manager,</a:t>
            </a:r>
            <a:r>
              <a:rPr sz="1800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706F74"/>
                </a:solidFill>
                <a:latin typeface="Arial MT"/>
                <a:cs typeface="Arial MT"/>
              </a:rPr>
              <a:t>Log</a:t>
            </a:r>
            <a:r>
              <a:rPr sz="1800" spc="5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706F74"/>
                </a:solidFill>
                <a:latin typeface="Arial MT"/>
                <a:cs typeface="Arial MT"/>
              </a:rPr>
              <a:t>Insight</a:t>
            </a:r>
            <a:endParaRPr sz="1800">
              <a:latin typeface="Arial MT"/>
              <a:cs typeface="Arial MT"/>
            </a:endParaRPr>
          </a:p>
          <a:p>
            <a:pPr marL="241300" indent="-228600">
              <a:lnSpc>
                <a:spcPct val="100000"/>
              </a:lnSpc>
              <a:spcBef>
                <a:spcPts val="950"/>
              </a:spcBef>
              <a:buClr>
                <a:srgbClr val="AAA9AC"/>
              </a:buClr>
              <a:buSzPct val="90000"/>
              <a:buChar char="•"/>
              <a:tabLst>
                <a:tab pos="240665" algn="l"/>
                <a:tab pos="241300" algn="l"/>
              </a:tabLst>
            </a:pPr>
            <a:r>
              <a:rPr sz="2000" dirty="0">
                <a:solidFill>
                  <a:srgbClr val="706F74"/>
                </a:solidFill>
                <a:latin typeface="Arial MT"/>
                <a:cs typeface="Arial MT"/>
              </a:rPr>
              <a:t>Three</a:t>
            </a:r>
            <a:r>
              <a:rPr sz="2000" spc="-65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706F74"/>
                </a:solidFill>
                <a:latin typeface="Arial MT"/>
                <a:cs typeface="Arial MT"/>
              </a:rPr>
              <a:t>types:</a:t>
            </a:r>
            <a:endParaRPr sz="2000">
              <a:latin typeface="Arial MT"/>
              <a:cs typeface="Arial MT"/>
            </a:endParaRPr>
          </a:p>
          <a:p>
            <a:pPr marL="515620" lvl="1" indent="-229235">
              <a:lnSpc>
                <a:spcPct val="100000"/>
              </a:lnSpc>
              <a:spcBef>
                <a:spcPts val="600"/>
              </a:spcBef>
              <a:buClr>
                <a:srgbClr val="AAA9AC"/>
              </a:buClr>
              <a:buSzPct val="88888"/>
              <a:buChar char="–"/>
              <a:tabLst>
                <a:tab pos="515620" algn="l"/>
              </a:tabLst>
            </a:pPr>
            <a:r>
              <a:rPr sz="1800" spc="-5" dirty="0">
                <a:solidFill>
                  <a:srgbClr val="706F74"/>
                </a:solidFill>
                <a:latin typeface="Arial MT"/>
                <a:cs typeface="Arial MT"/>
              </a:rPr>
              <a:t>Management</a:t>
            </a:r>
            <a:r>
              <a:rPr sz="1800" spc="5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706F74"/>
                </a:solidFill>
                <a:latin typeface="Arial MT"/>
                <a:cs typeface="Arial MT"/>
              </a:rPr>
              <a:t>Workload </a:t>
            </a:r>
            <a:r>
              <a:rPr sz="1800" spc="-5" dirty="0">
                <a:solidFill>
                  <a:srgbClr val="706F74"/>
                </a:solidFill>
                <a:latin typeface="Arial MT"/>
                <a:cs typeface="Arial MT"/>
              </a:rPr>
              <a:t>Domain</a:t>
            </a:r>
            <a:endParaRPr sz="1800">
              <a:latin typeface="Arial MT"/>
              <a:cs typeface="Arial MT"/>
            </a:endParaRPr>
          </a:p>
          <a:p>
            <a:pPr marL="515620" lvl="1" indent="-229235">
              <a:lnSpc>
                <a:spcPct val="100000"/>
              </a:lnSpc>
              <a:spcBef>
                <a:spcPts val="585"/>
              </a:spcBef>
              <a:buClr>
                <a:srgbClr val="AAA9AC"/>
              </a:buClr>
              <a:buSzPct val="88888"/>
              <a:buChar char="–"/>
              <a:tabLst>
                <a:tab pos="515620" algn="l"/>
              </a:tabLst>
            </a:pPr>
            <a:r>
              <a:rPr sz="1800" spc="-10" dirty="0">
                <a:solidFill>
                  <a:srgbClr val="706F74"/>
                </a:solidFill>
                <a:latin typeface="Arial MT"/>
                <a:cs typeface="Arial MT"/>
              </a:rPr>
              <a:t>Virtual</a:t>
            </a:r>
            <a:r>
              <a:rPr sz="1800" spc="10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706F74"/>
                </a:solidFill>
                <a:latin typeface="Arial MT"/>
                <a:cs typeface="Arial MT"/>
              </a:rPr>
              <a:t>Infrastructure</a:t>
            </a:r>
            <a:r>
              <a:rPr sz="1800" spc="-10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06F74"/>
                </a:solidFill>
                <a:latin typeface="Arial MT"/>
                <a:cs typeface="Arial MT"/>
              </a:rPr>
              <a:t>(VI) </a:t>
            </a:r>
            <a:r>
              <a:rPr sz="1800" spc="-10" dirty="0">
                <a:solidFill>
                  <a:srgbClr val="706F74"/>
                </a:solidFill>
                <a:latin typeface="Arial MT"/>
                <a:cs typeface="Arial MT"/>
              </a:rPr>
              <a:t>Workload</a:t>
            </a:r>
            <a:r>
              <a:rPr sz="1800" spc="20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706F74"/>
                </a:solidFill>
                <a:latin typeface="Arial MT"/>
                <a:cs typeface="Arial MT"/>
              </a:rPr>
              <a:t>Domain</a:t>
            </a:r>
            <a:endParaRPr sz="1800">
              <a:latin typeface="Arial MT"/>
              <a:cs typeface="Arial MT"/>
            </a:endParaRPr>
          </a:p>
          <a:p>
            <a:pPr marL="514984" marR="608965" lvl="1" indent="-228600">
              <a:lnSpc>
                <a:spcPts val="1939"/>
              </a:lnSpc>
              <a:spcBef>
                <a:spcPts val="830"/>
              </a:spcBef>
              <a:buClr>
                <a:srgbClr val="AAA9AC"/>
              </a:buClr>
              <a:buSzPct val="88888"/>
              <a:buChar char="–"/>
              <a:tabLst>
                <a:tab pos="515620" algn="l"/>
              </a:tabLst>
            </a:pPr>
            <a:r>
              <a:rPr sz="1800" spc="-10" dirty="0">
                <a:solidFill>
                  <a:srgbClr val="706F74"/>
                </a:solidFill>
                <a:latin typeface="Arial MT"/>
                <a:cs typeface="Arial MT"/>
              </a:rPr>
              <a:t>Virtual</a:t>
            </a:r>
            <a:r>
              <a:rPr sz="1800" spc="5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706F74"/>
                </a:solidFill>
                <a:latin typeface="Arial MT"/>
                <a:cs typeface="Arial MT"/>
              </a:rPr>
              <a:t>Desktop</a:t>
            </a:r>
            <a:r>
              <a:rPr sz="1800" spc="5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06F74"/>
                </a:solidFill>
                <a:latin typeface="Arial MT"/>
                <a:cs typeface="Arial MT"/>
              </a:rPr>
              <a:t>Infrastructure</a:t>
            </a:r>
            <a:r>
              <a:rPr sz="1800" spc="-10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706F74"/>
                </a:solidFill>
                <a:latin typeface="Arial MT"/>
                <a:cs typeface="Arial MT"/>
              </a:rPr>
              <a:t>(VDI) </a:t>
            </a:r>
            <a:r>
              <a:rPr sz="1800" spc="-10" dirty="0">
                <a:solidFill>
                  <a:srgbClr val="706F74"/>
                </a:solidFill>
                <a:latin typeface="Arial MT"/>
                <a:cs typeface="Arial MT"/>
              </a:rPr>
              <a:t>Workload </a:t>
            </a:r>
            <a:r>
              <a:rPr sz="1800" spc="-484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706F74"/>
                </a:solidFill>
                <a:latin typeface="Arial MT"/>
                <a:cs typeface="Arial MT"/>
              </a:rPr>
              <a:t>Domain</a:t>
            </a:r>
            <a:endParaRPr sz="1800">
              <a:latin typeface="Arial MT"/>
              <a:cs typeface="Arial MT"/>
            </a:endParaRPr>
          </a:p>
          <a:p>
            <a:pPr marL="241300" indent="-228600">
              <a:lnSpc>
                <a:spcPct val="100000"/>
              </a:lnSpc>
              <a:spcBef>
                <a:spcPts val="925"/>
              </a:spcBef>
              <a:buClr>
                <a:srgbClr val="AAA9AC"/>
              </a:buClr>
              <a:buSzPct val="90000"/>
              <a:buChar char="•"/>
              <a:tabLst>
                <a:tab pos="240665" algn="l"/>
                <a:tab pos="241300" algn="l"/>
              </a:tabLst>
            </a:pPr>
            <a:r>
              <a:rPr sz="2000" dirty="0">
                <a:solidFill>
                  <a:srgbClr val="706F74"/>
                </a:solidFill>
                <a:latin typeface="Arial MT"/>
                <a:cs typeface="Arial MT"/>
              </a:rPr>
              <a:t>Ability to</a:t>
            </a:r>
            <a:r>
              <a:rPr sz="2000" spc="-30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706F74"/>
                </a:solidFill>
                <a:latin typeface="Arial MT"/>
                <a:cs typeface="Arial MT"/>
              </a:rPr>
              <a:t>create,</a:t>
            </a:r>
            <a:r>
              <a:rPr sz="2000" spc="-50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706F74"/>
                </a:solidFill>
                <a:latin typeface="Arial MT"/>
                <a:cs typeface="Arial MT"/>
              </a:rPr>
              <a:t>expand,</a:t>
            </a:r>
            <a:r>
              <a:rPr sz="2000" spc="-30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706F74"/>
                </a:solidFill>
                <a:latin typeface="Arial MT"/>
                <a:cs typeface="Arial MT"/>
              </a:rPr>
              <a:t>and</a:t>
            </a:r>
            <a:r>
              <a:rPr sz="2000" spc="-15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706F74"/>
                </a:solidFill>
                <a:latin typeface="Arial MT"/>
                <a:cs typeface="Arial MT"/>
              </a:rPr>
              <a:t>delete</a:t>
            </a:r>
            <a:endParaRPr sz="2000">
              <a:latin typeface="Arial MT"/>
              <a:cs typeface="Arial MT"/>
            </a:endParaRPr>
          </a:p>
          <a:p>
            <a:pPr marL="241300" indent="-228600">
              <a:lnSpc>
                <a:spcPct val="100000"/>
              </a:lnSpc>
              <a:spcBef>
                <a:spcPts val="960"/>
              </a:spcBef>
              <a:buClr>
                <a:srgbClr val="AAA9AC"/>
              </a:buClr>
              <a:buSzPct val="90000"/>
              <a:buChar char="•"/>
              <a:tabLst>
                <a:tab pos="240665" algn="l"/>
                <a:tab pos="241300" algn="l"/>
              </a:tabLst>
            </a:pPr>
            <a:r>
              <a:rPr sz="2000" dirty="0">
                <a:solidFill>
                  <a:srgbClr val="706F74"/>
                </a:solidFill>
                <a:latin typeface="Arial MT"/>
                <a:cs typeface="Arial MT"/>
              </a:rPr>
              <a:t>Up</a:t>
            </a:r>
            <a:r>
              <a:rPr sz="2000" spc="-15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706F74"/>
                </a:solidFill>
                <a:latin typeface="Arial MT"/>
                <a:cs typeface="Arial MT"/>
              </a:rPr>
              <a:t>to</a:t>
            </a:r>
            <a:r>
              <a:rPr sz="2000" spc="-10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706F74"/>
                </a:solidFill>
                <a:latin typeface="Arial MT"/>
                <a:cs typeface="Arial MT"/>
              </a:rPr>
              <a:t>10</a:t>
            </a:r>
            <a:r>
              <a:rPr sz="2000" spc="-15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706F74"/>
                </a:solidFill>
                <a:latin typeface="Arial MT"/>
                <a:cs typeface="Arial MT"/>
              </a:rPr>
              <a:t>workload</a:t>
            </a:r>
            <a:r>
              <a:rPr sz="2000" spc="-20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706F74"/>
                </a:solidFill>
                <a:latin typeface="Arial MT"/>
                <a:cs typeface="Arial MT"/>
              </a:rPr>
              <a:t>domains</a:t>
            </a:r>
            <a:r>
              <a:rPr sz="2000" spc="-30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706F74"/>
                </a:solidFill>
                <a:latin typeface="Arial MT"/>
                <a:cs typeface="Arial MT"/>
              </a:rPr>
              <a:t>run</a:t>
            </a:r>
            <a:r>
              <a:rPr sz="2000" spc="-25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706F74"/>
                </a:solidFill>
                <a:latin typeface="Arial MT"/>
                <a:cs typeface="Arial MT"/>
              </a:rPr>
              <a:t>in</a:t>
            </a:r>
            <a:r>
              <a:rPr sz="2000" spc="-10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706F74"/>
                </a:solidFill>
                <a:latin typeface="Arial MT"/>
                <a:cs typeface="Arial MT"/>
              </a:rPr>
              <a:t>parallel</a:t>
            </a:r>
            <a:endParaRPr sz="2000">
              <a:latin typeface="Arial MT"/>
              <a:cs typeface="Arial MT"/>
            </a:endParaRPr>
          </a:p>
          <a:p>
            <a:pPr marL="515620" lvl="1" indent="-229235">
              <a:lnSpc>
                <a:spcPct val="100000"/>
              </a:lnSpc>
              <a:spcBef>
                <a:spcPts val="600"/>
              </a:spcBef>
              <a:buClr>
                <a:srgbClr val="AAA9AC"/>
              </a:buClr>
              <a:buSzPct val="88888"/>
              <a:buChar char="–"/>
              <a:tabLst>
                <a:tab pos="515620" algn="l"/>
              </a:tabLst>
            </a:pPr>
            <a:r>
              <a:rPr sz="1800" spc="-5" dirty="0">
                <a:solidFill>
                  <a:srgbClr val="706F74"/>
                </a:solidFill>
                <a:latin typeface="Arial MT"/>
                <a:cs typeface="Arial MT"/>
              </a:rPr>
              <a:t>vCenter</a:t>
            </a:r>
            <a:r>
              <a:rPr sz="1800" spc="5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706F74"/>
                </a:solidFill>
                <a:latin typeface="Arial MT"/>
                <a:cs typeface="Arial MT"/>
              </a:rPr>
              <a:t>Servers</a:t>
            </a:r>
            <a:r>
              <a:rPr sz="1800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706F74"/>
                </a:solidFill>
                <a:latin typeface="Arial MT"/>
                <a:cs typeface="Arial MT"/>
              </a:rPr>
              <a:t>run</a:t>
            </a:r>
            <a:r>
              <a:rPr sz="1800" spc="-10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706F74"/>
                </a:solidFill>
                <a:latin typeface="Arial MT"/>
                <a:cs typeface="Arial MT"/>
              </a:rPr>
              <a:t>in</a:t>
            </a:r>
            <a:r>
              <a:rPr sz="1800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706F74"/>
                </a:solidFill>
                <a:latin typeface="Arial MT"/>
                <a:cs typeface="Arial MT"/>
              </a:rPr>
              <a:t>Enhanced</a:t>
            </a:r>
            <a:r>
              <a:rPr sz="1800" spc="5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706F74"/>
                </a:solidFill>
                <a:latin typeface="Arial MT"/>
                <a:cs typeface="Arial MT"/>
              </a:rPr>
              <a:t>Linked</a:t>
            </a:r>
            <a:r>
              <a:rPr sz="1800" spc="20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706F74"/>
                </a:solidFill>
                <a:latin typeface="Arial MT"/>
                <a:cs typeface="Arial MT"/>
              </a:rPr>
              <a:t>Mode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6897433" y="1690052"/>
            <a:ext cx="4406265" cy="4154804"/>
            <a:chOff x="6897433" y="1690052"/>
            <a:chExt cx="4406265" cy="4154804"/>
          </a:xfrm>
        </p:grpSpPr>
        <p:sp>
          <p:nvSpPr>
            <p:cNvPr id="5" name="object 5"/>
            <p:cNvSpPr/>
            <p:nvPr/>
          </p:nvSpPr>
          <p:spPr>
            <a:xfrm>
              <a:off x="6902195" y="1999487"/>
              <a:ext cx="2828925" cy="3840479"/>
            </a:xfrm>
            <a:custGeom>
              <a:avLst/>
              <a:gdLst/>
              <a:ahLst/>
              <a:cxnLst/>
              <a:rect l="l" t="t" r="r" b="b"/>
              <a:pathLst>
                <a:path w="2828925" h="3840479">
                  <a:moveTo>
                    <a:pt x="0" y="3840479"/>
                  </a:moveTo>
                  <a:lnTo>
                    <a:pt x="1365503" y="3840479"/>
                  </a:lnTo>
                  <a:lnTo>
                    <a:pt x="1365503" y="16763"/>
                  </a:lnTo>
                  <a:lnTo>
                    <a:pt x="0" y="16763"/>
                  </a:lnTo>
                  <a:lnTo>
                    <a:pt x="0" y="3840479"/>
                  </a:lnTo>
                  <a:close/>
                </a:path>
                <a:path w="2828925" h="3840479">
                  <a:moveTo>
                    <a:pt x="1463039" y="3823716"/>
                  </a:moveTo>
                  <a:lnTo>
                    <a:pt x="2828543" y="3823716"/>
                  </a:lnTo>
                  <a:lnTo>
                    <a:pt x="2828543" y="0"/>
                  </a:lnTo>
                  <a:lnTo>
                    <a:pt x="1463039" y="0"/>
                  </a:lnTo>
                  <a:lnTo>
                    <a:pt x="1463039" y="3823716"/>
                  </a:lnTo>
                  <a:close/>
                </a:path>
              </a:pathLst>
            </a:custGeom>
            <a:ln w="9144">
              <a:solidFill>
                <a:srgbClr val="C5C5C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456675" y="2435351"/>
              <a:ext cx="1181100" cy="152400"/>
            </a:xfrm>
            <a:custGeom>
              <a:avLst/>
              <a:gdLst/>
              <a:ahLst/>
              <a:cxnLst/>
              <a:rect l="l" t="t" r="r" b="b"/>
              <a:pathLst>
                <a:path w="1181100" h="152400">
                  <a:moveTo>
                    <a:pt x="1181100" y="0"/>
                  </a:moveTo>
                  <a:lnTo>
                    <a:pt x="0" y="0"/>
                  </a:lnTo>
                  <a:lnTo>
                    <a:pt x="0" y="152399"/>
                  </a:lnTo>
                  <a:lnTo>
                    <a:pt x="1181100" y="152399"/>
                  </a:lnTo>
                  <a:lnTo>
                    <a:pt x="1181100" y="0"/>
                  </a:lnTo>
                  <a:close/>
                </a:path>
              </a:pathLst>
            </a:custGeom>
            <a:solidFill>
              <a:srgbClr val="D0EA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456675" y="2435351"/>
              <a:ext cx="1181100" cy="152400"/>
            </a:xfrm>
            <a:custGeom>
              <a:avLst/>
              <a:gdLst/>
              <a:ahLst/>
              <a:cxnLst/>
              <a:rect l="l" t="t" r="r" b="b"/>
              <a:pathLst>
                <a:path w="1181100" h="152400">
                  <a:moveTo>
                    <a:pt x="0" y="152399"/>
                  </a:moveTo>
                  <a:lnTo>
                    <a:pt x="1181100" y="152399"/>
                  </a:lnTo>
                  <a:lnTo>
                    <a:pt x="1181100" y="0"/>
                  </a:lnTo>
                  <a:lnTo>
                    <a:pt x="0" y="0"/>
                  </a:lnTo>
                  <a:lnTo>
                    <a:pt x="0" y="152399"/>
                  </a:lnTo>
                  <a:close/>
                </a:path>
              </a:pathLst>
            </a:custGeom>
            <a:ln w="3175">
              <a:solidFill>
                <a:srgbClr val="C5C5C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481060" y="2455163"/>
              <a:ext cx="1143000" cy="113030"/>
            </a:xfrm>
            <a:custGeom>
              <a:avLst/>
              <a:gdLst/>
              <a:ahLst/>
              <a:cxnLst/>
              <a:rect l="l" t="t" r="r" b="b"/>
              <a:pathLst>
                <a:path w="1143000" h="113030">
                  <a:moveTo>
                    <a:pt x="45720" y="65544"/>
                  </a:moveTo>
                  <a:lnTo>
                    <a:pt x="0" y="65544"/>
                  </a:lnTo>
                  <a:lnTo>
                    <a:pt x="0" y="109359"/>
                  </a:lnTo>
                  <a:lnTo>
                    <a:pt x="3429" y="112788"/>
                  </a:lnTo>
                  <a:lnTo>
                    <a:pt x="7620" y="112788"/>
                  </a:lnTo>
                  <a:lnTo>
                    <a:pt x="42291" y="112788"/>
                  </a:lnTo>
                  <a:lnTo>
                    <a:pt x="45720" y="109359"/>
                  </a:lnTo>
                  <a:lnTo>
                    <a:pt x="45720" y="65544"/>
                  </a:lnTo>
                  <a:close/>
                </a:path>
                <a:path w="1143000" h="113030">
                  <a:moveTo>
                    <a:pt x="45720" y="3441"/>
                  </a:moveTo>
                  <a:lnTo>
                    <a:pt x="42291" y="12"/>
                  </a:lnTo>
                  <a:lnTo>
                    <a:pt x="7620" y="12"/>
                  </a:lnTo>
                  <a:lnTo>
                    <a:pt x="3429" y="12"/>
                  </a:lnTo>
                  <a:lnTo>
                    <a:pt x="0" y="3441"/>
                  </a:lnTo>
                  <a:lnTo>
                    <a:pt x="0" y="47256"/>
                  </a:lnTo>
                  <a:lnTo>
                    <a:pt x="45720" y="47256"/>
                  </a:lnTo>
                  <a:lnTo>
                    <a:pt x="45720" y="3441"/>
                  </a:lnTo>
                  <a:close/>
                </a:path>
                <a:path w="1143000" h="113030">
                  <a:moveTo>
                    <a:pt x="108204" y="65544"/>
                  </a:moveTo>
                  <a:lnTo>
                    <a:pt x="62484" y="65544"/>
                  </a:lnTo>
                  <a:lnTo>
                    <a:pt x="62484" y="109359"/>
                  </a:lnTo>
                  <a:lnTo>
                    <a:pt x="65913" y="112788"/>
                  </a:lnTo>
                  <a:lnTo>
                    <a:pt x="70104" y="112788"/>
                  </a:lnTo>
                  <a:lnTo>
                    <a:pt x="104775" y="112788"/>
                  </a:lnTo>
                  <a:lnTo>
                    <a:pt x="108204" y="109359"/>
                  </a:lnTo>
                  <a:lnTo>
                    <a:pt x="108204" y="65544"/>
                  </a:lnTo>
                  <a:close/>
                </a:path>
                <a:path w="1143000" h="113030">
                  <a:moveTo>
                    <a:pt x="108204" y="3441"/>
                  </a:moveTo>
                  <a:lnTo>
                    <a:pt x="104775" y="12"/>
                  </a:lnTo>
                  <a:lnTo>
                    <a:pt x="70104" y="12"/>
                  </a:lnTo>
                  <a:lnTo>
                    <a:pt x="65913" y="12"/>
                  </a:lnTo>
                  <a:lnTo>
                    <a:pt x="62484" y="3441"/>
                  </a:lnTo>
                  <a:lnTo>
                    <a:pt x="62484" y="47256"/>
                  </a:lnTo>
                  <a:lnTo>
                    <a:pt x="108204" y="47256"/>
                  </a:lnTo>
                  <a:lnTo>
                    <a:pt x="108204" y="3441"/>
                  </a:lnTo>
                  <a:close/>
                </a:path>
                <a:path w="1143000" h="113030">
                  <a:moveTo>
                    <a:pt x="170675" y="65544"/>
                  </a:moveTo>
                  <a:lnTo>
                    <a:pt x="124955" y="65544"/>
                  </a:lnTo>
                  <a:lnTo>
                    <a:pt x="124955" y="109359"/>
                  </a:lnTo>
                  <a:lnTo>
                    <a:pt x="128384" y="112788"/>
                  </a:lnTo>
                  <a:lnTo>
                    <a:pt x="132575" y="112788"/>
                  </a:lnTo>
                  <a:lnTo>
                    <a:pt x="167246" y="112788"/>
                  </a:lnTo>
                  <a:lnTo>
                    <a:pt x="170675" y="109359"/>
                  </a:lnTo>
                  <a:lnTo>
                    <a:pt x="170675" y="65544"/>
                  </a:lnTo>
                  <a:close/>
                </a:path>
                <a:path w="1143000" h="113030">
                  <a:moveTo>
                    <a:pt x="170675" y="3441"/>
                  </a:moveTo>
                  <a:lnTo>
                    <a:pt x="167246" y="12"/>
                  </a:lnTo>
                  <a:lnTo>
                    <a:pt x="132575" y="12"/>
                  </a:lnTo>
                  <a:lnTo>
                    <a:pt x="128384" y="12"/>
                  </a:lnTo>
                  <a:lnTo>
                    <a:pt x="124955" y="3441"/>
                  </a:lnTo>
                  <a:lnTo>
                    <a:pt x="124955" y="47256"/>
                  </a:lnTo>
                  <a:lnTo>
                    <a:pt x="170675" y="47256"/>
                  </a:lnTo>
                  <a:lnTo>
                    <a:pt x="170675" y="3441"/>
                  </a:lnTo>
                  <a:close/>
                </a:path>
                <a:path w="1143000" h="113030">
                  <a:moveTo>
                    <a:pt x="233159" y="65544"/>
                  </a:moveTo>
                  <a:lnTo>
                    <a:pt x="187439" y="65544"/>
                  </a:lnTo>
                  <a:lnTo>
                    <a:pt x="187439" y="109359"/>
                  </a:lnTo>
                  <a:lnTo>
                    <a:pt x="190868" y="112788"/>
                  </a:lnTo>
                  <a:lnTo>
                    <a:pt x="195059" y="112788"/>
                  </a:lnTo>
                  <a:lnTo>
                    <a:pt x="229730" y="112788"/>
                  </a:lnTo>
                  <a:lnTo>
                    <a:pt x="233159" y="109359"/>
                  </a:lnTo>
                  <a:lnTo>
                    <a:pt x="233159" y="65544"/>
                  </a:lnTo>
                  <a:close/>
                </a:path>
                <a:path w="1143000" h="113030">
                  <a:moveTo>
                    <a:pt x="233159" y="3441"/>
                  </a:moveTo>
                  <a:lnTo>
                    <a:pt x="229730" y="12"/>
                  </a:lnTo>
                  <a:lnTo>
                    <a:pt x="195059" y="12"/>
                  </a:lnTo>
                  <a:lnTo>
                    <a:pt x="190868" y="12"/>
                  </a:lnTo>
                  <a:lnTo>
                    <a:pt x="187439" y="3441"/>
                  </a:lnTo>
                  <a:lnTo>
                    <a:pt x="187439" y="47256"/>
                  </a:lnTo>
                  <a:lnTo>
                    <a:pt x="233159" y="47256"/>
                  </a:lnTo>
                  <a:lnTo>
                    <a:pt x="233159" y="3441"/>
                  </a:lnTo>
                  <a:close/>
                </a:path>
                <a:path w="1143000" h="113030">
                  <a:moveTo>
                    <a:pt x="295656" y="65544"/>
                  </a:moveTo>
                  <a:lnTo>
                    <a:pt x="249936" y="65544"/>
                  </a:lnTo>
                  <a:lnTo>
                    <a:pt x="249936" y="109359"/>
                  </a:lnTo>
                  <a:lnTo>
                    <a:pt x="253365" y="112788"/>
                  </a:lnTo>
                  <a:lnTo>
                    <a:pt x="257556" y="112788"/>
                  </a:lnTo>
                  <a:lnTo>
                    <a:pt x="292227" y="112788"/>
                  </a:lnTo>
                  <a:lnTo>
                    <a:pt x="295656" y="109359"/>
                  </a:lnTo>
                  <a:lnTo>
                    <a:pt x="295656" y="65544"/>
                  </a:lnTo>
                  <a:close/>
                </a:path>
                <a:path w="1143000" h="113030">
                  <a:moveTo>
                    <a:pt x="295656" y="3441"/>
                  </a:moveTo>
                  <a:lnTo>
                    <a:pt x="292227" y="12"/>
                  </a:lnTo>
                  <a:lnTo>
                    <a:pt x="257556" y="12"/>
                  </a:lnTo>
                  <a:lnTo>
                    <a:pt x="253365" y="12"/>
                  </a:lnTo>
                  <a:lnTo>
                    <a:pt x="249936" y="3441"/>
                  </a:lnTo>
                  <a:lnTo>
                    <a:pt x="249936" y="47256"/>
                  </a:lnTo>
                  <a:lnTo>
                    <a:pt x="295656" y="47256"/>
                  </a:lnTo>
                  <a:lnTo>
                    <a:pt x="295656" y="3441"/>
                  </a:lnTo>
                  <a:close/>
                </a:path>
                <a:path w="1143000" h="113030">
                  <a:moveTo>
                    <a:pt x="359664" y="65544"/>
                  </a:moveTo>
                  <a:lnTo>
                    <a:pt x="312420" y="65544"/>
                  </a:lnTo>
                  <a:lnTo>
                    <a:pt x="312420" y="109232"/>
                  </a:lnTo>
                  <a:lnTo>
                    <a:pt x="315976" y="112788"/>
                  </a:lnTo>
                  <a:lnTo>
                    <a:pt x="320294" y="112788"/>
                  </a:lnTo>
                  <a:lnTo>
                    <a:pt x="356108" y="112788"/>
                  </a:lnTo>
                  <a:lnTo>
                    <a:pt x="359664" y="109232"/>
                  </a:lnTo>
                  <a:lnTo>
                    <a:pt x="359664" y="65544"/>
                  </a:lnTo>
                  <a:close/>
                </a:path>
                <a:path w="1143000" h="113030">
                  <a:moveTo>
                    <a:pt x="359664" y="3568"/>
                  </a:moveTo>
                  <a:lnTo>
                    <a:pt x="356108" y="12"/>
                  </a:lnTo>
                  <a:lnTo>
                    <a:pt x="320294" y="12"/>
                  </a:lnTo>
                  <a:lnTo>
                    <a:pt x="315976" y="12"/>
                  </a:lnTo>
                  <a:lnTo>
                    <a:pt x="312420" y="3568"/>
                  </a:lnTo>
                  <a:lnTo>
                    <a:pt x="312420" y="47256"/>
                  </a:lnTo>
                  <a:lnTo>
                    <a:pt x="359664" y="47256"/>
                  </a:lnTo>
                  <a:lnTo>
                    <a:pt x="359664" y="3568"/>
                  </a:lnTo>
                  <a:close/>
                </a:path>
                <a:path w="1143000" h="113030">
                  <a:moveTo>
                    <a:pt x="422148" y="65544"/>
                  </a:moveTo>
                  <a:lnTo>
                    <a:pt x="374904" y="65544"/>
                  </a:lnTo>
                  <a:lnTo>
                    <a:pt x="374904" y="109232"/>
                  </a:lnTo>
                  <a:lnTo>
                    <a:pt x="378460" y="112788"/>
                  </a:lnTo>
                  <a:lnTo>
                    <a:pt x="382778" y="112788"/>
                  </a:lnTo>
                  <a:lnTo>
                    <a:pt x="418592" y="112788"/>
                  </a:lnTo>
                  <a:lnTo>
                    <a:pt x="422148" y="109232"/>
                  </a:lnTo>
                  <a:lnTo>
                    <a:pt x="422148" y="65544"/>
                  </a:lnTo>
                  <a:close/>
                </a:path>
                <a:path w="1143000" h="113030">
                  <a:moveTo>
                    <a:pt x="422148" y="3568"/>
                  </a:moveTo>
                  <a:lnTo>
                    <a:pt x="418592" y="12"/>
                  </a:lnTo>
                  <a:lnTo>
                    <a:pt x="382778" y="12"/>
                  </a:lnTo>
                  <a:lnTo>
                    <a:pt x="378460" y="12"/>
                  </a:lnTo>
                  <a:lnTo>
                    <a:pt x="374904" y="3568"/>
                  </a:lnTo>
                  <a:lnTo>
                    <a:pt x="374904" y="47256"/>
                  </a:lnTo>
                  <a:lnTo>
                    <a:pt x="422148" y="47256"/>
                  </a:lnTo>
                  <a:lnTo>
                    <a:pt x="422148" y="3568"/>
                  </a:lnTo>
                  <a:close/>
                </a:path>
                <a:path w="1143000" h="113030">
                  <a:moveTo>
                    <a:pt x="484632" y="65544"/>
                  </a:moveTo>
                  <a:lnTo>
                    <a:pt x="438912" y="65544"/>
                  </a:lnTo>
                  <a:lnTo>
                    <a:pt x="438912" y="109359"/>
                  </a:lnTo>
                  <a:lnTo>
                    <a:pt x="442341" y="112788"/>
                  </a:lnTo>
                  <a:lnTo>
                    <a:pt x="446532" y="112788"/>
                  </a:lnTo>
                  <a:lnTo>
                    <a:pt x="481203" y="112788"/>
                  </a:lnTo>
                  <a:lnTo>
                    <a:pt x="484632" y="109359"/>
                  </a:lnTo>
                  <a:lnTo>
                    <a:pt x="484632" y="65544"/>
                  </a:lnTo>
                  <a:close/>
                </a:path>
                <a:path w="1143000" h="113030">
                  <a:moveTo>
                    <a:pt x="484632" y="3441"/>
                  </a:moveTo>
                  <a:lnTo>
                    <a:pt x="481203" y="12"/>
                  </a:lnTo>
                  <a:lnTo>
                    <a:pt x="446532" y="12"/>
                  </a:lnTo>
                  <a:lnTo>
                    <a:pt x="442341" y="12"/>
                  </a:lnTo>
                  <a:lnTo>
                    <a:pt x="438912" y="3441"/>
                  </a:lnTo>
                  <a:lnTo>
                    <a:pt x="438912" y="47256"/>
                  </a:lnTo>
                  <a:lnTo>
                    <a:pt x="484632" y="47256"/>
                  </a:lnTo>
                  <a:lnTo>
                    <a:pt x="484632" y="3441"/>
                  </a:lnTo>
                  <a:close/>
                </a:path>
                <a:path w="1143000" h="113030">
                  <a:moveTo>
                    <a:pt x="547116" y="65544"/>
                  </a:moveTo>
                  <a:lnTo>
                    <a:pt x="501396" y="65544"/>
                  </a:lnTo>
                  <a:lnTo>
                    <a:pt x="501396" y="109359"/>
                  </a:lnTo>
                  <a:lnTo>
                    <a:pt x="504825" y="112788"/>
                  </a:lnTo>
                  <a:lnTo>
                    <a:pt x="509016" y="112788"/>
                  </a:lnTo>
                  <a:lnTo>
                    <a:pt x="543687" y="112788"/>
                  </a:lnTo>
                  <a:lnTo>
                    <a:pt x="547116" y="109359"/>
                  </a:lnTo>
                  <a:lnTo>
                    <a:pt x="547116" y="65544"/>
                  </a:lnTo>
                  <a:close/>
                </a:path>
                <a:path w="1143000" h="113030">
                  <a:moveTo>
                    <a:pt x="547116" y="3441"/>
                  </a:moveTo>
                  <a:lnTo>
                    <a:pt x="543687" y="12"/>
                  </a:lnTo>
                  <a:lnTo>
                    <a:pt x="509016" y="12"/>
                  </a:lnTo>
                  <a:lnTo>
                    <a:pt x="504825" y="12"/>
                  </a:lnTo>
                  <a:lnTo>
                    <a:pt x="501396" y="3441"/>
                  </a:lnTo>
                  <a:lnTo>
                    <a:pt x="501396" y="47256"/>
                  </a:lnTo>
                  <a:lnTo>
                    <a:pt x="547116" y="47256"/>
                  </a:lnTo>
                  <a:lnTo>
                    <a:pt x="547116" y="3441"/>
                  </a:lnTo>
                  <a:close/>
                </a:path>
                <a:path w="1143000" h="113030">
                  <a:moveTo>
                    <a:pt x="609587" y="65544"/>
                  </a:moveTo>
                  <a:lnTo>
                    <a:pt x="563867" y="65544"/>
                  </a:lnTo>
                  <a:lnTo>
                    <a:pt x="563867" y="109359"/>
                  </a:lnTo>
                  <a:lnTo>
                    <a:pt x="567296" y="112788"/>
                  </a:lnTo>
                  <a:lnTo>
                    <a:pt x="571487" y="112788"/>
                  </a:lnTo>
                  <a:lnTo>
                    <a:pt x="606158" y="112788"/>
                  </a:lnTo>
                  <a:lnTo>
                    <a:pt x="609587" y="109359"/>
                  </a:lnTo>
                  <a:lnTo>
                    <a:pt x="609587" y="65544"/>
                  </a:lnTo>
                  <a:close/>
                </a:path>
                <a:path w="1143000" h="113030">
                  <a:moveTo>
                    <a:pt x="609587" y="3441"/>
                  </a:moveTo>
                  <a:lnTo>
                    <a:pt x="606158" y="12"/>
                  </a:lnTo>
                  <a:lnTo>
                    <a:pt x="571487" y="12"/>
                  </a:lnTo>
                  <a:lnTo>
                    <a:pt x="567296" y="12"/>
                  </a:lnTo>
                  <a:lnTo>
                    <a:pt x="563867" y="3441"/>
                  </a:lnTo>
                  <a:lnTo>
                    <a:pt x="563867" y="47256"/>
                  </a:lnTo>
                  <a:lnTo>
                    <a:pt x="609587" y="47256"/>
                  </a:lnTo>
                  <a:lnTo>
                    <a:pt x="609587" y="3441"/>
                  </a:lnTo>
                  <a:close/>
                </a:path>
                <a:path w="1143000" h="113030">
                  <a:moveTo>
                    <a:pt x="672071" y="65544"/>
                  </a:moveTo>
                  <a:lnTo>
                    <a:pt x="626351" y="65544"/>
                  </a:lnTo>
                  <a:lnTo>
                    <a:pt x="626351" y="109359"/>
                  </a:lnTo>
                  <a:lnTo>
                    <a:pt x="629780" y="112788"/>
                  </a:lnTo>
                  <a:lnTo>
                    <a:pt x="633971" y="112788"/>
                  </a:lnTo>
                  <a:lnTo>
                    <a:pt x="668642" y="112788"/>
                  </a:lnTo>
                  <a:lnTo>
                    <a:pt x="672071" y="109359"/>
                  </a:lnTo>
                  <a:lnTo>
                    <a:pt x="672071" y="65544"/>
                  </a:lnTo>
                  <a:close/>
                </a:path>
                <a:path w="1143000" h="113030">
                  <a:moveTo>
                    <a:pt x="672071" y="3441"/>
                  </a:moveTo>
                  <a:lnTo>
                    <a:pt x="668642" y="12"/>
                  </a:lnTo>
                  <a:lnTo>
                    <a:pt x="633971" y="12"/>
                  </a:lnTo>
                  <a:lnTo>
                    <a:pt x="629780" y="12"/>
                  </a:lnTo>
                  <a:lnTo>
                    <a:pt x="626351" y="3441"/>
                  </a:lnTo>
                  <a:lnTo>
                    <a:pt x="626351" y="47256"/>
                  </a:lnTo>
                  <a:lnTo>
                    <a:pt x="672071" y="47256"/>
                  </a:lnTo>
                  <a:lnTo>
                    <a:pt x="672071" y="3441"/>
                  </a:lnTo>
                  <a:close/>
                </a:path>
                <a:path w="1143000" h="113030">
                  <a:moveTo>
                    <a:pt x="734568" y="65544"/>
                  </a:moveTo>
                  <a:lnTo>
                    <a:pt x="688848" y="65544"/>
                  </a:lnTo>
                  <a:lnTo>
                    <a:pt x="688848" y="109359"/>
                  </a:lnTo>
                  <a:lnTo>
                    <a:pt x="692277" y="112788"/>
                  </a:lnTo>
                  <a:lnTo>
                    <a:pt x="696468" y="112788"/>
                  </a:lnTo>
                  <a:lnTo>
                    <a:pt x="731139" y="112788"/>
                  </a:lnTo>
                  <a:lnTo>
                    <a:pt x="734568" y="109359"/>
                  </a:lnTo>
                  <a:lnTo>
                    <a:pt x="734568" y="65544"/>
                  </a:lnTo>
                  <a:close/>
                </a:path>
                <a:path w="1143000" h="113030">
                  <a:moveTo>
                    <a:pt x="734568" y="3441"/>
                  </a:moveTo>
                  <a:lnTo>
                    <a:pt x="731139" y="12"/>
                  </a:lnTo>
                  <a:lnTo>
                    <a:pt x="696468" y="12"/>
                  </a:lnTo>
                  <a:lnTo>
                    <a:pt x="692277" y="12"/>
                  </a:lnTo>
                  <a:lnTo>
                    <a:pt x="688848" y="3441"/>
                  </a:lnTo>
                  <a:lnTo>
                    <a:pt x="688848" y="47256"/>
                  </a:lnTo>
                  <a:lnTo>
                    <a:pt x="734568" y="47256"/>
                  </a:lnTo>
                  <a:lnTo>
                    <a:pt x="734568" y="3441"/>
                  </a:lnTo>
                  <a:close/>
                </a:path>
                <a:path w="1143000" h="113030">
                  <a:moveTo>
                    <a:pt x="798576" y="65544"/>
                  </a:moveTo>
                  <a:lnTo>
                    <a:pt x="751332" y="65544"/>
                  </a:lnTo>
                  <a:lnTo>
                    <a:pt x="751332" y="109232"/>
                  </a:lnTo>
                  <a:lnTo>
                    <a:pt x="754888" y="112788"/>
                  </a:lnTo>
                  <a:lnTo>
                    <a:pt x="759206" y="112788"/>
                  </a:lnTo>
                  <a:lnTo>
                    <a:pt x="795020" y="112788"/>
                  </a:lnTo>
                  <a:lnTo>
                    <a:pt x="798576" y="109232"/>
                  </a:lnTo>
                  <a:lnTo>
                    <a:pt x="798576" y="65544"/>
                  </a:lnTo>
                  <a:close/>
                </a:path>
                <a:path w="1143000" h="113030">
                  <a:moveTo>
                    <a:pt x="798576" y="3568"/>
                  </a:moveTo>
                  <a:lnTo>
                    <a:pt x="795020" y="12"/>
                  </a:lnTo>
                  <a:lnTo>
                    <a:pt x="759206" y="12"/>
                  </a:lnTo>
                  <a:lnTo>
                    <a:pt x="754888" y="12"/>
                  </a:lnTo>
                  <a:lnTo>
                    <a:pt x="751332" y="3568"/>
                  </a:lnTo>
                  <a:lnTo>
                    <a:pt x="751332" y="47256"/>
                  </a:lnTo>
                  <a:lnTo>
                    <a:pt x="798576" y="47256"/>
                  </a:lnTo>
                  <a:lnTo>
                    <a:pt x="798576" y="3568"/>
                  </a:lnTo>
                  <a:close/>
                </a:path>
                <a:path w="1143000" h="113030">
                  <a:moveTo>
                    <a:pt x="861060" y="65544"/>
                  </a:moveTo>
                  <a:lnTo>
                    <a:pt x="813816" y="65544"/>
                  </a:lnTo>
                  <a:lnTo>
                    <a:pt x="813816" y="109232"/>
                  </a:lnTo>
                  <a:lnTo>
                    <a:pt x="817372" y="112788"/>
                  </a:lnTo>
                  <a:lnTo>
                    <a:pt x="821690" y="112788"/>
                  </a:lnTo>
                  <a:lnTo>
                    <a:pt x="857504" y="112788"/>
                  </a:lnTo>
                  <a:lnTo>
                    <a:pt x="861060" y="109232"/>
                  </a:lnTo>
                  <a:lnTo>
                    <a:pt x="861060" y="65544"/>
                  </a:lnTo>
                  <a:close/>
                </a:path>
                <a:path w="1143000" h="113030">
                  <a:moveTo>
                    <a:pt x="861060" y="3568"/>
                  </a:moveTo>
                  <a:lnTo>
                    <a:pt x="857504" y="12"/>
                  </a:lnTo>
                  <a:lnTo>
                    <a:pt x="821690" y="12"/>
                  </a:lnTo>
                  <a:lnTo>
                    <a:pt x="817372" y="12"/>
                  </a:lnTo>
                  <a:lnTo>
                    <a:pt x="813816" y="3568"/>
                  </a:lnTo>
                  <a:lnTo>
                    <a:pt x="813816" y="47256"/>
                  </a:lnTo>
                  <a:lnTo>
                    <a:pt x="861060" y="47256"/>
                  </a:lnTo>
                  <a:lnTo>
                    <a:pt x="861060" y="3568"/>
                  </a:lnTo>
                  <a:close/>
                </a:path>
                <a:path w="1143000" h="113030">
                  <a:moveTo>
                    <a:pt x="923531" y="65544"/>
                  </a:moveTo>
                  <a:lnTo>
                    <a:pt x="876287" y="65544"/>
                  </a:lnTo>
                  <a:lnTo>
                    <a:pt x="876287" y="109232"/>
                  </a:lnTo>
                  <a:lnTo>
                    <a:pt x="879843" y="112788"/>
                  </a:lnTo>
                  <a:lnTo>
                    <a:pt x="884161" y="112788"/>
                  </a:lnTo>
                  <a:lnTo>
                    <a:pt x="919975" y="112788"/>
                  </a:lnTo>
                  <a:lnTo>
                    <a:pt x="923531" y="109232"/>
                  </a:lnTo>
                  <a:lnTo>
                    <a:pt x="923531" y="65544"/>
                  </a:lnTo>
                  <a:close/>
                </a:path>
                <a:path w="1143000" h="113030">
                  <a:moveTo>
                    <a:pt x="923531" y="3568"/>
                  </a:moveTo>
                  <a:lnTo>
                    <a:pt x="919975" y="12"/>
                  </a:lnTo>
                  <a:lnTo>
                    <a:pt x="884161" y="12"/>
                  </a:lnTo>
                  <a:lnTo>
                    <a:pt x="879843" y="12"/>
                  </a:lnTo>
                  <a:lnTo>
                    <a:pt x="876287" y="3568"/>
                  </a:lnTo>
                  <a:lnTo>
                    <a:pt x="876287" y="47256"/>
                  </a:lnTo>
                  <a:lnTo>
                    <a:pt x="923531" y="47256"/>
                  </a:lnTo>
                  <a:lnTo>
                    <a:pt x="923531" y="3568"/>
                  </a:lnTo>
                  <a:close/>
                </a:path>
                <a:path w="1143000" h="113030">
                  <a:moveTo>
                    <a:pt x="986028" y="65544"/>
                  </a:moveTo>
                  <a:lnTo>
                    <a:pt x="940308" y="65544"/>
                  </a:lnTo>
                  <a:lnTo>
                    <a:pt x="940308" y="109359"/>
                  </a:lnTo>
                  <a:lnTo>
                    <a:pt x="943737" y="112788"/>
                  </a:lnTo>
                  <a:lnTo>
                    <a:pt x="947928" y="112788"/>
                  </a:lnTo>
                  <a:lnTo>
                    <a:pt x="982599" y="112788"/>
                  </a:lnTo>
                  <a:lnTo>
                    <a:pt x="986028" y="109359"/>
                  </a:lnTo>
                  <a:lnTo>
                    <a:pt x="986028" y="65544"/>
                  </a:lnTo>
                  <a:close/>
                </a:path>
                <a:path w="1143000" h="113030">
                  <a:moveTo>
                    <a:pt x="986028" y="3441"/>
                  </a:moveTo>
                  <a:lnTo>
                    <a:pt x="982599" y="12"/>
                  </a:lnTo>
                  <a:lnTo>
                    <a:pt x="947928" y="12"/>
                  </a:lnTo>
                  <a:lnTo>
                    <a:pt x="943737" y="12"/>
                  </a:lnTo>
                  <a:lnTo>
                    <a:pt x="940308" y="3441"/>
                  </a:lnTo>
                  <a:lnTo>
                    <a:pt x="940308" y="47256"/>
                  </a:lnTo>
                  <a:lnTo>
                    <a:pt x="986028" y="47256"/>
                  </a:lnTo>
                  <a:lnTo>
                    <a:pt x="986028" y="3441"/>
                  </a:lnTo>
                  <a:close/>
                </a:path>
                <a:path w="1143000" h="113030">
                  <a:moveTo>
                    <a:pt x="1048499" y="65544"/>
                  </a:moveTo>
                  <a:lnTo>
                    <a:pt x="1002779" y="65544"/>
                  </a:lnTo>
                  <a:lnTo>
                    <a:pt x="1002779" y="109359"/>
                  </a:lnTo>
                  <a:lnTo>
                    <a:pt x="1006208" y="112788"/>
                  </a:lnTo>
                  <a:lnTo>
                    <a:pt x="1010399" y="112788"/>
                  </a:lnTo>
                  <a:lnTo>
                    <a:pt x="1045070" y="112788"/>
                  </a:lnTo>
                  <a:lnTo>
                    <a:pt x="1048499" y="109359"/>
                  </a:lnTo>
                  <a:lnTo>
                    <a:pt x="1048499" y="65544"/>
                  </a:lnTo>
                  <a:close/>
                </a:path>
                <a:path w="1143000" h="113030">
                  <a:moveTo>
                    <a:pt x="1048499" y="3441"/>
                  </a:moveTo>
                  <a:lnTo>
                    <a:pt x="1045070" y="12"/>
                  </a:lnTo>
                  <a:lnTo>
                    <a:pt x="1010399" y="12"/>
                  </a:lnTo>
                  <a:lnTo>
                    <a:pt x="1006208" y="12"/>
                  </a:lnTo>
                  <a:lnTo>
                    <a:pt x="1002779" y="3441"/>
                  </a:lnTo>
                  <a:lnTo>
                    <a:pt x="1002779" y="47256"/>
                  </a:lnTo>
                  <a:lnTo>
                    <a:pt x="1048499" y="47256"/>
                  </a:lnTo>
                  <a:lnTo>
                    <a:pt x="1048499" y="3441"/>
                  </a:lnTo>
                  <a:close/>
                </a:path>
                <a:path w="1143000" h="113030">
                  <a:moveTo>
                    <a:pt x="1143000" y="65532"/>
                  </a:moveTo>
                  <a:lnTo>
                    <a:pt x="1062228" y="65532"/>
                  </a:lnTo>
                  <a:lnTo>
                    <a:pt x="1062228" y="112776"/>
                  </a:lnTo>
                  <a:lnTo>
                    <a:pt x="1143000" y="112776"/>
                  </a:lnTo>
                  <a:lnTo>
                    <a:pt x="1143000" y="65532"/>
                  </a:lnTo>
                  <a:close/>
                </a:path>
                <a:path w="1143000" h="113030">
                  <a:moveTo>
                    <a:pt x="1143000" y="0"/>
                  </a:moveTo>
                  <a:lnTo>
                    <a:pt x="1062228" y="0"/>
                  </a:lnTo>
                  <a:lnTo>
                    <a:pt x="1062228" y="47244"/>
                  </a:lnTo>
                  <a:lnTo>
                    <a:pt x="1143000" y="47244"/>
                  </a:lnTo>
                  <a:lnTo>
                    <a:pt x="1143000" y="0"/>
                  </a:lnTo>
                  <a:close/>
                </a:path>
              </a:pathLst>
            </a:custGeom>
            <a:solidFill>
              <a:srgbClr val="706F7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8456675" y="2602991"/>
              <a:ext cx="1181100" cy="151130"/>
            </a:xfrm>
            <a:custGeom>
              <a:avLst/>
              <a:gdLst/>
              <a:ahLst/>
              <a:cxnLst/>
              <a:rect l="l" t="t" r="r" b="b"/>
              <a:pathLst>
                <a:path w="1181100" h="151130">
                  <a:moveTo>
                    <a:pt x="1181100" y="0"/>
                  </a:moveTo>
                  <a:lnTo>
                    <a:pt x="0" y="0"/>
                  </a:lnTo>
                  <a:lnTo>
                    <a:pt x="0" y="150875"/>
                  </a:lnTo>
                  <a:lnTo>
                    <a:pt x="1181100" y="150875"/>
                  </a:lnTo>
                  <a:lnTo>
                    <a:pt x="1181100" y="0"/>
                  </a:lnTo>
                  <a:close/>
                </a:path>
              </a:pathLst>
            </a:custGeom>
            <a:solidFill>
              <a:srgbClr val="EDF8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8456675" y="2602991"/>
              <a:ext cx="1181100" cy="151130"/>
            </a:xfrm>
            <a:custGeom>
              <a:avLst/>
              <a:gdLst/>
              <a:ahLst/>
              <a:cxnLst/>
              <a:rect l="l" t="t" r="r" b="b"/>
              <a:pathLst>
                <a:path w="1181100" h="151130">
                  <a:moveTo>
                    <a:pt x="0" y="150875"/>
                  </a:moveTo>
                  <a:lnTo>
                    <a:pt x="1181100" y="150875"/>
                  </a:lnTo>
                  <a:lnTo>
                    <a:pt x="1181100" y="0"/>
                  </a:lnTo>
                  <a:lnTo>
                    <a:pt x="0" y="0"/>
                  </a:lnTo>
                  <a:lnTo>
                    <a:pt x="0" y="150875"/>
                  </a:lnTo>
                  <a:close/>
                </a:path>
              </a:pathLst>
            </a:custGeom>
            <a:ln w="3175">
              <a:solidFill>
                <a:srgbClr val="C5C5C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8481060" y="2645663"/>
              <a:ext cx="1143000" cy="66040"/>
            </a:xfrm>
            <a:custGeom>
              <a:avLst/>
              <a:gdLst/>
              <a:ahLst/>
              <a:cxnLst/>
              <a:rect l="l" t="t" r="r" b="b"/>
              <a:pathLst>
                <a:path w="1143000" h="66039">
                  <a:moveTo>
                    <a:pt x="0" y="0"/>
                  </a:moveTo>
                  <a:lnTo>
                    <a:pt x="1142999" y="0"/>
                  </a:lnTo>
                </a:path>
                <a:path w="1143000" h="66039">
                  <a:moveTo>
                    <a:pt x="0" y="65532"/>
                  </a:moveTo>
                  <a:lnTo>
                    <a:pt x="1142999" y="65532"/>
                  </a:lnTo>
                </a:path>
              </a:pathLst>
            </a:custGeom>
            <a:ln w="45720">
              <a:solidFill>
                <a:srgbClr val="706F74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456675" y="2770631"/>
              <a:ext cx="1181100" cy="151130"/>
            </a:xfrm>
            <a:custGeom>
              <a:avLst/>
              <a:gdLst/>
              <a:ahLst/>
              <a:cxnLst/>
              <a:rect l="l" t="t" r="r" b="b"/>
              <a:pathLst>
                <a:path w="1181100" h="151130">
                  <a:moveTo>
                    <a:pt x="1181100" y="0"/>
                  </a:moveTo>
                  <a:lnTo>
                    <a:pt x="0" y="0"/>
                  </a:lnTo>
                  <a:lnTo>
                    <a:pt x="0" y="150875"/>
                  </a:lnTo>
                  <a:lnTo>
                    <a:pt x="1181100" y="150875"/>
                  </a:lnTo>
                  <a:lnTo>
                    <a:pt x="1181100" y="0"/>
                  </a:lnTo>
                  <a:close/>
                </a:path>
              </a:pathLst>
            </a:custGeom>
            <a:solidFill>
              <a:srgbClr val="EDF8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8456675" y="2770631"/>
              <a:ext cx="1181100" cy="151130"/>
            </a:xfrm>
            <a:custGeom>
              <a:avLst/>
              <a:gdLst/>
              <a:ahLst/>
              <a:cxnLst/>
              <a:rect l="l" t="t" r="r" b="b"/>
              <a:pathLst>
                <a:path w="1181100" h="151130">
                  <a:moveTo>
                    <a:pt x="0" y="150875"/>
                  </a:moveTo>
                  <a:lnTo>
                    <a:pt x="1181100" y="150875"/>
                  </a:lnTo>
                  <a:lnTo>
                    <a:pt x="1181100" y="0"/>
                  </a:lnTo>
                  <a:lnTo>
                    <a:pt x="0" y="0"/>
                  </a:lnTo>
                  <a:lnTo>
                    <a:pt x="0" y="150875"/>
                  </a:lnTo>
                  <a:close/>
                </a:path>
              </a:pathLst>
            </a:custGeom>
            <a:ln w="3175">
              <a:solidFill>
                <a:srgbClr val="C5C5C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8481060" y="2813303"/>
              <a:ext cx="1143000" cy="66040"/>
            </a:xfrm>
            <a:custGeom>
              <a:avLst/>
              <a:gdLst/>
              <a:ahLst/>
              <a:cxnLst/>
              <a:rect l="l" t="t" r="r" b="b"/>
              <a:pathLst>
                <a:path w="1143000" h="66039">
                  <a:moveTo>
                    <a:pt x="0" y="0"/>
                  </a:moveTo>
                  <a:lnTo>
                    <a:pt x="1142999" y="0"/>
                  </a:lnTo>
                </a:path>
                <a:path w="1143000" h="66039">
                  <a:moveTo>
                    <a:pt x="0" y="65532"/>
                  </a:moveTo>
                  <a:lnTo>
                    <a:pt x="1142999" y="65532"/>
                  </a:lnTo>
                </a:path>
              </a:pathLst>
            </a:custGeom>
            <a:ln w="45720">
              <a:solidFill>
                <a:srgbClr val="706F74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8456675" y="2936747"/>
              <a:ext cx="1181100" cy="86995"/>
            </a:xfrm>
            <a:custGeom>
              <a:avLst/>
              <a:gdLst/>
              <a:ahLst/>
              <a:cxnLst/>
              <a:rect l="l" t="t" r="r" b="b"/>
              <a:pathLst>
                <a:path w="1181100" h="86994">
                  <a:moveTo>
                    <a:pt x="1181100" y="0"/>
                  </a:moveTo>
                  <a:lnTo>
                    <a:pt x="0" y="0"/>
                  </a:lnTo>
                  <a:lnTo>
                    <a:pt x="0" y="86867"/>
                  </a:lnTo>
                  <a:lnTo>
                    <a:pt x="1181100" y="86867"/>
                  </a:lnTo>
                  <a:lnTo>
                    <a:pt x="1181100" y="0"/>
                  </a:lnTo>
                  <a:close/>
                </a:path>
              </a:pathLst>
            </a:custGeom>
            <a:solidFill>
              <a:srgbClr val="C5C5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8456675" y="2936747"/>
              <a:ext cx="1181100" cy="86995"/>
            </a:xfrm>
            <a:custGeom>
              <a:avLst/>
              <a:gdLst/>
              <a:ahLst/>
              <a:cxnLst/>
              <a:rect l="l" t="t" r="r" b="b"/>
              <a:pathLst>
                <a:path w="1181100" h="86994">
                  <a:moveTo>
                    <a:pt x="0" y="86867"/>
                  </a:moveTo>
                  <a:lnTo>
                    <a:pt x="1181100" y="86867"/>
                  </a:lnTo>
                  <a:lnTo>
                    <a:pt x="1181100" y="0"/>
                  </a:lnTo>
                  <a:lnTo>
                    <a:pt x="0" y="0"/>
                  </a:lnTo>
                  <a:lnTo>
                    <a:pt x="0" y="86867"/>
                  </a:lnTo>
                  <a:close/>
                </a:path>
              </a:pathLst>
            </a:custGeom>
            <a:ln w="3175">
              <a:solidFill>
                <a:srgbClr val="C5C5C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8481060" y="2948939"/>
              <a:ext cx="1143000" cy="59690"/>
            </a:xfrm>
            <a:custGeom>
              <a:avLst/>
              <a:gdLst/>
              <a:ahLst/>
              <a:cxnLst/>
              <a:rect l="l" t="t" r="r" b="b"/>
              <a:pathLst>
                <a:path w="1143000" h="59689">
                  <a:moveTo>
                    <a:pt x="137147" y="0"/>
                  </a:moveTo>
                  <a:lnTo>
                    <a:pt x="0" y="0"/>
                  </a:lnTo>
                  <a:lnTo>
                    <a:pt x="0" y="59436"/>
                  </a:lnTo>
                  <a:lnTo>
                    <a:pt x="137147" y="59436"/>
                  </a:lnTo>
                  <a:lnTo>
                    <a:pt x="137147" y="0"/>
                  </a:lnTo>
                  <a:close/>
                </a:path>
                <a:path w="1143000" h="59689">
                  <a:moveTo>
                    <a:pt x="640067" y="0"/>
                  </a:moveTo>
                  <a:lnTo>
                    <a:pt x="501396" y="0"/>
                  </a:lnTo>
                  <a:lnTo>
                    <a:pt x="501396" y="59436"/>
                  </a:lnTo>
                  <a:lnTo>
                    <a:pt x="640067" y="59436"/>
                  </a:lnTo>
                  <a:lnTo>
                    <a:pt x="640067" y="0"/>
                  </a:lnTo>
                  <a:close/>
                </a:path>
                <a:path w="1143000" h="59689">
                  <a:moveTo>
                    <a:pt x="1143000" y="0"/>
                  </a:moveTo>
                  <a:lnTo>
                    <a:pt x="1004316" y="0"/>
                  </a:lnTo>
                  <a:lnTo>
                    <a:pt x="1004316" y="59436"/>
                  </a:lnTo>
                  <a:lnTo>
                    <a:pt x="1143000" y="59436"/>
                  </a:lnTo>
                  <a:lnTo>
                    <a:pt x="1143000" y="0"/>
                  </a:lnTo>
                  <a:close/>
                </a:path>
              </a:pathLst>
            </a:custGeom>
            <a:solidFill>
              <a:srgbClr val="706F7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8999219" y="2959608"/>
              <a:ext cx="108585" cy="35560"/>
            </a:xfrm>
            <a:custGeom>
              <a:avLst/>
              <a:gdLst/>
              <a:ahLst/>
              <a:cxnLst/>
              <a:rect l="l" t="t" r="r" b="b"/>
              <a:pathLst>
                <a:path w="108584" h="35560">
                  <a:moveTo>
                    <a:pt x="54102" y="0"/>
                  </a:moveTo>
                  <a:lnTo>
                    <a:pt x="33057" y="1381"/>
                  </a:lnTo>
                  <a:lnTo>
                    <a:pt x="15859" y="5143"/>
                  </a:lnTo>
                  <a:lnTo>
                    <a:pt x="4256" y="10715"/>
                  </a:lnTo>
                  <a:lnTo>
                    <a:pt x="0" y="17525"/>
                  </a:lnTo>
                  <a:lnTo>
                    <a:pt x="4256" y="24336"/>
                  </a:lnTo>
                  <a:lnTo>
                    <a:pt x="15859" y="29908"/>
                  </a:lnTo>
                  <a:lnTo>
                    <a:pt x="33057" y="33670"/>
                  </a:lnTo>
                  <a:lnTo>
                    <a:pt x="54102" y="35051"/>
                  </a:lnTo>
                  <a:lnTo>
                    <a:pt x="75146" y="33670"/>
                  </a:lnTo>
                  <a:lnTo>
                    <a:pt x="92344" y="29908"/>
                  </a:lnTo>
                  <a:lnTo>
                    <a:pt x="103947" y="24336"/>
                  </a:lnTo>
                  <a:lnTo>
                    <a:pt x="108204" y="17525"/>
                  </a:lnTo>
                  <a:lnTo>
                    <a:pt x="103947" y="10715"/>
                  </a:lnTo>
                  <a:lnTo>
                    <a:pt x="92344" y="5143"/>
                  </a:lnTo>
                  <a:lnTo>
                    <a:pt x="75146" y="1381"/>
                  </a:lnTo>
                  <a:lnTo>
                    <a:pt x="54102" y="0"/>
                  </a:lnTo>
                  <a:close/>
                </a:path>
              </a:pathLst>
            </a:custGeom>
            <a:solidFill>
              <a:srgbClr val="C5C5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8999219" y="2959608"/>
              <a:ext cx="108585" cy="35560"/>
            </a:xfrm>
            <a:custGeom>
              <a:avLst/>
              <a:gdLst/>
              <a:ahLst/>
              <a:cxnLst/>
              <a:rect l="l" t="t" r="r" b="b"/>
              <a:pathLst>
                <a:path w="108584" h="35560">
                  <a:moveTo>
                    <a:pt x="0" y="17525"/>
                  </a:moveTo>
                  <a:lnTo>
                    <a:pt x="4256" y="10715"/>
                  </a:lnTo>
                  <a:lnTo>
                    <a:pt x="15859" y="5143"/>
                  </a:lnTo>
                  <a:lnTo>
                    <a:pt x="33057" y="1381"/>
                  </a:lnTo>
                  <a:lnTo>
                    <a:pt x="54102" y="0"/>
                  </a:lnTo>
                  <a:lnTo>
                    <a:pt x="75146" y="1381"/>
                  </a:lnTo>
                  <a:lnTo>
                    <a:pt x="92344" y="5143"/>
                  </a:lnTo>
                  <a:lnTo>
                    <a:pt x="103947" y="10715"/>
                  </a:lnTo>
                  <a:lnTo>
                    <a:pt x="108204" y="17525"/>
                  </a:lnTo>
                  <a:lnTo>
                    <a:pt x="103947" y="24336"/>
                  </a:lnTo>
                  <a:lnTo>
                    <a:pt x="92344" y="29908"/>
                  </a:lnTo>
                  <a:lnTo>
                    <a:pt x="75146" y="33670"/>
                  </a:lnTo>
                  <a:lnTo>
                    <a:pt x="54102" y="35051"/>
                  </a:lnTo>
                  <a:lnTo>
                    <a:pt x="33057" y="33670"/>
                  </a:lnTo>
                  <a:lnTo>
                    <a:pt x="15859" y="29908"/>
                  </a:lnTo>
                  <a:lnTo>
                    <a:pt x="4256" y="24336"/>
                  </a:lnTo>
                  <a:lnTo>
                    <a:pt x="0" y="17525"/>
                  </a:lnTo>
                  <a:close/>
                </a:path>
              </a:pathLst>
            </a:custGeom>
            <a:ln w="3175">
              <a:solidFill>
                <a:srgbClr val="C5C5C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8534399" y="2962655"/>
              <a:ext cx="33655" cy="32384"/>
            </a:xfrm>
            <a:custGeom>
              <a:avLst/>
              <a:gdLst/>
              <a:ahLst/>
              <a:cxnLst/>
              <a:rect l="l" t="t" r="r" b="b"/>
              <a:pathLst>
                <a:path w="33654" h="32385">
                  <a:moveTo>
                    <a:pt x="26034" y="0"/>
                  </a:moveTo>
                  <a:lnTo>
                    <a:pt x="7493" y="0"/>
                  </a:lnTo>
                  <a:lnTo>
                    <a:pt x="0" y="7111"/>
                  </a:lnTo>
                  <a:lnTo>
                    <a:pt x="0" y="16001"/>
                  </a:lnTo>
                  <a:lnTo>
                    <a:pt x="0" y="24891"/>
                  </a:lnTo>
                  <a:lnTo>
                    <a:pt x="7493" y="32003"/>
                  </a:lnTo>
                  <a:lnTo>
                    <a:pt x="26034" y="32003"/>
                  </a:lnTo>
                  <a:lnTo>
                    <a:pt x="33528" y="24891"/>
                  </a:lnTo>
                  <a:lnTo>
                    <a:pt x="33528" y="7111"/>
                  </a:lnTo>
                  <a:lnTo>
                    <a:pt x="26034" y="0"/>
                  </a:lnTo>
                  <a:close/>
                </a:path>
              </a:pathLst>
            </a:custGeom>
            <a:solidFill>
              <a:srgbClr val="86DC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8637269" y="2980182"/>
              <a:ext cx="327025" cy="0"/>
            </a:xfrm>
            <a:custGeom>
              <a:avLst/>
              <a:gdLst/>
              <a:ahLst/>
              <a:cxnLst/>
              <a:rect l="l" t="t" r="r" b="b"/>
              <a:pathLst>
                <a:path w="327025">
                  <a:moveTo>
                    <a:pt x="0" y="0"/>
                  </a:moveTo>
                  <a:lnTo>
                    <a:pt x="326771" y="0"/>
                  </a:lnTo>
                </a:path>
              </a:pathLst>
            </a:custGeom>
            <a:ln w="3175">
              <a:solidFill>
                <a:srgbClr val="AAA9A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9140189" y="2980182"/>
              <a:ext cx="327025" cy="0"/>
            </a:xfrm>
            <a:custGeom>
              <a:avLst/>
              <a:gdLst/>
              <a:ahLst/>
              <a:cxnLst/>
              <a:rect l="l" t="t" r="r" b="b"/>
              <a:pathLst>
                <a:path w="327025">
                  <a:moveTo>
                    <a:pt x="0" y="0"/>
                  </a:moveTo>
                  <a:lnTo>
                    <a:pt x="326771" y="0"/>
                  </a:lnTo>
                </a:path>
              </a:pathLst>
            </a:custGeom>
            <a:ln w="3175">
              <a:solidFill>
                <a:srgbClr val="AAA9A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8456675" y="3038855"/>
              <a:ext cx="1181100" cy="85725"/>
            </a:xfrm>
            <a:custGeom>
              <a:avLst/>
              <a:gdLst/>
              <a:ahLst/>
              <a:cxnLst/>
              <a:rect l="l" t="t" r="r" b="b"/>
              <a:pathLst>
                <a:path w="1181100" h="85725">
                  <a:moveTo>
                    <a:pt x="1181100" y="0"/>
                  </a:moveTo>
                  <a:lnTo>
                    <a:pt x="0" y="0"/>
                  </a:lnTo>
                  <a:lnTo>
                    <a:pt x="0" y="85343"/>
                  </a:lnTo>
                  <a:lnTo>
                    <a:pt x="1181100" y="85343"/>
                  </a:lnTo>
                  <a:lnTo>
                    <a:pt x="1181100" y="0"/>
                  </a:lnTo>
                  <a:close/>
                </a:path>
              </a:pathLst>
            </a:custGeom>
            <a:solidFill>
              <a:srgbClr val="C5C5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8456675" y="3038855"/>
              <a:ext cx="1181100" cy="85725"/>
            </a:xfrm>
            <a:custGeom>
              <a:avLst/>
              <a:gdLst/>
              <a:ahLst/>
              <a:cxnLst/>
              <a:rect l="l" t="t" r="r" b="b"/>
              <a:pathLst>
                <a:path w="1181100" h="85725">
                  <a:moveTo>
                    <a:pt x="0" y="85343"/>
                  </a:moveTo>
                  <a:lnTo>
                    <a:pt x="1181100" y="85343"/>
                  </a:lnTo>
                  <a:lnTo>
                    <a:pt x="1181100" y="0"/>
                  </a:lnTo>
                  <a:lnTo>
                    <a:pt x="0" y="0"/>
                  </a:lnTo>
                  <a:lnTo>
                    <a:pt x="0" y="85343"/>
                  </a:lnTo>
                  <a:close/>
                </a:path>
              </a:pathLst>
            </a:custGeom>
            <a:ln w="3175">
              <a:solidFill>
                <a:srgbClr val="C5C5C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8481060" y="3051047"/>
              <a:ext cx="1143000" cy="58419"/>
            </a:xfrm>
            <a:custGeom>
              <a:avLst/>
              <a:gdLst/>
              <a:ahLst/>
              <a:cxnLst/>
              <a:rect l="l" t="t" r="r" b="b"/>
              <a:pathLst>
                <a:path w="1143000" h="58419">
                  <a:moveTo>
                    <a:pt x="137147" y="0"/>
                  </a:moveTo>
                  <a:lnTo>
                    <a:pt x="0" y="0"/>
                  </a:lnTo>
                  <a:lnTo>
                    <a:pt x="0" y="57912"/>
                  </a:lnTo>
                  <a:lnTo>
                    <a:pt x="137147" y="57912"/>
                  </a:lnTo>
                  <a:lnTo>
                    <a:pt x="137147" y="0"/>
                  </a:lnTo>
                  <a:close/>
                </a:path>
                <a:path w="1143000" h="58419">
                  <a:moveTo>
                    <a:pt x="640067" y="0"/>
                  </a:moveTo>
                  <a:lnTo>
                    <a:pt x="501396" y="0"/>
                  </a:lnTo>
                  <a:lnTo>
                    <a:pt x="501396" y="57912"/>
                  </a:lnTo>
                  <a:lnTo>
                    <a:pt x="640067" y="57912"/>
                  </a:lnTo>
                  <a:lnTo>
                    <a:pt x="640067" y="0"/>
                  </a:lnTo>
                  <a:close/>
                </a:path>
                <a:path w="1143000" h="58419">
                  <a:moveTo>
                    <a:pt x="1143000" y="0"/>
                  </a:moveTo>
                  <a:lnTo>
                    <a:pt x="1004316" y="0"/>
                  </a:lnTo>
                  <a:lnTo>
                    <a:pt x="1004316" y="57912"/>
                  </a:lnTo>
                  <a:lnTo>
                    <a:pt x="1143000" y="57912"/>
                  </a:lnTo>
                  <a:lnTo>
                    <a:pt x="1143000" y="0"/>
                  </a:lnTo>
                  <a:close/>
                </a:path>
              </a:pathLst>
            </a:custGeom>
            <a:solidFill>
              <a:srgbClr val="706F7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8999219" y="3061715"/>
              <a:ext cx="108585" cy="33655"/>
            </a:xfrm>
            <a:custGeom>
              <a:avLst/>
              <a:gdLst/>
              <a:ahLst/>
              <a:cxnLst/>
              <a:rect l="l" t="t" r="r" b="b"/>
              <a:pathLst>
                <a:path w="108584" h="33655">
                  <a:moveTo>
                    <a:pt x="54102" y="0"/>
                  </a:moveTo>
                  <a:lnTo>
                    <a:pt x="33057" y="1315"/>
                  </a:lnTo>
                  <a:lnTo>
                    <a:pt x="15859" y="4905"/>
                  </a:lnTo>
                  <a:lnTo>
                    <a:pt x="4256" y="10233"/>
                  </a:lnTo>
                  <a:lnTo>
                    <a:pt x="0" y="16763"/>
                  </a:lnTo>
                  <a:lnTo>
                    <a:pt x="4256" y="23294"/>
                  </a:lnTo>
                  <a:lnTo>
                    <a:pt x="15859" y="28622"/>
                  </a:lnTo>
                  <a:lnTo>
                    <a:pt x="33057" y="32212"/>
                  </a:lnTo>
                  <a:lnTo>
                    <a:pt x="54102" y="33527"/>
                  </a:lnTo>
                  <a:lnTo>
                    <a:pt x="75146" y="32212"/>
                  </a:lnTo>
                  <a:lnTo>
                    <a:pt x="92344" y="28622"/>
                  </a:lnTo>
                  <a:lnTo>
                    <a:pt x="103947" y="23294"/>
                  </a:lnTo>
                  <a:lnTo>
                    <a:pt x="108204" y="16763"/>
                  </a:lnTo>
                  <a:lnTo>
                    <a:pt x="103947" y="10233"/>
                  </a:lnTo>
                  <a:lnTo>
                    <a:pt x="92344" y="4905"/>
                  </a:lnTo>
                  <a:lnTo>
                    <a:pt x="75146" y="1315"/>
                  </a:lnTo>
                  <a:lnTo>
                    <a:pt x="54102" y="0"/>
                  </a:lnTo>
                  <a:close/>
                </a:path>
              </a:pathLst>
            </a:custGeom>
            <a:solidFill>
              <a:srgbClr val="C5C5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8999219" y="3061715"/>
              <a:ext cx="108585" cy="33655"/>
            </a:xfrm>
            <a:custGeom>
              <a:avLst/>
              <a:gdLst/>
              <a:ahLst/>
              <a:cxnLst/>
              <a:rect l="l" t="t" r="r" b="b"/>
              <a:pathLst>
                <a:path w="108584" h="33655">
                  <a:moveTo>
                    <a:pt x="0" y="16763"/>
                  </a:moveTo>
                  <a:lnTo>
                    <a:pt x="4256" y="10233"/>
                  </a:lnTo>
                  <a:lnTo>
                    <a:pt x="15859" y="4905"/>
                  </a:lnTo>
                  <a:lnTo>
                    <a:pt x="33057" y="1315"/>
                  </a:lnTo>
                  <a:lnTo>
                    <a:pt x="54102" y="0"/>
                  </a:lnTo>
                  <a:lnTo>
                    <a:pt x="75146" y="1315"/>
                  </a:lnTo>
                  <a:lnTo>
                    <a:pt x="92344" y="4905"/>
                  </a:lnTo>
                  <a:lnTo>
                    <a:pt x="103947" y="10233"/>
                  </a:lnTo>
                  <a:lnTo>
                    <a:pt x="108204" y="16763"/>
                  </a:lnTo>
                  <a:lnTo>
                    <a:pt x="103947" y="23294"/>
                  </a:lnTo>
                  <a:lnTo>
                    <a:pt x="92344" y="28622"/>
                  </a:lnTo>
                  <a:lnTo>
                    <a:pt x="75146" y="32212"/>
                  </a:lnTo>
                  <a:lnTo>
                    <a:pt x="54102" y="33527"/>
                  </a:lnTo>
                  <a:lnTo>
                    <a:pt x="33057" y="32212"/>
                  </a:lnTo>
                  <a:lnTo>
                    <a:pt x="15859" y="28622"/>
                  </a:lnTo>
                  <a:lnTo>
                    <a:pt x="4256" y="23294"/>
                  </a:lnTo>
                  <a:lnTo>
                    <a:pt x="0" y="16763"/>
                  </a:lnTo>
                  <a:close/>
                </a:path>
              </a:pathLst>
            </a:custGeom>
            <a:ln w="3175">
              <a:solidFill>
                <a:srgbClr val="C5C5C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8534399" y="3063239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5">
                  <a:moveTo>
                    <a:pt x="26034" y="0"/>
                  </a:moveTo>
                  <a:lnTo>
                    <a:pt x="7493" y="0"/>
                  </a:lnTo>
                  <a:lnTo>
                    <a:pt x="0" y="7492"/>
                  </a:lnTo>
                  <a:lnTo>
                    <a:pt x="0" y="16763"/>
                  </a:lnTo>
                  <a:lnTo>
                    <a:pt x="0" y="26034"/>
                  </a:lnTo>
                  <a:lnTo>
                    <a:pt x="7493" y="33527"/>
                  </a:lnTo>
                  <a:lnTo>
                    <a:pt x="26034" y="33527"/>
                  </a:lnTo>
                  <a:lnTo>
                    <a:pt x="33528" y="26034"/>
                  </a:lnTo>
                  <a:lnTo>
                    <a:pt x="33528" y="7492"/>
                  </a:lnTo>
                  <a:lnTo>
                    <a:pt x="26034" y="0"/>
                  </a:lnTo>
                  <a:close/>
                </a:path>
              </a:pathLst>
            </a:custGeom>
            <a:solidFill>
              <a:srgbClr val="86DC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8637269" y="3080765"/>
              <a:ext cx="327025" cy="0"/>
            </a:xfrm>
            <a:custGeom>
              <a:avLst/>
              <a:gdLst/>
              <a:ahLst/>
              <a:cxnLst/>
              <a:rect l="l" t="t" r="r" b="b"/>
              <a:pathLst>
                <a:path w="327025">
                  <a:moveTo>
                    <a:pt x="0" y="0"/>
                  </a:moveTo>
                  <a:lnTo>
                    <a:pt x="326771" y="0"/>
                  </a:lnTo>
                </a:path>
              </a:pathLst>
            </a:custGeom>
            <a:ln w="3175">
              <a:solidFill>
                <a:srgbClr val="AAA9A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9140189" y="3080765"/>
              <a:ext cx="327025" cy="0"/>
            </a:xfrm>
            <a:custGeom>
              <a:avLst/>
              <a:gdLst/>
              <a:ahLst/>
              <a:cxnLst/>
              <a:rect l="l" t="t" r="r" b="b"/>
              <a:pathLst>
                <a:path w="327025">
                  <a:moveTo>
                    <a:pt x="0" y="0"/>
                  </a:moveTo>
                  <a:lnTo>
                    <a:pt x="326771" y="0"/>
                  </a:lnTo>
                </a:path>
              </a:pathLst>
            </a:custGeom>
            <a:ln w="3175">
              <a:solidFill>
                <a:srgbClr val="AAA9A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8456675" y="3139439"/>
              <a:ext cx="1181100" cy="85725"/>
            </a:xfrm>
            <a:custGeom>
              <a:avLst/>
              <a:gdLst/>
              <a:ahLst/>
              <a:cxnLst/>
              <a:rect l="l" t="t" r="r" b="b"/>
              <a:pathLst>
                <a:path w="1181100" h="85725">
                  <a:moveTo>
                    <a:pt x="1181100" y="0"/>
                  </a:moveTo>
                  <a:lnTo>
                    <a:pt x="0" y="0"/>
                  </a:lnTo>
                  <a:lnTo>
                    <a:pt x="0" y="85343"/>
                  </a:lnTo>
                  <a:lnTo>
                    <a:pt x="1181100" y="85343"/>
                  </a:lnTo>
                  <a:lnTo>
                    <a:pt x="1181100" y="0"/>
                  </a:lnTo>
                  <a:close/>
                </a:path>
              </a:pathLst>
            </a:custGeom>
            <a:solidFill>
              <a:srgbClr val="C5C5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8456675" y="3139439"/>
              <a:ext cx="1181100" cy="85725"/>
            </a:xfrm>
            <a:custGeom>
              <a:avLst/>
              <a:gdLst/>
              <a:ahLst/>
              <a:cxnLst/>
              <a:rect l="l" t="t" r="r" b="b"/>
              <a:pathLst>
                <a:path w="1181100" h="85725">
                  <a:moveTo>
                    <a:pt x="0" y="85343"/>
                  </a:moveTo>
                  <a:lnTo>
                    <a:pt x="1181100" y="85343"/>
                  </a:lnTo>
                  <a:lnTo>
                    <a:pt x="1181100" y="0"/>
                  </a:lnTo>
                  <a:lnTo>
                    <a:pt x="0" y="0"/>
                  </a:lnTo>
                  <a:lnTo>
                    <a:pt x="0" y="85343"/>
                  </a:lnTo>
                  <a:close/>
                </a:path>
              </a:pathLst>
            </a:custGeom>
            <a:ln w="3175">
              <a:solidFill>
                <a:srgbClr val="C5C5C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8481060" y="3151631"/>
              <a:ext cx="1143000" cy="59690"/>
            </a:xfrm>
            <a:custGeom>
              <a:avLst/>
              <a:gdLst/>
              <a:ahLst/>
              <a:cxnLst/>
              <a:rect l="l" t="t" r="r" b="b"/>
              <a:pathLst>
                <a:path w="1143000" h="59689">
                  <a:moveTo>
                    <a:pt x="137147" y="0"/>
                  </a:moveTo>
                  <a:lnTo>
                    <a:pt x="0" y="0"/>
                  </a:lnTo>
                  <a:lnTo>
                    <a:pt x="0" y="59436"/>
                  </a:lnTo>
                  <a:lnTo>
                    <a:pt x="137147" y="59436"/>
                  </a:lnTo>
                  <a:lnTo>
                    <a:pt x="137147" y="0"/>
                  </a:lnTo>
                  <a:close/>
                </a:path>
                <a:path w="1143000" h="59689">
                  <a:moveTo>
                    <a:pt x="640067" y="0"/>
                  </a:moveTo>
                  <a:lnTo>
                    <a:pt x="501396" y="0"/>
                  </a:lnTo>
                  <a:lnTo>
                    <a:pt x="501396" y="59436"/>
                  </a:lnTo>
                  <a:lnTo>
                    <a:pt x="640067" y="59436"/>
                  </a:lnTo>
                  <a:lnTo>
                    <a:pt x="640067" y="0"/>
                  </a:lnTo>
                  <a:close/>
                </a:path>
                <a:path w="1143000" h="59689">
                  <a:moveTo>
                    <a:pt x="1143000" y="0"/>
                  </a:moveTo>
                  <a:lnTo>
                    <a:pt x="1004316" y="0"/>
                  </a:lnTo>
                  <a:lnTo>
                    <a:pt x="1004316" y="59436"/>
                  </a:lnTo>
                  <a:lnTo>
                    <a:pt x="1143000" y="59436"/>
                  </a:lnTo>
                  <a:lnTo>
                    <a:pt x="1143000" y="0"/>
                  </a:lnTo>
                  <a:close/>
                </a:path>
              </a:pathLst>
            </a:custGeom>
            <a:solidFill>
              <a:srgbClr val="706F7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8999219" y="3162300"/>
              <a:ext cx="108585" cy="35560"/>
            </a:xfrm>
            <a:custGeom>
              <a:avLst/>
              <a:gdLst/>
              <a:ahLst/>
              <a:cxnLst/>
              <a:rect l="l" t="t" r="r" b="b"/>
              <a:pathLst>
                <a:path w="108584" h="35560">
                  <a:moveTo>
                    <a:pt x="54102" y="0"/>
                  </a:moveTo>
                  <a:lnTo>
                    <a:pt x="33057" y="1381"/>
                  </a:lnTo>
                  <a:lnTo>
                    <a:pt x="15859" y="5143"/>
                  </a:lnTo>
                  <a:lnTo>
                    <a:pt x="4256" y="10715"/>
                  </a:lnTo>
                  <a:lnTo>
                    <a:pt x="0" y="17525"/>
                  </a:lnTo>
                  <a:lnTo>
                    <a:pt x="4256" y="24336"/>
                  </a:lnTo>
                  <a:lnTo>
                    <a:pt x="15859" y="29908"/>
                  </a:lnTo>
                  <a:lnTo>
                    <a:pt x="33057" y="33670"/>
                  </a:lnTo>
                  <a:lnTo>
                    <a:pt x="54102" y="35051"/>
                  </a:lnTo>
                  <a:lnTo>
                    <a:pt x="75146" y="33670"/>
                  </a:lnTo>
                  <a:lnTo>
                    <a:pt x="92344" y="29908"/>
                  </a:lnTo>
                  <a:lnTo>
                    <a:pt x="103947" y="24336"/>
                  </a:lnTo>
                  <a:lnTo>
                    <a:pt x="108204" y="17525"/>
                  </a:lnTo>
                  <a:lnTo>
                    <a:pt x="103947" y="10715"/>
                  </a:lnTo>
                  <a:lnTo>
                    <a:pt x="92344" y="5143"/>
                  </a:lnTo>
                  <a:lnTo>
                    <a:pt x="75146" y="1381"/>
                  </a:lnTo>
                  <a:lnTo>
                    <a:pt x="54102" y="0"/>
                  </a:lnTo>
                  <a:close/>
                </a:path>
              </a:pathLst>
            </a:custGeom>
            <a:solidFill>
              <a:srgbClr val="C5C5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8999219" y="3162300"/>
              <a:ext cx="108585" cy="35560"/>
            </a:xfrm>
            <a:custGeom>
              <a:avLst/>
              <a:gdLst/>
              <a:ahLst/>
              <a:cxnLst/>
              <a:rect l="l" t="t" r="r" b="b"/>
              <a:pathLst>
                <a:path w="108584" h="35560">
                  <a:moveTo>
                    <a:pt x="0" y="17525"/>
                  </a:moveTo>
                  <a:lnTo>
                    <a:pt x="4256" y="10715"/>
                  </a:lnTo>
                  <a:lnTo>
                    <a:pt x="15859" y="5143"/>
                  </a:lnTo>
                  <a:lnTo>
                    <a:pt x="33057" y="1381"/>
                  </a:lnTo>
                  <a:lnTo>
                    <a:pt x="54102" y="0"/>
                  </a:lnTo>
                  <a:lnTo>
                    <a:pt x="75146" y="1381"/>
                  </a:lnTo>
                  <a:lnTo>
                    <a:pt x="92344" y="5143"/>
                  </a:lnTo>
                  <a:lnTo>
                    <a:pt x="103947" y="10715"/>
                  </a:lnTo>
                  <a:lnTo>
                    <a:pt x="108204" y="17525"/>
                  </a:lnTo>
                  <a:lnTo>
                    <a:pt x="103947" y="24336"/>
                  </a:lnTo>
                  <a:lnTo>
                    <a:pt x="92344" y="29908"/>
                  </a:lnTo>
                  <a:lnTo>
                    <a:pt x="75146" y="33670"/>
                  </a:lnTo>
                  <a:lnTo>
                    <a:pt x="54102" y="35051"/>
                  </a:lnTo>
                  <a:lnTo>
                    <a:pt x="33057" y="33670"/>
                  </a:lnTo>
                  <a:lnTo>
                    <a:pt x="15859" y="29908"/>
                  </a:lnTo>
                  <a:lnTo>
                    <a:pt x="4256" y="24336"/>
                  </a:lnTo>
                  <a:lnTo>
                    <a:pt x="0" y="17525"/>
                  </a:lnTo>
                  <a:close/>
                </a:path>
              </a:pathLst>
            </a:custGeom>
            <a:ln w="3175">
              <a:solidFill>
                <a:srgbClr val="C5C5C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8534399" y="3165347"/>
              <a:ext cx="33655" cy="32384"/>
            </a:xfrm>
            <a:custGeom>
              <a:avLst/>
              <a:gdLst/>
              <a:ahLst/>
              <a:cxnLst/>
              <a:rect l="l" t="t" r="r" b="b"/>
              <a:pathLst>
                <a:path w="33654" h="32385">
                  <a:moveTo>
                    <a:pt x="26034" y="0"/>
                  </a:moveTo>
                  <a:lnTo>
                    <a:pt x="7493" y="0"/>
                  </a:lnTo>
                  <a:lnTo>
                    <a:pt x="0" y="7111"/>
                  </a:lnTo>
                  <a:lnTo>
                    <a:pt x="0" y="16001"/>
                  </a:lnTo>
                  <a:lnTo>
                    <a:pt x="0" y="24891"/>
                  </a:lnTo>
                  <a:lnTo>
                    <a:pt x="7493" y="32003"/>
                  </a:lnTo>
                  <a:lnTo>
                    <a:pt x="26034" y="32003"/>
                  </a:lnTo>
                  <a:lnTo>
                    <a:pt x="33528" y="24891"/>
                  </a:lnTo>
                  <a:lnTo>
                    <a:pt x="33528" y="7111"/>
                  </a:lnTo>
                  <a:lnTo>
                    <a:pt x="26034" y="0"/>
                  </a:lnTo>
                  <a:close/>
                </a:path>
              </a:pathLst>
            </a:custGeom>
            <a:solidFill>
              <a:srgbClr val="86DC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8637269" y="3181349"/>
              <a:ext cx="327025" cy="0"/>
            </a:xfrm>
            <a:custGeom>
              <a:avLst/>
              <a:gdLst/>
              <a:ahLst/>
              <a:cxnLst/>
              <a:rect l="l" t="t" r="r" b="b"/>
              <a:pathLst>
                <a:path w="327025">
                  <a:moveTo>
                    <a:pt x="0" y="0"/>
                  </a:moveTo>
                  <a:lnTo>
                    <a:pt x="326771" y="0"/>
                  </a:lnTo>
                </a:path>
              </a:pathLst>
            </a:custGeom>
            <a:ln w="3175">
              <a:solidFill>
                <a:srgbClr val="AAA9A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9140189" y="3181349"/>
              <a:ext cx="327025" cy="0"/>
            </a:xfrm>
            <a:custGeom>
              <a:avLst/>
              <a:gdLst/>
              <a:ahLst/>
              <a:cxnLst/>
              <a:rect l="l" t="t" r="r" b="b"/>
              <a:pathLst>
                <a:path w="327025">
                  <a:moveTo>
                    <a:pt x="0" y="0"/>
                  </a:moveTo>
                  <a:lnTo>
                    <a:pt x="326771" y="0"/>
                  </a:lnTo>
                </a:path>
              </a:pathLst>
            </a:custGeom>
            <a:ln w="3175">
              <a:solidFill>
                <a:srgbClr val="AAA9A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8456675" y="3241547"/>
              <a:ext cx="1181100" cy="85725"/>
            </a:xfrm>
            <a:custGeom>
              <a:avLst/>
              <a:gdLst/>
              <a:ahLst/>
              <a:cxnLst/>
              <a:rect l="l" t="t" r="r" b="b"/>
              <a:pathLst>
                <a:path w="1181100" h="85725">
                  <a:moveTo>
                    <a:pt x="1181100" y="0"/>
                  </a:moveTo>
                  <a:lnTo>
                    <a:pt x="0" y="0"/>
                  </a:lnTo>
                  <a:lnTo>
                    <a:pt x="0" y="85343"/>
                  </a:lnTo>
                  <a:lnTo>
                    <a:pt x="1181100" y="85343"/>
                  </a:lnTo>
                  <a:lnTo>
                    <a:pt x="1181100" y="0"/>
                  </a:lnTo>
                  <a:close/>
                </a:path>
              </a:pathLst>
            </a:custGeom>
            <a:solidFill>
              <a:srgbClr val="C5C5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8456675" y="3241547"/>
              <a:ext cx="1181100" cy="85725"/>
            </a:xfrm>
            <a:custGeom>
              <a:avLst/>
              <a:gdLst/>
              <a:ahLst/>
              <a:cxnLst/>
              <a:rect l="l" t="t" r="r" b="b"/>
              <a:pathLst>
                <a:path w="1181100" h="85725">
                  <a:moveTo>
                    <a:pt x="0" y="85343"/>
                  </a:moveTo>
                  <a:lnTo>
                    <a:pt x="1181100" y="85343"/>
                  </a:lnTo>
                  <a:lnTo>
                    <a:pt x="1181100" y="0"/>
                  </a:lnTo>
                  <a:lnTo>
                    <a:pt x="0" y="0"/>
                  </a:lnTo>
                  <a:lnTo>
                    <a:pt x="0" y="85343"/>
                  </a:lnTo>
                  <a:close/>
                </a:path>
              </a:pathLst>
            </a:custGeom>
            <a:ln w="3175">
              <a:solidFill>
                <a:srgbClr val="C5C5C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8481060" y="3253739"/>
              <a:ext cx="1143000" cy="58419"/>
            </a:xfrm>
            <a:custGeom>
              <a:avLst/>
              <a:gdLst/>
              <a:ahLst/>
              <a:cxnLst/>
              <a:rect l="l" t="t" r="r" b="b"/>
              <a:pathLst>
                <a:path w="1143000" h="58420">
                  <a:moveTo>
                    <a:pt x="137147" y="0"/>
                  </a:moveTo>
                  <a:lnTo>
                    <a:pt x="0" y="0"/>
                  </a:lnTo>
                  <a:lnTo>
                    <a:pt x="0" y="57912"/>
                  </a:lnTo>
                  <a:lnTo>
                    <a:pt x="137147" y="57912"/>
                  </a:lnTo>
                  <a:lnTo>
                    <a:pt x="137147" y="0"/>
                  </a:lnTo>
                  <a:close/>
                </a:path>
                <a:path w="1143000" h="58420">
                  <a:moveTo>
                    <a:pt x="640067" y="0"/>
                  </a:moveTo>
                  <a:lnTo>
                    <a:pt x="501396" y="0"/>
                  </a:lnTo>
                  <a:lnTo>
                    <a:pt x="501396" y="57912"/>
                  </a:lnTo>
                  <a:lnTo>
                    <a:pt x="640067" y="57912"/>
                  </a:lnTo>
                  <a:lnTo>
                    <a:pt x="640067" y="0"/>
                  </a:lnTo>
                  <a:close/>
                </a:path>
                <a:path w="1143000" h="58420">
                  <a:moveTo>
                    <a:pt x="1143000" y="0"/>
                  </a:moveTo>
                  <a:lnTo>
                    <a:pt x="1004316" y="0"/>
                  </a:lnTo>
                  <a:lnTo>
                    <a:pt x="1004316" y="57912"/>
                  </a:lnTo>
                  <a:lnTo>
                    <a:pt x="1143000" y="57912"/>
                  </a:lnTo>
                  <a:lnTo>
                    <a:pt x="1143000" y="0"/>
                  </a:lnTo>
                  <a:close/>
                </a:path>
              </a:pathLst>
            </a:custGeom>
            <a:solidFill>
              <a:srgbClr val="706F7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8999219" y="3264407"/>
              <a:ext cx="108585" cy="33655"/>
            </a:xfrm>
            <a:custGeom>
              <a:avLst/>
              <a:gdLst/>
              <a:ahLst/>
              <a:cxnLst/>
              <a:rect l="l" t="t" r="r" b="b"/>
              <a:pathLst>
                <a:path w="108584" h="33654">
                  <a:moveTo>
                    <a:pt x="54102" y="0"/>
                  </a:moveTo>
                  <a:lnTo>
                    <a:pt x="33057" y="1315"/>
                  </a:lnTo>
                  <a:lnTo>
                    <a:pt x="15859" y="4905"/>
                  </a:lnTo>
                  <a:lnTo>
                    <a:pt x="4256" y="10233"/>
                  </a:lnTo>
                  <a:lnTo>
                    <a:pt x="0" y="16763"/>
                  </a:lnTo>
                  <a:lnTo>
                    <a:pt x="4256" y="23294"/>
                  </a:lnTo>
                  <a:lnTo>
                    <a:pt x="15859" y="28622"/>
                  </a:lnTo>
                  <a:lnTo>
                    <a:pt x="33057" y="32212"/>
                  </a:lnTo>
                  <a:lnTo>
                    <a:pt x="54102" y="33527"/>
                  </a:lnTo>
                  <a:lnTo>
                    <a:pt x="75146" y="32212"/>
                  </a:lnTo>
                  <a:lnTo>
                    <a:pt x="92344" y="28622"/>
                  </a:lnTo>
                  <a:lnTo>
                    <a:pt x="103947" y="23294"/>
                  </a:lnTo>
                  <a:lnTo>
                    <a:pt x="108204" y="16763"/>
                  </a:lnTo>
                  <a:lnTo>
                    <a:pt x="103947" y="10233"/>
                  </a:lnTo>
                  <a:lnTo>
                    <a:pt x="92344" y="4905"/>
                  </a:lnTo>
                  <a:lnTo>
                    <a:pt x="75146" y="1315"/>
                  </a:lnTo>
                  <a:lnTo>
                    <a:pt x="54102" y="0"/>
                  </a:lnTo>
                  <a:close/>
                </a:path>
              </a:pathLst>
            </a:custGeom>
            <a:solidFill>
              <a:srgbClr val="C5C5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8999219" y="3264407"/>
              <a:ext cx="108585" cy="33655"/>
            </a:xfrm>
            <a:custGeom>
              <a:avLst/>
              <a:gdLst/>
              <a:ahLst/>
              <a:cxnLst/>
              <a:rect l="l" t="t" r="r" b="b"/>
              <a:pathLst>
                <a:path w="108584" h="33654">
                  <a:moveTo>
                    <a:pt x="0" y="16763"/>
                  </a:moveTo>
                  <a:lnTo>
                    <a:pt x="4256" y="10233"/>
                  </a:lnTo>
                  <a:lnTo>
                    <a:pt x="15859" y="4905"/>
                  </a:lnTo>
                  <a:lnTo>
                    <a:pt x="33057" y="1315"/>
                  </a:lnTo>
                  <a:lnTo>
                    <a:pt x="54102" y="0"/>
                  </a:lnTo>
                  <a:lnTo>
                    <a:pt x="75146" y="1315"/>
                  </a:lnTo>
                  <a:lnTo>
                    <a:pt x="92344" y="4905"/>
                  </a:lnTo>
                  <a:lnTo>
                    <a:pt x="103947" y="10233"/>
                  </a:lnTo>
                  <a:lnTo>
                    <a:pt x="108204" y="16763"/>
                  </a:lnTo>
                  <a:lnTo>
                    <a:pt x="103947" y="23294"/>
                  </a:lnTo>
                  <a:lnTo>
                    <a:pt x="92344" y="28622"/>
                  </a:lnTo>
                  <a:lnTo>
                    <a:pt x="75146" y="32212"/>
                  </a:lnTo>
                  <a:lnTo>
                    <a:pt x="54102" y="33527"/>
                  </a:lnTo>
                  <a:lnTo>
                    <a:pt x="33057" y="32212"/>
                  </a:lnTo>
                  <a:lnTo>
                    <a:pt x="15859" y="28622"/>
                  </a:lnTo>
                  <a:lnTo>
                    <a:pt x="4256" y="23294"/>
                  </a:lnTo>
                  <a:lnTo>
                    <a:pt x="0" y="16763"/>
                  </a:lnTo>
                  <a:close/>
                </a:path>
              </a:pathLst>
            </a:custGeom>
            <a:ln w="3175">
              <a:solidFill>
                <a:srgbClr val="C5C5C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8534399" y="3265932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4">
                  <a:moveTo>
                    <a:pt x="26034" y="0"/>
                  </a:moveTo>
                  <a:lnTo>
                    <a:pt x="7493" y="0"/>
                  </a:lnTo>
                  <a:lnTo>
                    <a:pt x="0" y="7492"/>
                  </a:lnTo>
                  <a:lnTo>
                    <a:pt x="0" y="16763"/>
                  </a:lnTo>
                  <a:lnTo>
                    <a:pt x="0" y="26034"/>
                  </a:lnTo>
                  <a:lnTo>
                    <a:pt x="7493" y="33527"/>
                  </a:lnTo>
                  <a:lnTo>
                    <a:pt x="26034" y="33527"/>
                  </a:lnTo>
                  <a:lnTo>
                    <a:pt x="33528" y="26034"/>
                  </a:lnTo>
                  <a:lnTo>
                    <a:pt x="33528" y="7492"/>
                  </a:lnTo>
                  <a:lnTo>
                    <a:pt x="26034" y="0"/>
                  </a:lnTo>
                  <a:close/>
                </a:path>
              </a:pathLst>
            </a:custGeom>
            <a:solidFill>
              <a:srgbClr val="86DC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8456675" y="3342132"/>
              <a:ext cx="1181100" cy="85725"/>
            </a:xfrm>
            <a:custGeom>
              <a:avLst/>
              <a:gdLst/>
              <a:ahLst/>
              <a:cxnLst/>
              <a:rect l="l" t="t" r="r" b="b"/>
              <a:pathLst>
                <a:path w="1181100" h="85725">
                  <a:moveTo>
                    <a:pt x="1181100" y="0"/>
                  </a:moveTo>
                  <a:lnTo>
                    <a:pt x="0" y="0"/>
                  </a:lnTo>
                  <a:lnTo>
                    <a:pt x="0" y="85343"/>
                  </a:lnTo>
                  <a:lnTo>
                    <a:pt x="1181100" y="85343"/>
                  </a:lnTo>
                  <a:lnTo>
                    <a:pt x="1181100" y="0"/>
                  </a:lnTo>
                  <a:close/>
                </a:path>
              </a:pathLst>
            </a:custGeom>
            <a:solidFill>
              <a:srgbClr val="C5C5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8456675" y="3342132"/>
              <a:ext cx="1181100" cy="85725"/>
            </a:xfrm>
            <a:custGeom>
              <a:avLst/>
              <a:gdLst/>
              <a:ahLst/>
              <a:cxnLst/>
              <a:rect l="l" t="t" r="r" b="b"/>
              <a:pathLst>
                <a:path w="1181100" h="85725">
                  <a:moveTo>
                    <a:pt x="0" y="85343"/>
                  </a:moveTo>
                  <a:lnTo>
                    <a:pt x="1181100" y="85343"/>
                  </a:lnTo>
                  <a:lnTo>
                    <a:pt x="1181100" y="0"/>
                  </a:lnTo>
                  <a:lnTo>
                    <a:pt x="0" y="0"/>
                  </a:lnTo>
                  <a:lnTo>
                    <a:pt x="0" y="85343"/>
                  </a:lnTo>
                  <a:close/>
                </a:path>
              </a:pathLst>
            </a:custGeom>
            <a:ln w="3175">
              <a:solidFill>
                <a:srgbClr val="C5C5C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8481060" y="3354323"/>
              <a:ext cx="1143000" cy="59690"/>
            </a:xfrm>
            <a:custGeom>
              <a:avLst/>
              <a:gdLst/>
              <a:ahLst/>
              <a:cxnLst/>
              <a:rect l="l" t="t" r="r" b="b"/>
              <a:pathLst>
                <a:path w="1143000" h="59689">
                  <a:moveTo>
                    <a:pt x="137147" y="0"/>
                  </a:moveTo>
                  <a:lnTo>
                    <a:pt x="0" y="0"/>
                  </a:lnTo>
                  <a:lnTo>
                    <a:pt x="0" y="59436"/>
                  </a:lnTo>
                  <a:lnTo>
                    <a:pt x="137147" y="59436"/>
                  </a:lnTo>
                  <a:lnTo>
                    <a:pt x="137147" y="0"/>
                  </a:lnTo>
                  <a:close/>
                </a:path>
                <a:path w="1143000" h="59689">
                  <a:moveTo>
                    <a:pt x="640067" y="0"/>
                  </a:moveTo>
                  <a:lnTo>
                    <a:pt x="501396" y="0"/>
                  </a:lnTo>
                  <a:lnTo>
                    <a:pt x="501396" y="59436"/>
                  </a:lnTo>
                  <a:lnTo>
                    <a:pt x="640067" y="59436"/>
                  </a:lnTo>
                  <a:lnTo>
                    <a:pt x="640067" y="0"/>
                  </a:lnTo>
                  <a:close/>
                </a:path>
                <a:path w="1143000" h="59689">
                  <a:moveTo>
                    <a:pt x="1143000" y="0"/>
                  </a:moveTo>
                  <a:lnTo>
                    <a:pt x="1004316" y="0"/>
                  </a:lnTo>
                  <a:lnTo>
                    <a:pt x="1004316" y="59436"/>
                  </a:lnTo>
                  <a:lnTo>
                    <a:pt x="1143000" y="59436"/>
                  </a:lnTo>
                  <a:lnTo>
                    <a:pt x="1143000" y="0"/>
                  </a:lnTo>
                  <a:close/>
                </a:path>
              </a:pathLst>
            </a:custGeom>
            <a:solidFill>
              <a:srgbClr val="706F7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8999219" y="3364991"/>
              <a:ext cx="108585" cy="35560"/>
            </a:xfrm>
            <a:custGeom>
              <a:avLst/>
              <a:gdLst/>
              <a:ahLst/>
              <a:cxnLst/>
              <a:rect l="l" t="t" r="r" b="b"/>
              <a:pathLst>
                <a:path w="108584" h="35560">
                  <a:moveTo>
                    <a:pt x="54102" y="0"/>
                  </a:moveTo>
                  <a:lnTo>
                    <a:pt x="33057" y="1381"/>
                  </a:lnTo>
                  <a:lnTo>
                    <a:pt x="15859" y="5143"/>
                  </a:lnTo>
                  <a:lnTo>
                    <a:pt x="4256" y="10715"/>
                  </a:lnTo>
                  <a:lnTo>
                    <a:pt x="0" y="17525"/>
                  </a:lnTo>
                  <a:lnTo>
                    <a:pt x="4256" y="24336"/>
                  </a:lnTo>
                  <a:lnTo>
                    <a:pt x="15859" y="29908"/>
                  </a:lnTo>
                  <a:lnTo>
                    <a:pt x="33057" y="33670"/>
                  </a:lnTo>
                  <a:lnTo>
                    <a:pt x="54102" y="35051"/>
                  </a:lnTo>
                  <a:lnTo>
                    <a:pt x="75146" y="33670"/>
                  </a:lnTo>
                  <a:lnTo>
                    <a:pt x="92344" y="29908"/>
                  </a:lnTo>
                  <a:lnTo>
                    <a:pt x="103947" y="24336"/>
                  </a:lnTo>
                  <a:lnTo>
                    <a:pt x="108204" y="17525"/>
                  </a:lnTo>
                  <a:lnTo>
                    <a:pt x="103947" y="10715"/>
                  </a:lnTo>
                  <a:lnTo>
                    <a:pt x="92344" y="5143"/>
                  </a:lnTo>
                  <a:lnTo>
                    <a:pt x="75146" y="1381"/>
                  </a:lnTo>
                  <a:lnTo>
                    <a:pt x="54102" y="0"/>
                  </a:lnTo>
                  <a:close/>
                </a:path>
              </a:pathLst>
            </a:custGeom>
            <a:solidFill>
              <a:srgbClr val="C5C5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8999219" y="3364991"/>
              <a:ext cx="108585" cy="35560"/>
            </a:xfrm>
            <a:custGeom>
              <a:avLst/>
              <a:gdLst/>
              <a:ahLst/>
              <a:cxnLst/>
              <a:rect l="l" t="t" r="r" b="b"/>
              <a:pathLst>
                <a:path w="108584" h="35560">
                  <a:moveTo>
                    <a:pt x="0" y="17525"/>
                  </a:moveTo>
                  <a:lnTo>
                    <a:pt x="4256" y="10715"/>
                  </a:lnTo>
                  <a:lnTo>
                    <a:pt x="15859" y="5143"/>
                  </a:lnTo>
                  <a:lnTo>
                    <a:pt x="33057" y="1381"/>
                  </a:lnTo>
                  <a:lnTo>
                    <a:pt x="54102" y="0"/>
                  </a:lnTo>
                  <a:lnTo>
                    <a:pt x="75146" y="1381"/>
                  </a:lnTo>
                  <a:lnTo>
                    <a:pt x="92344" y="5143"/>
                  </a:lnTo>
                  <a:lnTo>
                    <a:pt x="103947" y="10715"/>
                  </a:lnTo>
                  <a:lnTo>
                    <a:pt x="108204" y="17525"/>
                  </a:lnTo>
                  <a:lnTo>
                    <a:pt x="103947" y="24336"/>
                  </a:lnTo>
                  <a:lnTo>
                    <a:pt x="92344" y="29908"/>
                  </a:lnTo>
                  <a:lnTo>
                    <a:pt x="75146" y="33670"/>
                  </a:lnTo>
                  <a:lnTo>
                    <a:pt x="54102" y="35051"/>
                  </a:lnTo>
                  <a:lnTo>
                    <a:pt x="33057" y="33670"/>
                  </a:lnTo>
                  <a:lnTo>
                    <a:pt x="15859" y="29908"/>
                  </a:lnTo>
                  <a:lnTo>
                    <a:pt x="4256" y="24336"/>
                  </a:lnTo>
                  <a:lnTo>
                    <a:pt x="0" y="17525"/>
                  </a:lnTo>
                  <a:close/>
                </a:path>
              </a:pathLst>
            </a:custGeom>
            <a:ln w="3175">
              <a:solidFill>
                <a:srgbClr val="C5C5C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8534399" y="3366515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4">
                  <a:moveTo>
                    <a:pt x="26034" y="0"/>
                  </a:moveTo>
                  <a:lnTo>
                    <a:pt x="7493" y="0"/>
                  </a:lnTo>
                  <a:lnTo>
                    <a:pt x="0" y="7492"/>
                  </a:lnTo>
                  <a:lnTo>
                    <a:pt x="0" y="16763"/>
                  </a:lnTo>
                  <a:lnTo>
                    <a:pt x="0" y="26034"/>
                  </a:lnTo>
                  <a:lnTo>
                    <a:pt x="7493" y="33527"/>
                  </a:lnTo>
                  <a:lnTo>
                    <a:pt x="26034" y="33527"/>
                  </a:lnTo>
                  <a:lnTo>
                    <a:pt x="33528" y="26034"/>
                  </a:lnTo>
                  <a:lnTo>
                    <a:pt x="33528" y="7492"/>
                  </a:lnTo>
                  <a:lnTo>
                    <a:pt x="26034" y="0"/>
                  </a:lnTo>
                  <a:close/>
                </a:path>
              </a:pathLst>
            </a:custGeom>
            <a:solidFill>
              <a:srgbClr val="86DC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8456675" y="3444239"/>
              <a:ext cx="1181100" cy="85725"/>
            </a:xfrm>
            <a:custGeom>
              <a:avLst/>
              <a:gdLst/>
              <a:ahLst/>
              <a:cxnLst/>
              <a:rect l="l" t="t" r="r" b="b"/>
              <a:pathLst>
                <a:path w="1181100" h="85725">
                  <a:moveTo>
                    <a:pt x="1181100" y="0"/>
                  </a:moveTo>
                  <a:lnTo>
                    <a:pt x="0" y="0"/>
                  </a:lnTo>
                  <a:lnTo>
                    <a:pt x="0" y="85343"/>
                  </a:lnTo>
                  <a:lnTo>
                    <a:pt x="1181100" y="85343"/>
                  </a:lnTo>
                  <a:lnTo>
                    <a:pt x="1181100" y="0"/>
                  </a:lnTo>
                  <a:close/>
                </a:path>
              </a:pathLst>
            </a:custGeom>
            <a:solidFill>
              <a:srgbClr val="C5C5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8456675" y="3444239"/>
              <a:ext cx="1181100" cy="85725"/>
            </a:xfrm>
            <a:custGeom>
              <a:avLst/>
              <a:gdLst/>
              <a:ahLst/>
              <a:cxnLst/>
              <a:rect l="l" t="t" r="r" b="b"/>
              <a:pathLst>
                <a:path w="1181100" h="85725">
                  <a:moveTo>
                    <a:pt x="0" y="85343"/>
                  </a:moveTo>
                  <a:lnTo>
                    <a:pt x="1181100" y="85343"/>
                  </a:lnTo>
                  <a:lnTo>
                    <a:pt x="1181100" y="0"/>
                  </a:lnTo>
                  <a:lnTo>
                    <a:pt x="0" y="0"/>
                  </a:lnTo>
                  <a:lnTo>
                    <a:pt x="0" y="85343"/>
                  </a:lnTo>
                  <a:close/>
                </a:path>
              </a:pathLst>
            </a:custGeom>
            <a:ln w="3175">
              <a:solidFill>
                <a:srgbClr val="C5C5C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8481060" y="3454907"/>
              <a:ext cx="1143000" cy="59690"/>
            </a:xfrm>
            <a:custGeom>
              <a:avLst/>
              <a:gdLst/>
              <a:ahLst/>
              <a:cxnLst/>
              <a:rect l="l" t="t" r="r" b="b"/>
              <a:pathLst>
                <a:path w="1143000" h="59689">
                  <a:moveTo>
                    <a:pt x="137147" y="0"/>
                  </a:moveTo>
                  <a:lnTo>
                    <a:pt x="0" y="0"/>
                  </a:lnTo>
                  <a:lnTo>
                    <a:pt x="0" y="59436"/>
                  </a:lnTo>
                  <a:lnTo>
                    <a:pt x="137147" y="59436"/>
                  </a:lnTo>
                  <a:lnTo>
                    <a:pt x="137147" y="0"/>
                  </a:lnTo>
                  <a:close/>
                </a:path>
                <a:path w="1143000" h="59689">
                  <a:moveTo>
                    <a:pt x="640067" y="0"/>
                  </a:moveTo>
                  <a:lnTo>
                    <a:pt x="501396" y="0"/>
                  </a:lnTo>
                  <a:lnTo>
                    <a:pt x="501396" y="59436"/>
                  </a:lnTo>
                  <a:lnTo>
                    <a:pt x="640067" y="59436"/>
                  </a:lnTo>
                  <a:lnTo>
                    <a:pt x="640067" y="0"/>
                  </a:lnTo>
                  <a:close/>
                </a:path>
                <a:path w="1143000" h="59689">
                  <a:moveTo>
                    <a:pt x="1143000" y="0"/>
                  </a:moveTo>
                  <a:lnTo>
                    <a:pt x="1004316" y="0"/>
                  </a:lnTo>
                  <a:lnTo>
                    <a:pt x="1004316" y="59436"/>
                  </a:lnTo>
                  <a:lnTo>
                    <a:pt x="1143000" y="59436"/>
                  </a:lnTo>
                  <a:lnTo>
                    <a:pt x="1143000" y="0"/>
                  </a:lnTo>
                  <a:close/>
                </a:path>
              </a:pathLst>
            </a:custGeom>
            <a:solidFill>
              <a:srgbClr val="706F7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8999219" y="3465576"/>
              <a:ext cx="108585" cy="35560"/>
            </a:xfrm>
            <a:custGeom>
              <a:avLst/>
              <a:gdLst/>
              <a:ahLst/>
              <a:cxnLst/>
              <a:rect l="l" t="t" r="r" b="b"/>
              <a:pathLst>
                <a:path w="108584" h="35560">
                  <a:moveTo>
                    <a:pt x="54102" y="0"/>
                  </a:moveTo>
                  <a:lnTo>
                    <a:pt x="33057" y="1381"/>
                  </a:lnTo>
                  <a:lnTo>
                    <a:pt x="15859" y="5143"/>
                  </a:lnTo>
                  <a:lnTo>
                    <a:pt x="4256" y="10715"/>
                  </a:lnTo>
                  <a:lnTo>
                    <a:pt x="0" y="17525"/>
                  </a:lnTo>
                  <a:lnTo>
                    <a:pt x="4256" y="24336"/>
                  </a:lnTo>
                  <a:lnTo>
                    <a:pt x="15859" y="29908"/>
                  </a:lnTo>
                  <a:lnTo>
                    <a:pt x="33057" y="33670"/>
                  </a:lnTo>
                  <a:lnTo>
                    <a:pt x="54102" y="35051"/>
                  </a:lnTo>
                  <a:lnTo>
                    <a:pt x="75146" y="33670"/>
                  </a:lnTo>
                  <a:lnTo>
                    <a:pt x="92344" y="29908"/>
                  </a:lnTo>
                  <a:lnTo>
                    <a:pt x="103947" y="24336"/>
                  </a:lnTo>
                  <a:lnTo>
                    <a:pt x="108204" y="17525"/>
                  </a:lnTo>
                  <a:lnTo>
                    <a:pt x="103947" y="10715"/>
                  </a:lnTo>
                  <a:lnTo>
                    <a:pt x="92344" y="5143"/>
                  </a:lnTo>
                  <a:lnTo>
                    <a:pt x="75146" y="1381"/>
                  </a:lnTo>
                  <a:lnTo>
                    <a:pt x="54102" y="0"/>
                  </a:lnTo>
                  <a:close/>
                </a:path>
              </a:pathLst>
            </a:custGeom>
            <a:solidFill>
              <a:srgbClr val="C5C5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8999219" y="3465576"/>
              <a:ext cx="108585" cy="35560"/>
            </a:xfrm>
            <a:custGeom>
              <a:avLst/>
              <a:gdLst/>
              <a:ahLst/>
              <a:cxnLst/>
              <a:rect l="l" t="t" r="r" b="b"/>
              <a:pathLst>
                <a:path w="108584" h="35560">
                  <a:moveTo>
                    <a:pt x="0" y="17525"/>
                  </a:moveTo>
                  <a:lnTo>
                    <a:pt x="4256" y="10715"/>
                  </a:lnTo>
                  <a:lnTo>
                    <a:pt x="15859" y="5143"/>
                  </a:lnTo>
                  <a:lnTo>
                    <a:pt x="33057" y="1381"/>
                  </a:lnTo>
                  <a:lnTo>
                    <a:pt x="54102" y="0"/>
                  </a:lnTo>
                  <a:lnTo>
                    <a:pt x="75146" y="1381"/>
                  </a:lnTo>
                  <a:lnTo>
                    <a:pt x="92344" y="5143"/>
                  </a:lnTo>
                  <a:lnTo>
                    <a:pt x="103947" y="10715"/>
                  </a:lnTo>
                  <a:lnTo>
                    <a:pt x="108204" y="17525"/>
                  </a:lnTo>
                  <a:lnTo>
                    <a:pt x="103947" y="24336"/>
                  </a:lnTo>
                  <a:lnTo>
                    <a:pt x="92344" y="29908"/>
                  </a:lnTo>
                  <a:lnTo>
                    <a:pt x="75146" y="33670"/>
                  </a:lnTo>
                  <a:lnTo>
                    <a:pt x="54102" y="35051"/>
                  </a:lnTo>
                  <a:lnTo>
                    <a:pt x="33057" y="33670"/>
                  </a:lnTo>
                  <a:lnTo>
                    <a:pt x="15859" y="29908"/>
                  </a:lnTo>
                  <a:lnTo>
                    <a:pt x="4256" y="24336"/>
                  </a:lnTo>
                  <a:lnTo>
                    <a:pt x="0" y="17525"/>
                  </a:lnTo>
                  <a:close/>
                </a:path>
              </a:pathLst>
            </a:custGeom>
            <a:ln w="3175">
              <a:solidFill>
                <a:srgbClr val="C5C5C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8534399" y="3468623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4">
                  <a:moveTo>
                    <a:pt x="26034" y="0"/>
                  </a:moveTo>
                  <a:lnTo>
                    <a:pt x="7493" y="0"/>
                  </a:lnTo>
                  <a:lnTo>
                    <a:pt x="0" y="7492"/>
                  </a:lnTo>
                  <a:lnTo>
                    <a:pt x="0" y="16763"/>
                  </a:lnTo>
                  <a:lnTo>
                    <a:pt x="0" y="26034"/>
                  </a:lnTo>
                  <a:lnTo>
                    <a:pt x="7493" y="33527"/>
                  </a:lnTo>
                  <a:lnTo>
                    <a:pt x="26034" y="33527"/>
                  </a:lnTo>
                  <a:lnTo>
                    <a:pt x="33528" y="26034"/>
                  </a:lnTo>
                  <a:lnTo>
                    <a:pt x="33528" y="7492"/>
                  </a:lnTo>
                  <a:lnTo>
                    <a:pt x="26034" y="0"/>
                  </a:lnTo>
                  <a:close/>
                </a:path>
              </a:pathLst>
            </a:custGeom>
            <a:solidFill>
              <a:srgbClr val="86DC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8456675" y="3544823"/>
              <a:ext cx="1181100" cy="85725"/>
            </a:xfrm>
            <a:custGeom>
              <a:avLst/>
              <a:gdLst/>
              <a:ahLst/>
              <a:cxnLst/>
              <a:rect l="l" t="t" r="r" b="b"/>
              <a:pathLst>
                <a:path w="1181100" h="85725">
                  <a:moveTo>
                    <a:pt x="1181100" y="0"/>
                  </a:moveTo>
                  <a:lnTo>
                    <a:pt x="0" y="0"/>
                  </a:lnTo>
                  <a:lnTo>
                    <a:pt x="0" y="85343"/>
                  </a:lnTo>
                  <a:lnTo>
                    <a:pt x="1181100" y="85343"/>
                  </a:lnTo>
                  <a:lnTo>
                    <a:pt x="1181100" y="0"/>
                  </a:lnTo>
                  <a:close/>
                </a:path>
              </a:pathLst>
            </a:custGeom>
            <a:solidFill>
              <a:srgbClr val="C5C5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8456675" y="3544823"/>
              <a:ext cx="1181100" cy="85725"/>
            </a:xfrm>
            <a:custGeom>
              <a:avLst/>
              <a:gdLst/>
              <a:ahLst/>
              <a:cxnLst/>
              <a:rect l="l" t="t" r="r" b="b"/>
              <a:pathLst>
                <a:path w="1181100" h="85725">
                  <a:moveTo>
                    <a:pt x="0" y="85343"/>
                  </a:moveTo>
                  <a:lnTo>
                    <a:pt x="1181100" y="85343"/>
                  </a:lnTo>
                  <a:lnTo>
                    <a:pt x="1181100" y="0"/>
                  </a:lnTo>
                  <a:lnTo>
                    <a:pt x="0" y="0"/>
                  </a:lnTo>
                  <a:lnTo>
                    <a:pt x="0" y="85343"/>
                  </a:lnTo>
                  <a:close/>
                </a:path>
              </a:pathLst>
            </a:custGeom>
            <a:ln w="3175">
              <a:solidFill>
                <a:srgbClr val="C5C5C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8481060" y="3557015"/>
              <a:ext cx="1143000" cy="58419"/>
            </a:xfrm>
            <a:custGeom>
              <a:avLst/>
              <a:gdLst/>
              <a:ahLst/>
              <a:cxnLst/>
              <a:rect l="l" t="t" r="r" b="b"/>
              <a:pathLst>
                <a:path w="1143000" h="58420">
                  <a:moveTo>
                    <a:pt x="137147" y="0"/>
                  </a:moveTo>
                  <a:lnTo>
                    <a:pt x="0" y="0"/>
                  </a:lnTo>
                  <a:lnTo>
                    <a:pt x="0" y="57912"/>
                  </a:lnTo>
                  <a:lnTo>
                    <a:pt x="137147" y="57912"/>
                  </a:lnTo>
                  <a:lnTo>
                    <a:pt x="137147" y="0"/>
                  </a:lnTo>
                  <a:close/>
                </a:path>
                <a:path w="1143000" h="58420">
                  <a:moveTo>
                    <a:pt x="640067" y="0"/>
                  </a:moveTo>
                  <a:lnTo>
                    <a:pt x="501396" y="0"/>
                  </a:lnTo>
                  <a:lnTo>
                    <a:pt x="501396" y="57912"/>
                  </a:lnTo>
                  <a:lnTo>
                    <a:pt x="640067" y="57912"/>
                  </a:lnTo>
                  <a:lnTo>
                    <a:pt x="640067" y="0"/>
                  </a:lnTo>
                  <a:close/>
                </a:path>
                <a:path w="1143000" h="58420">
                  <a:moveTo>
                    <a:pt x="1143000" y="0"/>
                  </a:moveTo>
                  <a:lnTo>
                    <a:pt x="1004316" y="0"/>
                  </a:lnTo>
                  <a:lnTo>
                    <a:pt x="1004316" y="57912"/>
                  </a:lnTo>
                  <a:lnTo>
                    <a:pt x="1143000" y="57912"/>
                  </a:lnTo>
                  <a:lnTo>
                    <a:pt x="1143000" y="0"/>
                  </a:lnTo>
                  <a:close/>
                </a:path>
              </a:pathLst>
            </a:custGeom>
            <a:solidFill>
              <a:srgbClr val="706F7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8999219" y="3567683"/>
              <a:ext cx="108585" cy="33655"/>
            </a:xfrm>
            <a:custGeom>
              <a:avLst/>
              <a:gdLst/>
              <a:ahLst/>
              <a:cxnLst/>
              <a:rect l="l" t="t" r="r" b="b"/>
              <a:pathLst>
                <a:path w="108584" h="33654">
                  <a:moveTo>
                    <a:pt x="54102" y="0"/>
                  </a:moveTo>
                  <a:lnTo>
                    <a:pt x="33057" y="1315"/>
                  </a:lnTo>
                  <a:lnTo>
                    <a:pt x="15859" y="4905"/>
                  </a:lnTo>
                  <a:lnTo>
                    <a:pt x="4256" y="10233"/>
                  </a:lnTo>
                  <a:lnTo>
                    <a:pt x="0" y="16763"/>
                  </a:lnTo>
                  <a:lnTo>
                    <a:pt x="4256" y="23294"/>
                  </a:lnTo>
                  <a:lnTo>
                    <a:pt x="15859" y="28622"/>
                  </a:lnTo>
                  <a:lnTo>
                    <a:pt x="33057" y="32212"/>
                  </a:lnTo>
                  <a:lnTo>
                    <a:pt x="54102" y="33527"/>
                  </a:lnTo>
                  <a:lnTo>
                    <a:pt x="75146" y="32212"/>
                  </a:lnTo>
                  <a:lnTo>
                    <a:pt x="92344" y="28622"/>
                  </a:lnTo>
                  <a:lnTo>
                    <a:pt x="103947" y="23294"/>
                  </a:lnTo>
                  <a:lnTo>
                    <a:pt x="108204" y="16763"/>
                  </a:lnTo>
                  <a:lnTo>
                    <a:pt x="103947" y="10233"/>
                  </a:lnTo>
                  <a:lnTo>
                    <a:pt x="92344" y="4905"/>
                  </a:lnTo>
                  <a:lnTo>
                    <a:pt x="75146" y="1315"/>
                  </a:lnTo>
                  <a:lnTo>
                    <a:pt x="54102" y="0"/>
                  </a:lnTo>
                  <a:close/>
                </a:path>
              </a:pathLst>
            </a:custGeom>
            <a:solidFill>
              <a:srgbClr val="C5C5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8999219" y="3567683"/>
              <a:ext cx="108585" cy="33655"/>
            </a:xfrm>
            <a:custGeom>
              <a:avLst/>
              <a:gdLst/>
              <a:ahLst/>
              <a:cxnLst/>
              <a:rect l="l" t="t" r="r" b="b"/>
              <a:pathLst>
                <a:path w="108584" h="33654">
                  <a:moveTo>
                    <a:pt x="0" y="16763"/>
                  </a:moveTo>
                  <a:lnTo>
                    <a:pt x="4256" y="10233"/>
                  </a:lnTo>
                  <a:lnTo>
                    <a:pt x="15859" y="4905"/>
                  </a:lnTo>
                  <a:lnTo>
                    <a:pt x="33057" y="1315"/>
                  </a:lnTo>
                  <a:lnTo>
                    <a:pt x="54102" y="0"/>
                  </a:lnTo>
                  <a:lnTo>
                    <a:pt x="75146" y="1315"/>
                  </a:lnTo>
                  <a:lnTo>
                    <a:pt x="92344" y="4905"/>
                  </a:lnTo>
                  <a:lnTo>
                    <a:pt x="103947" y="10233"/>
                  </a:lnTo>
                  <a:lnTo>
                    <a:pt x="108204" y="16763"/>
                  </a:lnTo>
                  <a:lnTo>
                    <a:pt x="103947" y="23294"/>
                  </a:lnTo>
                  <a:lnTo>
                    <a:pt x="92344" y="28622"/>
                  </a:lnTo>
                  <a:lnTo>
                    <a:pt x="75146" y="32212"/>
                  </a:lnTo>
                  <a:lnTo>
                    <a:pt x="54102" y="33527"/>
                  </a:lnTo>
                  <a:lnTo>
                    <a:pt x="33057" y="32212"/>
                  </a:lnTo>
                  <a:lnTo>
                    <a:pt x="15859" y="28622"/>
                  </a:lnTo>
                  <a:lnTo>
                    <a:pt x="4256" y="23294"/>
                  </a:lnTo>
                  <a:lnTo>
                    <a:pt x="0" y="16763"/>
                  </a:lnTo>
                  <a:close/>
                </a:path>
              </a:pathLst>
            </a:custGeom>
            <a:ln w="3175">
              <a:solidFill>
                <a:srgbClr val="C5C5C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8534399" y="3569207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4">
                  <a:moveTo>
                    <a:pt x="26034" y="0"/>
                  </a:moveTo>
                  <a:lnTo>
                    <a:pt x="7493" y="0"/>
                  </a:lnTo>
                  <a:lnTo>
                    <a:pt x="0" y="7492"/>
                  </a:lnTo>
                  <a:lnTo>
                    <a:pt x="0" y="16763"/>
                  </a:lnTo>
                  <a:lnTo>
                    <a:pt x="0" y="26034"/>
                  </a:lnTo>
                  <a:lnTo>
                    <a:pt x="7493" y="33527"/>
                  </a:lnTo>
                  <a:lnTo>
                    <a:pt x="26034" y="33527"/>
                  </a:lnTo>
                  <a:lnTo>
                    <a:pt x="33528" y="26034"/>
                  </a:lnTo>
                  <a:lnTo>
                    <a:pt x="33528" y="7492"/>
                  </a:lnTo>
                  <a:lnTo>
                    <a:pt x="26034" y="0"/>
                  </a:lnTo>
                  <a:close/>
                </a:path>
              </a:pathLst>
            </a:custGeom>
            <a:solidFill>
              <a:srgbClr val="86DC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8637269" y="3586734"/>
              <a:ext cx="327025" cy="0"/>
            </a:xfrm>
            <a:custGeom>
              <a:avLst/>
              <a:gdLst/>
              <a:ahLst/>
              <a:cxnLst/>
              <a:rect l="l" t="t" r="r" b="b"/>
              <a:pathLst>
                <a:path w="327025">
                  <a:moveTo>
                    <a:pt x="0" y="0"/>
                  </a:moveTo>
                  <a:lnTo>
                    <a:pt x="326771" y="0"/>
                  </a:lnTo>
                </a:path>
              </a:pathLst>
            </a:custGeom>
            <a:ln w="3175">
              <a:solidFill>
                <a:srgbClr val="AAA9A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9140189" y="3586734"/>
              <a:ext cx="327025" cy="0"/>
            </a:xfrm>
            <a:custGeom>
              <a:avLst/>
              <a:gdLst/>
              <a:ahLst/>
              <a:cxnLst/>
              <a:rect l="l" t="t" r="r" b="b"/>
              <a:pathLst>
                <a:path w="327025">
                  <a:moveTo>
                    <a:pt x="0" y="0"/>
                  </a:moveTo>
                  <a:lnTo>
                    <a:pt x="326771" y="0"/>
                  </a:lnTo>
                </a:path>
              </a:pathLst>
            </a:custGeom>
            <a:ln w="3175">
              <a:solidFill>
                <a:srgbClr val="AAA9A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8456675" y="3645407"/>
              <a:ext cx="1181100" cy="86995"/>
            </a:xfrm>
            <a:custGeom>
              <a:avLst/>
              <a:gdLst/>
              <a:ahLst/>
              <a:cxnLst/>
              <a:rect l="l" t="t" r="r" b="b"/>
              <a:pathLst>
                <a:path w="1181100" h="86995">
                  <a:moveTo>
                    <a:pt x="1181100" y="0"/>
                  </a:moveTo>
                  <a:lnTo>
                    <a:pt x="0" y="0"/>
                  </a:lnTo>
                  <a:lnTo>
                    <a:pt x="0" y="86867"/>
                  </a:lnTo>
                  <a:lnTo>
                    <a:pt x="1181100" y="86867"/>
                  </a:lnTo>
                  <a:lnTo>
                    <a:pt x="1181100" y="0"/>
                  </a:lnTo>
                  <a:close/>
                </a:path>
              </a:pathLst>
            </a:custGeom>
            <a:solidFill>
              <a:srgbClr val="C5C5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8456675" y="3645407"/>
              <a:ext cx="1181100" cy="86995"/>
            </a:xfrm>
            <a:custGeom>
              <a:avLst/>
              <a:gdLst/>
              <a:ahLst/>
              <a:cxnLst/>
              <a:rect l="l" t="t" r="r" b="b"/>
              <a:pathLst>
                <a:path w="1181100" h="86995">
                  <a:moveTo>
                    <a:pt x="0" y="86867"/>
                  </a:moveTo>
                  <a:lnTo>
                    <a:pt x="1181100" y="86867"/>
                  </a:lnTo>
                  <a:lnTo>
                    <a:pt x="1181100" y="0"/>
                  </a:lnTo>
                  <a:lnTo>
                    <a:pt x="0" y="0"/>
                  </a:lnTo>
                  <a:lnTo>
                    <a:pt x="0" y="86867"/>
                  </a:lnTo>
                  <a:close/>
                </a:path>
              </a:pathLst>
            </a:custGeom>
            <a:ln w="3175">
              <a:solidFill>
                <a:srgbClr val="C5C5C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8481060" y="3657599"/>
              <a:ext cx="1143000" cy="59690"/>
            </a:xfrm>
            <a:custGeom>
              <a:avLst/>
              <a:gdLst/>
              <a:ahLst/>
              <a:cxnLst/>
              <a:rect l="l" t="t" r="r" b="b"/>
              <a:pathLst>
                <a:path w="1143000" h="59689">
                  <a:moveTo>
                    <a:pt x="137147" y="0"/>
                  </a:moveTo>
                  <a:lnTo>
                    <a:pt x="0" y="0"/>
                  </a:lnTo>
                  <a:lnTo>
                    <a:pt x="0" y="59436"/>
                  </a:lnTo>
                  <a:lnTo>
                    <a:pt x="137147" y="59436"/>
                  </a:lnTo>
                  <a:lnTo>
                    <a:pt x="137147" y="0"/>
                  </a:lnTo>
                  <a:close/>
                </a:path>
                <a:path w="1143000" h="59689">
                  <a:moveTo>
                    <a:pt x="640067" y="0"/>
                  </a:moveTo>
                  <a:lnTo>
                    <a:pt x="501396" y="0"/>
                  </a:lnTo>
                  <a:lnTo>
                    <a:pt x="501396" y="59436"/>
                  </a:lnTo>
                  <a:lnTo>
                    <a:pt x="640067" y="59436"/>
                  </a:lnTo>
                  <a:lnTo>
                    <a:pt x="640067" y="0"/>
                  </a:lnTo>
                  <a:close/>
                </a:path>
                <a:path w="1143000" h="59689">
                  <a:moveTo>
                    <a:pt x="1143000" y="0"/>
                  </a:moveTo>
                  <a:lnTo>
                    <a:pt x="1004316" y="0"/>
                  </a:lnTo>
                  <a:lnTo>
                    <a:pt x="1004316" y="59436"/>
                  </a:lnTo>
                  <a:lnTo>
                    <a:pt x="1143000" y="59436"/>
                  </a:lnTo>
                  <a:lnTo>
                    <a:pt x="1143000" y="0"/>
                  </a:lnTo>
                  <a:close/>
                </a:path>
              </a:pathLst>
            </a:custGeom>
            <a:solidFill>
              <a:srgbClr val="706F7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8999219" y="3668267"/>
              <a:ext cx="108585" cy="35560"/>
            </a:xfrm>
            <a:custGeom>
              <a:avLst/>
              <a:gdLst/>
              <a:ahLst/>
              <a:cxnLst/>
              <a:rect l="l" t="t" r="r" b="b"/>
              <a:pathLst>
                <a:path w="108584" h="35560">
                  <a:moveTo>
                    <a:pt x="54102" y="0"/>
                  </a:moveTo>
                  <a:lnTo>
                    <a:pt x="33057" y="1381"/>
                  </a:lnTo>
                  <a:lnTo>
                    <a:pt x="15859" y="5143"/>
                  </a:lnTo>
                  <a:lnTo>
                    <a:pt x="4256" y="10715"/>
                  </a:lnTo>
                  <a:lnTo>
                    <a:pt x="0" y="17525"/>
                  </a:lnTo>
                  <a:lnTo>
                    <a:pt x="4256" y="24336"/>
                  </a:lnTo>
                  <a:lnTo>
                    <a:pt x="15859" y="29908"/>
                  </a:lnTo>
                  <a:lnTo>
                    <a:pt x="33057" y="33670"/>
                  </a:lnTo>
                  <a:lnTo>
                    <a:pt x="54102" y="35051"/>
                  </a:lnTo>
                  <a:lnTo>
                    <a:pt x="75146" y="33670"/>
                  </a:lnTo>
                  <a:lnTo>
                    <a:pt x="92344" y="29908"/>
                  </a:lnTo>
                  <a:lnTo>
                    <a:pt x="103947" y="24336"/>
                  </a:lnTo>
                  <a:lnTo>
                    <a:pt x="108204" y="17525"/>
                  </a:lnTo>
                  <a:lnTo>
                    <a:pt x="103947" y="10715"/>
                  </a:lnTo>
                  <a:lnTo>
                    <a:pt x="92344" y="5143"/>
                  </a:lnTo>
                  <a:lnTo>
                    <a:pt x="75146" y="1381"/>
                  </a:lnTo>
                  <a:lnTo>
                    <a:pt x="54102" y="0"/>
                  </a:lnTo>
                  <a:close/>
                </a:path>
              </a:pathLst>
            </a:custGeom>
            <a:solidFill>
              <a:srgbClr val="C5C5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8999219" y="3668267"/>
              <a:ext cx="108585" cy="35560"/>
            </a:xfrm>
            <a:custGeom>
              <a:avLst/>
              <a:gdLst/>
              <a:ahLst/>
              <a:cxnLst/>
              <a:rect l="l" t="t" r="r" b="b"/>
              <a:pathLst>
                <a:path w="108584" h="35560">
                  <a:moveTo>
                    <a:pt x="0" y="17525"/>
                  </a:moveTo>
                  <a:lnTo>
                    <a:pt x="4256" y="10715"/>
                  </a:lnTo>
                  <a:lnTo>
                    <a:pt x="15859" y="5143"/>
                  </a:lnTo>
                  <a:lnTo>
                    <a:pt x="33057" y="1381"/>
                  </a:lnTo>
                  <a:lnTo>
                    <a:pt x="54102" y="0"/>
                  </a:lnTo>
                  <a:lnTo>
                    <a:pt x="75146" y="1381"/>
                  </a:lnTo>
                  <a:lnTo>
                    <a:pt x="92344" y="5143"/>
                  </a:lnTo>
                  <a:lnTo>
                    <a:pt x="103947" y="10715"/>
                  </a:lnTo>
                  <a:lnTo>
                    <a:pt x="108204" y="17525"/>
                  </a:lnTo>
                  <a:lnTo>
                    <a:pt x="103947" y="24336"/>
                  </a:lnTo>
                  <a:lnTo>
                    <a:pt x="92344" y="29908"/>
                  </a:lnTo>
                  <a:lnTo>
                    <a:pt x="75146" y="33670"/>
                  </a:lnTo>
                  <a:lnTo>
                    <a:pt x="54102" y="35051"/>
                  </a:lnTo>
                  <a:lnTo>
                    <a:pt x="33057" y="33670"/>
                  </a:lnTo>
                  <a:lnTo>
                    <a:pt x="15859" y="29908"/>
                  </a:lnTo>
                  <a:lnTo>
                    <a:pt x="4256" y="24336"/>
                  </a:lnTo>
                  <a:lnTo>
                    <a:pt x="0" y="17525"/>
                  </a:lnTo>
                  <a:close/>
                </a:path>
              </a:pathLst>
            </a:custGeom>
            <a:ln w="3175">
              <a:solidFill>
                <a:srgbClr val="C5C5C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8534399" y="3671315"/>
              <a:ext cx="33655" cy="32384"/>
            </a:xfrm>
            <a:custGeom>
              <a:avLst/>
              <a:gdLst/>
              <a:ahLst/>
              <a:cxnLst/>
              <a:rect l="l" t="t" r="r" b="b"/>
              <a:pathLst>
                <a:path w="33654" h="32385">
                  <a:moveTo>
                    <a:pt x="26034" y="0"/>
                  </a:moveTo>
                  <a:lnTo>
                    <a:pt x="7493" y="0"/>
                  </a:lnTo>
                  <a:lnTo>
                    <a:pt x="0" y="7112"/>
                  </a:lnTo>
                  <a:lnTo>
                    <a:pt x="0" y="16002"/>
                  </a:lnTo>
                  <a:lnTo>
                    <a:pt x="0" y="24892"/>
                  </a:lnTo>
                  <a:lnTo>
                    <a:pt x="7493" y="32004"/>
                  </a:lnTo>
                  <a:lnTo>
                    <a:pt x="26034" y="32004"/>
                  </a:lnTo>
                  <a:lnTo>
                    <a:pt x="33528" y="24892"/>
                  </a:lnTo>
                  <a:lnTo>
                    <a:pt x="33528" y="7112"/>
                  </a:lnTo>
                  <a:lnTo>
                    <a:pt x="26034" y="0"/>
                  </a:lnTo>
                  <a:close/>
                </a:path>
              </a:pathLst>
            </a:custGeom>
            <a:solidFill>
              <a:srgbClr val="86DC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8637269" y="3688842"/>
              <a:ext cx="327025" cy="0"/>
            </a:xfrm>
            <a:custGeom>
              <a:avLst/>
              <a:gdLst/>
              <a:ahLst/>
              <a:cxnLst/>
              <a:rect l="l" t="t" r="r" b="b"/>
              <a:pathLst>
                <a:path w="327025">
                  <a:moveTo>
                    <a:pt x="0" y="0"/>
                  </a:moveTo>
                  <a:lnTo>
                    <a:pt x="326771" y="0"/>
                  </a:lnTo>
                </a:path>
              </a:pathLst>
            </a:custGeom>
            <a:ln w="3175">
              <a:solidFill>
                <a:srgbClr val="AAA9A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9140189" y="3688842"/>
              <a:ext cx="327025" cy="0"/>
            </a:xfrm>
            <a:custGeom>
              <a:avLst/>
              <a:gdLst/>
              <a:ahLst/>
              <a:cxnLst/>
              <a:rect l="l" t="t" r="r" b="b"/>
              <a:pathLst>
                <a:path w="327025">
                  <a:moveTo>
                    <a:pt x="0" y="0"/>
                  </a:moveTo>
                  <a:lnTo>
                    <a:pt x="326771" y="0"/>
                  </a:lnTo>
                </a:path>
              </a:pathLst>
            </a:custGeom>
            <a:ln w="3175">
              <a:solidFill>
                <a:srgbClr val="AAA9A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8456675" y="3747516"/>
              <a:ext cx="1181100" cy="85725"/>
            </a:xfrm>
            <a:custGeom>
              <a:avLst/>
              <a:gdLst/>
              <a:ahLst/>
              <a:cxnLst/>
              <a:rect l="l" t="t" r="r" b="b"/>
              <a:pathLst>
                <a:path w="1181100" h="85725">
                  <a:moveTo>
                    <a:pt x="1181100" y="0"/>
                  </a:moveTo>
                  <a:lnTo>
                    <a:pt x="0" y="0"/>
                  </a:lnTo>
                  <a:lnTo>
                    <a:pt x="0" y="85343"/>
                  </a:lnTo>
                  <a:lnTo>
                    <a:pt x="1181100" y="85343"/>
                  </a:lnTo>
                  <a:lnTo>
                    <a:pt x="1181100" y="0"/>
                  </a:lnTo>
                  <a:close/>
                </a:path>
              </a:pathLst>
            </a:custGeom>
            <a:solidFill>
              <a:srgbClr val="C5C5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8456675" y="3747516"/>
              <a:ext cx="1181100" cy="85725"/>
            </a:xfrm>
            <a:custGeom>
              <a:avLst/>
              <a:gdLst/>
              <a:ahLst/>
              <a:cxnLst/>
              <a:rect l="l" t="t" r="r" b="b"/>
              <a:pathLst>
                <a:path w="1181100" h="85725">
                  <a:moveTo>
                    <a:pt x="0" y="85343"/>
                  </a:moveTo>
                  <a:lnTo>
                    <a:pt x="1181100" y="85343"/>
                  </a:lnTo>
                  <a:lnTo>
                    <a:pt x="1181100" y="0"/>
                  </a:lnTo>
                  <a:lnTo>
                    <a:pt x="0" y="0"/>
                  </a:lnTo>
                  <a:lnTo>
                    <a:pt x="0" y="85343"/>
                  </a:lnTo>
                  <a:close/>
                </a:path>
              </a:pathLst>
            </a:custGeom>
            <a:ln w="3175">
              <a:solidFill>
                <a:srgbClr val="C5C5C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8481060" y="3759707"/>
              <a:ext cx="1143000" cy="58419"/>
            </a:xfrm>
            <a:custGeom>
              <a:avLst/>
              <a:gdLst/>
              <a:ahLst/>
              <a:cxnLst/>
              <a:rect l="l" t="t" r="r" b="b"/>
              <a:pathLst>
                <a:path w="1143000" h="58420">
                  <a:moveTo>
                    <a:pt x="137147" y="0"/>
                  </a:moveTo>
                  <a:lnTo>
                    <a:pt x="0" y="0"/>
                  </a:lnTo>
                  <a:lnTo>
                    <a:pt x="0" y="57912"/>
                  </a:lnTo>
                  <a:lnTo>
                    <a:pt x="137147" y="57912"/>
                  </a:lnTo>
                  <a:lnTo>
                    <a:pt x="137147" y="0"/>
                  </a:lnTo>
                  <a:close/>
                </a:path>
                <a:path w="1143000" h="58420">
                  <a:moveTo>
                    <a:pt x="640067" y="0"/>
                  </a:moveTo>
                  <a:lnTo>
                    <a:pt x="501396" y="0"/>
                  </a:lnTo>
                  <a:lnTo>
                    <a:pt x="501396" y="57912"/>
                  </a:lnTo>
                  <a:lnTo>
                    <a:pt x="640067" y="57912"/>
                  </a:lnTo>
                  <a:lnTo>
                    <a:pt x="640067" y="0"/>
                  </a:lnTo>
                  <a:close/>
                </a:path>
                <a:path w="1143000" h="58420">
                  <a:moveTo>
                    <a:pt x="1143000" y="0"/>
                  </a:moveTo>
                  <a:lnTo>
                    <a:pt x="1004316" y="0"/>
                  </a:lnTo>
                  <a:lnTo>
                    <a:pt x="1004316" y="57912"/>
                  </a:lnTo>
                  <a:lnTo>
                    <a:pt x="1143000" y="57912"/>
                  </a:lnTo>
                  <a:lnTo>
                    <a:pt x="1143000" y="0"/>
                  </a:lnTo>
                  <a:close/>
                </a:path>
              </a:pathLst>
            </a:custGeom>
            <a:solidFill>
              <a:srgbClr val="706F7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8999219" y="3770375"/>
              <a:ext cx="108585" cy="33655"/>
            </a:xfrm>
            <a:custGeom>
              <a:avLst/>
              <a:gdLst/>
              <a:ahLst/>
              <a:cxnLst/>
              <a:rect l="l" t="t" r="r" b="b"/>
              <a:pathLst>
                <a:path w="108584" h="33654">
                  <a:moveTo>
                    <a:pt x="54102" y="0"/>
                  </a:moveTo>
                  <a:lnTo>
                    <a:pt x="33057" y="1315"/>
                  </a:lnTo>
                  <a:lnTo>
                    <a:pt x="15859" y="4905"/>
                  </a:lnTo>
                  <a:lnTo>
                    <a:pt x="4256" y="10233"/>
                  </a:lnTo>
                  <a:lnTo>
                    <a:pt x="0" y="16763"/>
                  </a:lnTo>
                  <a:lnTo>
                    <a:pt x="4256" y="23294"/>
                  </a:lnTo>
                  <a:lnTo>
                    <a:pt x="15859" y="28622"/>
                  </a:lnTo>
                  <a:lnTo>
                    <a:pt x="33057" y="32212"/>
                  </a:lnTo>
                  <a:lnTo>
                    <a:pt x="54102" y="33527"/>
                  </a:lnTo>
                  <a:lnTo>
                    <a:pt x="75146" y="32212"/>
                  </a:lnTo>
                  <a:lnTo>
                    <a:pt x="92344" y="28622"/>
                  </a:lnTo>
                  <a:lnTo>
                    <a:pt x="103947" y="23294"/>
                  </a:lnTo>
                  <a:lnTo>
                    <a:pt x="108204" y="16763"/>
                  </a:lnTo>
                  <a:lnTo>
                    <a:pt x="103947" y="10233"/>
                  </a:lnTo>
                  <a:lnTo>
                    <a:pt x="92344" y="4905"/>
                  </a:lnTo>
                  <a:lnTo>
                    <a:pt x="75146" y="1315"/>
                  </a:lnTo>
                  <a:lnTo>
                    <a:pt x="54102" y="0"/>
                  </a:lnTo>
                  <a:close/>
                </a:path>
              </a:pathLst>
            </a:custGeom>
            <a:solidFill>
              <a:srgbClr val="C5C5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8999219" y="3770375"/>
              <a:ext cx="108585" cy="33655"/>
            </a:xfrm>
            <a:custGeom>
              <a:avLst/>
              <a:gdLst/>
              <a:ahLst/>
              <a:cxnLst/>
              <a:rect l="l" t="t" r="r" b="b"/>
              <a:pathLst>
                <a:path w="108584" h="33654">
                  <a:moveTo>
                    <a:pt x="0" y="16763"/>
                  </a:moveTo>
                  <a:lnTo>
                    <a:pt x="4256" y="10233"/>
                  </a:lnTo>
                  <a:lnTo>
                    <a:pt x="15859" y="4905"/>
                  </a:lnTo>
                  <a:lnTo>
                    <a:pt x="33057" y="1315"/>
                  </a:lnTo>
                  <a:lnTo>
                    <a:pt x="54102" y="0"/>
                  </a:lnTo>
                  <a:lnTo>
                    <a:pt x="75146" y="1315"/>
                  </a:lnTo>
                  <a:lnTo>
                    <a:pt x="92344" y="4905"/>
                  </a:lnTo>
                  <a:lnTo>
                    <a:pt x="103947" y="10233"/>
                  </a:lnTo>
                  <a:lnTo>
                    <a:pt x="108204" y="16763"/>
                  </a:lnTo>
                  <a:lnTo>
                    <a:pt x="103947" y="23294"/>
                  </a:lnTo>
                  <a:lnTo>
                    <a:pt x="92344" y="28622"/>
                  </a:lnTo>
                  <a:lnTo>
                    <a:pt x="75146" y="32212"/>
                  </a:lnTo>
                  <a:lnTo>
                    <a:pt x="54102" y="33527"/>
                  </a:lnTo>
                  <a:lnTo>
                    <a:pt x="33057" y="32212"/>
                  </a:lnTo>
                  <a:lnTo>
                    <a:pt x="15859" y="28622"/>
                  </a:lnTo>
                  <a:lnTo>
                    <a:pt x="4256" y="23294"/>
                  </a:lnTo>
                  <a:lnTo>
                    <a:pt x="0" y="16763"/>
                  </a:lnTo>
                  <a:close/>
                </a:path>
              </a:pathLst>
            </a:custGeom>
            <a:ln w="3175">
              <a:solidFill>
                <a:srgbClr val="C5C5C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8534399" y="3771900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4">
                  <a:moveTo>
                    <a:pt x="26034" y="0"/>
                  </a:moveTo>
                  <a:lnTo>
                    <a:pt x="7493" y="0"/>
                  </a:lnTo>
                  <a:lnTo>
                    <a:pt x="0" y="7492"/>
                  </a:lnTo>
                  <a:lnTo>
                    <a:pt x="0" y="16763"/>
                  </a:lnTo>
                  <a:lnTo>
                    <a:pt x="0" y="26034"/>
                  </a:lnTo>
                  <a:lnTo>
                    <a:pt x="7493" y="33527"/>
                  </a:lnTo>
                  <a:lnTo>
                    <a:pt x="26034" y="33527"/>
                  </a:lnTo>
                  <a:lnTo>
                    <a:pt x="33528" y="26034"/>
                  </a:lnTo>
                  <a:lnTo>
                    <a:pt x="33528" y="7492"/>
                  </a:lnTo>
                  <a:lnTo>
                    <a:pt x="26034" y="0"/>
                  </a:lnTo>
                  <a:close/>
                </a:path>
              </a:pathLst>
            </a:custGeom>
            <a:solidFill>
              <a:srgbClr val="86DC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8637269" y="3789426"/>
              <a:ext cx="327025" cy="0"/>
            </a:xfrm>
            <a:custGeom>
              <a:avLst/>
              <a:gdLst/>
              <a:ahLst/>
              <a:cxnLst/>
              <a:rect l="l" t="t" r="r" b="b"/>
              <a:pathLst>
                <a:path w="327025">
                  <a:moveTo>
                    <a:pt x="0" y="0"/>
                  </a:moveTo>
                  <a:lnTo>
                    <a:pt x="326771" y="0"/>
                  </a:lnTo>
                </a:path>
              </a:pathLst>
            </a:custGeom>
            <a:ln w="3175">
              <a:solidFill>
                <a:srgbClr val="AAA9A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9140189" y="3789426"/>
              <a:ext cx="327025" cy="0"/>
            </a:xfrm>
            <a:custGeom>
              <a:avLst/>
              <a:gdLst/>
              <a:ahLst/>
              <a:cxnLst/>
              <a:rect l="l" t="t" r="r" b="b"/>
              <a:pathLst>
                <a:path w="327025">
                  <a:moveTo>
                    <a:pt x="0" y="0"/>
                  </a:moveTo>
                  <a:lnTo>
                    <a:pt x="326771" y="0"/>
                  </a:lnTo>
                </a:path>
              </a:pathLst>
            </a:custGeom>
            <a:ln w="3175">
              <a:solidFill>
                <a:srgbClr val="AAA9A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8456675" y="3848100"/>
              <a:ext cx="1181100" cy="85725"/>
            </a:xfrm>
            <a:custGeom>
              <a:avLst/>
              <a:gdLst/>
              <a:ahLst/>
              <a:cxnLst/>
              <a:rect l="l" t="t" r="r" b="b"/>
              <a:pathLst>
                <a:path w="1181100" h="85725">
                  <a:moveTo>
                    <a:pt x="1181100" y="0"/>
                  </a:moveTo>
                  <a:lnTo>
                    <a:pt x="0" y="0"/>
                  </a:lnTo>
                  <a:lnTo>
                    <a:pt x="0" y="85343"/>
                  </a:lnTo>
                  <a:lnTo>
                    <a:pt x="1181100" y="85343"/>
                  </a:lnTo>
                  <a:lnTo>
                    <a:pt x="1181100" y="0"/>
                  </a:lnTo>
                  <a:close/>
                </a:path>
              </a:pathLst>
            </a:custGeom>
            <a:solidFill>
              <a:srgbClr val="C5C5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8456675" y="3848100"/>
              <a:ext cx="1181100" cy="85725"/>
            </a:xfrm>
            <a:custGeom>
              <a:avLst/>
              <a:gdLst/>
              <a:ahLst/>
              <a:cxnLst/>
              <a:rect l="l" t="t" r="r" b="b"/>
              <a:pathLst>
                <a:path w="1181100" h="85725">
                  <a:moveTo>
                    <a:pt x="0" y="85343"/>
                  </a:moveTo>
                  <a:lnTo>
                    <a:pt x="1181100" y="85343"/>
                  </a:lnTo>
                  <a:lnTo>
                    <a:pt x="1181100" y="0"/>
                  </a:lnTo>
                  <a:lnTo>
                    <a:pt x="0" y="0"/>
                  </a:lnTo>
                  <a:lnTo>
                    <a:pt x="0" y="85343"/>
                  </a:lnTo>
                  <a:close/>
                </a:path>
              </a:pathLst>
            </a:custGeom>
            <a:ln w="3175">
              <a:solidFill>
                <a:srgbClr val="C5C5C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8481060" y="3860291"/>
              <a:ext cx="1143000" cy="59690"/>
            </a:xfrm>
            <a:custGeom>
              <a:avLst/>
              <a:gdLst/>
              <a:ahLst/>
              <a:cxnLst/>
              <a:rect l="l" t="t" r="r" b="b"/>
              <a:pathLst>
                <a:path w="1143000" h="59689">
                  <a:moveTo>
                    <a:pt x="137147" y="0"/>
                  </a:moveTo>
                  <a:lnTo>
                    <a:pt x="0" y="0"/>
                  </a:lnTo>
                  <a:lnTo>
                    <a:pt x="0" y="59436"/>
                  </a:lnTo>
                  <a:lnTo>
                    <a:pt x="137147" y="59436"/>
                  </a:lnTo>
                  <a:lnTo>
                    <a:pt x="137147" y="0"/>
                  </a:lnTo>
                  <a:close/>
                </a:path>
                <a:path w="1143000" h="59689">
                  <a:moveTo>
                    <a:pt x="640067" y="0"/>
                  </a:moveTo>
                  <a:lnTo>
                    <a:pt x="501396" y="0"/>
                  </a:lnTo>
                  <a:lnTo>
                    <a:pt x="501396" y="59436"/>
                  </a:lnTo>
                  <a:lnTo>
                    <a:pt x="640067" y="59436"/>
                  </a:lnTo>
                  <a:lnTo>
                    <a:pt x="640067" y="0"/>
                  </a:lnTo>
                  <a:close/>
                </a:path>
                <a:path w="1143000" h="59689">
                  <a:moveTo>
                    <a:pt x="1143000" y="0"/>
                  </a:moveTo>
                  <a:lnTo>
                    <a:pt x="1004316" y="0"/>
                  </a:lnTo>
                  <a:lnTo>
                    <a:pt x="1004316" y="59436"/>
                  </a:lnTo>
                  <a:lnTo>
                    <a:pt x="1143000" y="59436"/>
                  </a:lnTo>
                  <a:lnTo>
                    <a:pt x="1143000" y="0"/>
                  </a:lnTo>
                  <a:close/>
                </a:path>
              </a:pathLst>
            </a:custGeom>
            <a:solidFill>
              <a:srgbClr val="706F7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8999219" y="3870959"/>
              <a:ext cx="108585" cy="35560"/>
            </a:xfrm>
            <a:custGeom>
              <a:avLst/>
              <a:gdLst/>
              <a:ahLst/>
              <a:cxnLst/>
              <a:rect l="l" t="t" r="r" b="b"/>
              <a:pathLst>
                <a:path w="108584" h="35560">
                  <a:moveTo>
                    <a:pt x="54102" y="0"/>
                  </a:moveTo>
                  <a:lnTo>
                    <a:pt x="33057" y="1381"/>
                  </a:lnTo>
                  <a:lnTo>
                    <a:pt x="15859" y="5143"/>
                  </a:lnTo>
                  <a:lnTo>
                    <a:pt x="4256" y="10715"/>
                  </a:lnTo>
                  <a:lnTo>
                    <a:pt x="0" y="17525"/>
                  </a:lnTo>
                  <a:lnTo>
                    <a:pt x="4256" y="24336"/>
                  </a:lnTo>
                  <a:lnTo>
                    <a:pt x="15859" y="29908"/>
                  </a:lnTo>
                  <a:lnTo>
                    <a:pt x="33057" y="33670"/>
                  </a:lnTo>
                  <a:lnTo>
                    <a:pt x="54102" y="35051"/>
                  </a:lnTo>
                  <a:lnTo>
                    <a:pt x="75146" y="33670"/>
                  </a:lnTo>
                  <a:lnTo>
                    <a:pt x="92344" y="29908"/>
                  </a:lnTo>
                  <a:lnTo>
                    <a:pt x="103947" y="24336"/>
                  </a:lnTo>
                  <a:lnTo>
                    <a:pt x="108204" y="17525"/>
                  </a:lnTo>
                  <a:lnTo>
                    <a:pt x="103947" y="10715"/>
                  </a:lnTo>
                  <a:lnTo>
                    <a:pt x="92344" y="5143"/>
                  </a:lnTo>
                  <a:lnTo>
                    <a:pt x="75146" y="1381"/>
                  </a:lnTo>
                  <a:lnTo>
                    <a:pt x="54102" y="0"/>
                  </a:lnTo>
                  <a:close/>
                </a:path>
              </a:pathLst>
            </a:custGeom>
            <a:solidFill>
              <a:srgbClr val="C5C5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8999219" y="3870959"/>
              <a:ext cx="108585" cy="35560"/>
            </a:xfrm>
            <a:custGeom>
              <a:avLst/>
              <a:gdLst/>
              <a:ahLst/>
              <a:cxnLst/>
              <a:rect l="l" t="t" r="r" b="b"/>
              <a:pathLst>
                <a:path w="108584" h="35560">
                  <a:moveTo>
                    <a:pt x="0" y="17525"/>
                  </a:moveTo>
                  <a:lnTo>
                    <a:pt x="4256" y="10715"/>
                  </a:lnTo>
                  <a:lnTo>
                    <a:pt x="15859" y="5143"/>
                  </a:lnTo>
                  <a:lnTo>
                    <a:pt x="33057" y="1381"/>
                  </a:lnTo>
                  <a:lnTo>
                    <a:pt x="54102" y="0"/>
                  </a:lnTo>
                  <a:lnTo>
                    <a:pt x="75146" y="1381"/>
                  </a:lnTo>
                  <a:lnTo>
                    <a:pt x="92344" y="5143"/>
                  </a:lnTo>
                  <a:lnTo>
                    <a:pt x="103947" y="10715"/>
                  </a:lnTo>
                  <a:lnTo>
                    <a:pt x="108204" y="17525"/>
                  </a:lnTo>
                  <a:lnTo>
                    <a:pt x="103947" y="24336"/>
                  </a:lnTo>
                  <a:lnTo>
                    <a:pt x="92344" y="29908"/>
                  </a:lnTo>
                  <a:lnTo>
                    <a:pt x="75146" y="33670"/>
                  </a:lnTo>
                  <a:lnTo>
                    <a:pt x="54102" y="35051"/>
                  </a:lnTo>
                  <a:lnTo>
                    <a:pt x="33057" y="33670"/>
                  </a:lnTo>
                  <a:lnTo>
                    <a:pt x="15859" y="29908"/>
                  </a:lnTo>
                  <a:lnTo>
                    <a:pt x="4256" y="24336"/>
                  </a:lnTo>
                  <a:lnTo>
                    <a:pt x="0" y="17525"/>
                  </a:lnTo>
                  <a:close/>
                </a:path>
              </a:pathLst>
            </a:custGeom>
            <a:ln w="3175">
              <a:solidFill>
                <a:srgbClr val="C5C5C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8534399" y="3874007"/>
              <a:ext cx="33655" cy="32384"/>
            </a:xfrm>
            <a:custGeom>
              <a:avLst/>
              <a:gdLst/>
              <a:ahLst/>
              <a:cxnLst/>
              <a:rect l="l" t="t" r="r" b="b"/>
              <a:pathLst>
                <a:path w="33654" h="32385">
                  <a:moveTo>
                    <a:pt x="26034" y="0"/>
                  </a:moveTo>
                  <a:lnTo>
                    <a:pt x="7493" y="0"/>
                  </a:lnTo>
                  <a:lnTo>
                    <a:pt x="0" y="7111"/>
                  </a:lnTo>
                  <a:lnTo>
                    <a:pt x="0" y="16001"/>
                  </a:lnTo>
                  <a:lnTo>
                    <a:pt x="0" y="24891"/>
                  </a:lnTo>
                  <a:lnTo>
                    <a:pt x="7493" y="32003"/>
                  </a:lnTo>
                  <a:lnTo>
                    <a:pt x="26034" y="32003"/>
                  </a:lnTo>
                  <a:lnTo>
                    <a:pt x="33528" y="24891"/>
                  </a:lnTo>
                  <a:lnTo>
                    <a:pt x="33528" y="7111"/>
                  </a:lnTo>
                  <a:lnTo>
                    <a:pt x="26034" y="0"/>
                  </a:lnTo>
                  <a:close/>
                </a:path>
              </a:pathLst>
            </a:custGeom>
            <a:solidFill>
              <a:srgbClr val="86DC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8456675" y="3950207"/>
              <a:ext cx="1181100" cy="85725"/>
            </a:xfrm>
            <a:custGeom>
              <a:avLst/>
              <a:gdLst/>
              <a:ahLst/>
              <a:cxnLst/>
              <a:rect l="l" t="t" r="r" b="b"/>
              <a:pathLst>
                <a:path w="1181100" h="85725">
                  <a:moveTo>
                    <a:pt x="1181100" y="0"/>
                  </a:moveTo>
                  <a:lnTo>
                    <a:pt x="0" y="0"/>
                  </a:lnTo>
                  <a:lnTo>
                    <a:pt x="0" y="85343"/>
                  </a:lnTo>
                  <a:lnTo>
                    <a:pt x="1181100" y="85343"/>
                  </a:lnTo>
                  <a:lnTo>
                    <a:pt x="1181100" y="0"/>
                  </a:lnTo>
                  <a:close/>
                </a:path>
              </a:pathLst>
            </a:custGeom>
            <a:solidFill>
              <a:srgbClr val="C5C5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8456675" y="3950207"/>
              <a:ext cx="1181100" cy="85725"/>
            </a:xfrm>
            <a:custGeom>
              <a:avLst/>
              <a:gdLst/>
              <a:ahLst/>
              <a:cxnLst/>
              <a:rect l="l" t="t" r="r" b="b"/>
              <a:pathLst>
                <a:path w="1181100" h="85725">
                  <a:moveTo>
                    <a:pt x="0" y="85343"/>
                  </a:moveTo>
                  <a:lnTo>
                    <a:pt x="1181100" y="85343"/>
                  </a:lnTo>
                  <a:lnTo>
                    <a:pt x="1181100" y="0"/>
                  </a:lnTo>
                  <a:lnTo>
                    <a:pt x="0" y="0"/>
                  </a:lnTo>
                  <a:lnTo>
                    <a:pt x="0" y="85343"/>
                  </a:lnTo>
                  <a:close/>
                </a:path>
              </a:pathLst>
            </a:custGeom>
            <a:ln w="3175">
              <a:solidFill>
                <a:srgbClr val="C5C5C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8481060" y="3962399"/>
              <a:ext cx="1143000" cy="58419"/>
            </a:xfrm>
            <a:custGeom>
              <a:avLst/>
              <a:gdLst/>
              <a:ahLst/>
              <a:cxnLst/>
              <a:rect l="l" t="t" r="r" b="b"/>
              <a:pathLst>
                <a:path w="1143000" h="58420">
                  <a:moveTo>
                    <a:pt x="137147" y="0"/>
                  </a:moveTo>
                  <a:lnTo>
                    <a:pt x="0" y="0"/>
                  </a:lnTo>
                  <a:lnTo>
                    <a:pt x="0" y="57912"/>
                  </a:lnTo>
                  <a:lnTo>
                    <a:pt x="137147" y="57912"/>
                  </a:lnTo>
                  <a:lnTo>
                    <a:pt x="137147" y="0"/>
                  </a:lnTo>
                  <a:close/>
                </a:path>
                <a:path w="1143000" h="58420">
                  <a:moveTo>
                    <a:pt x="640067" y="0"/>
                  </a:moveTo>
                  <a:lnTo>
                    <a:pt x="501396" y="0"/>
                  </a:lnTo>
                  <a:lnTo>
                    <a:pt x="501396" y="57912"/>
                  </a:lnTo>
                  <a:lnTo>
                    <a:pt x="640067" y="57912"/>
                  </a:lnTo>
                  <a:lnTo>
                    <a:pt x="640067" y="0"/>
                  </a:lnTo>
                  <a:close/>
                </a:path>
                <a:path w="1143000" h="58420">
                  <a:moveTo>
                    <a:pt x="1143000" y="0"/>
                  </a:moveTo>
                  <a:lnTo>
                    <a:pt x="1004316" y="0"/>
                  </a:lnTo>
                  <a:lnTo>
                    <a:pt x="1004316" y="57912"/>
                  </a:lnTo>
                  <a:lnTo>
                    <a:pt x="1143000" y="57912"/>
                  </a:lnTo>
                  <a:lnTo>
                    <a:pt x="1143000" y="0"/>
                  </a:lnTo>
                  <a:close/>
                </a:path>
              </a:pathLst>
            </a:custGeom>
            <a:solidFill>
              <a:srgbClr val="706F7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8999219" y="3973067"/>
              <a:ext cx="108585" cy="33655"/>
            </a:xfrm>
            <a:custGeom>
              <a:avLst/>
              <a:gdLst/>
              <a:ahLst/>
              <a:cxnLst/>
              <a:rect l="l" t="t" r="r" b="b"/>
              <a:pathLst>
                <a:path w="108584" h="33654">
                  <a:moveTo>
                    <a:pt x="54102" y="0"/>
                  </a:moveTo>
                  <a:lnTo>
                    <a:pt x="33057" y="1315"/>
                  </a:lnTo>
                  <a:lnTo>
                    <a:pt x="15859" y="4905"/>
                  </a:lnTo>
                  <a:lnTo>
                    <a:pt x="4256" y="10233"/>
                  </a:lnTo>
                  <a:lnTo>
                    <a:pt x="0" y="16763"/>
                  </a:lnTo>
                  <a:lnTo>
                    <a:pt x="4256" y="23294"/>
                  </a:lnTo>
                  <a:lnTo>
                    <a:pt x="15859" y="28622"/>
                  </a:lnTo>
                  <a:lnTo>
                    <a:pt x="33057" y="32212"/>
                  </a:lnTo>
                  <a:lnTo>
                    <a:pt x="54102" y="33527"/>
                  </a:lnTo>
                  <a:lnTo>
                    <a:pt x="75146" y="32212"/>
                  </a:lnTo>
                  <a:lnTo>
                    <a:pt x="92344" y="28622"/>
                  </a:lnTo>
                  <a:lnTo>
                    <a:pt x="103947" y="23294"/>
                  </a:lnTo>
                  <a:lnTo>
                    <a:pt x="108204" y="16763"/>
                  </a:lnTo>
                  <a:lnTo>
                    <a:pt x="103947" y="10233"/>
                  </a:lnTo>
                  <a:lnTo>
                    <a:pt x="92344" y="4905"/>
                  </a:lnTo>
                  <a:lnTo>
                    <a:pt x="75146" y="1315"/>
                  </a:lnTo>
                  <a:lnTo>
                    <a:pt x="54102" y="0"/>
                  </a:lnTo>
                  <a:close/>
                </a:path>
              </a:pathLst>
            </a:custGeom>
            <a:solidFill>
              <a:srgbClr val="C5C5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8999219" y="3973067"/>
              <a:ext cx="108585" cy="33655"/>
            </a:xfrm>
            <a:custGeom>
              <a:avLst/>
              <a:gdLst/>
              <a:ahLst/>
              <a:cxnLst/>
              <a:rect l="l" t="t" r="r" b="b"/>
              <a:pathLst>
                <a:path w="108584" h="33654">
                  <a:moveTo>
                    <a:pt x="0" y="16763"/>
                  </a:moveTo>
                  <a:lnTo>
                    <a:pt x="4256" y="10233"/>
                  </a:lnTo>
                  <a:lnTo>
                    <a:pt x="15859" y="4905"/>
                  </a:lnTo>
                  <a:lnTo>
                    <a:pt x="33057" y="1315"/>
                  </a:lnTo>
                  <a:lnTo>
                    <a:pt x="54102" y="0"/>
                  </a:lnTo>
                  <a:lnTo>
                    <a:pt x="75146" y="1315"/>
                  </a:lnTo>
                  <a:lnTo>
                    <a:pt x="92344" y="4905"/>
                  </a:lnTo>
                  <a:lnTo>
                    <a:pt x="103947" y="10233"/>
                  </a:lnTo>
                  <a:lnTo>
                    <a:pt x="108204" y="16763"/>
                  </a:lnTo>
                  <a:lnTo>
                    <a:pt x="103947" y="23294"/>
                  </a:lnTo>
                  <a:lnTo>
                    <a:pt x="92344" y="28622"/>
                  </a:lnTo>
                  <a:lnTo>
                    <a:pt x="75146" y="32212"/>
                  </a:lnTo>
                  <a:lnTo>
                    <a:pt x="54102" y="33527"/>
                  </a:lnTo>
                  <a:lnTo>
                    <a:pt x="33057" y="32212"/>
                  </a:lnTo>
                  <a:lnTo>
                    <a:pt x="15859" y="28622"/>
                  </a:lnTo>
                  <a:lnTo>
                    <a:pt x="4256" y="23294"/>
                  </a:lnTo>
                  <a:lnTo>
                    <a:pt x="0" y="16763"/>
                  </a:lnTo>
                  <a:close/>
                </a:path>
              </a:pathLst>
            </a:custGeom>
            <a:ln w="3175">
              <a:solidFill>
                <a:srgbClr val="C5C5C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8534399" y="3974591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4">
                  <a:moveTo>
                    <a:pt x="26034" y="0"/>
                  </a:moveTo>
                  <a:lnTo>
                    <a:pt x="7493" y="0"/>
                  </a:lnTo>
                  <a:lnTo>
                    <a:pt x="0" y="7493"/>
                  </a:lnTo>
                  <a:lnTo>
                    <a:pt x="0" y="16764"/>
                  </a:lnTo>
                  <a:lnTo>
                    <a:pt x="0" y="26035"/>
                  </a:lnTo>
                  <a:lnTo>
                    <a:pt x="7493" y="33528"/>
                  </a:lnTo>
                  <a:lnTo>
                    <a:pt x="26034" y="33528"/>
                  </a:lnTo>
                  <a:lnTo>
                    <a:pt x="33528" y="26035"/>
                  </a:lnTo>
                  <a:lnTo>
                    <a:pt x="33528" y="7493"/>
                  </a:lnTo>
                  <a:lnTo>
                    <a:pt x="26034" y="0"/>
                  </a:lnTo>
                  <a:close/>
                </a:path>
              </a:pathLst>
            </a:custGeom>
            <a:solidFill>
              <a:srgbClr val="86DC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8637269" y="3992117"/>
              <a:ext cx="327025" cy="0"/>
            </a:xfrm>
            <a:custGeom>
              <a:avLst/>
              <a:gdLst/>
              <a:ahLst/>
              <a:cxnLst/>
              <a:rect l="l" t="t" r="r" b="b"/>
              <a:pathLst>
                <a:path w="327025">
                  <a:moveTo>
                    <a:pt x="0" y="0"/>
                  </a:moveTo>
                  <a:lnTo>
                    <a:pt x="326771" y="0"/>
                  </a:lnTo>
                </a:path>
              </a:pathLst>
            </a:custGeom>
            <a:ln w="3175">
              <a:solidFill>
                <a:srgbClr val="AAA9A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9140189" y="3992117"/>
              <a:ext cx="327025" cy="0"/>
            </a:xfrm>
            <a:custGeom>
              <a:avLst/>
              <a:gdLst/>
              <a:ahLst/>
              <a:cxnLst/>
              <a:rect l="l" t="t" r="r" b="b"/>
              <a:pathLst>
                <a:path w="327025">
                  <a:moveTo>
                    <a:pt x="0" y="0"/>
                  </a:moveTo>
                  <a:lnTo>
                    <a:pt x="326771" y="0"/>
                  </a:lnTo>
                </a:path>
              </a:pathLst>
            </a:custGeom>
            <a:ln w="3175">
              <a:solidFill>
                <a:srgbClr val="AAA9A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8456675" y="4050791"/>
              <a:ext cx="1181100" cy="85725"/>
            </a:xfrm>
            <a:custGeom>
              <a:avLst/>
              <a:gdLst/>
              <a:ahLst/>
              <a:cxnLst/>
              <a:rect l="l" t="t" r="r" b="b"/>
              <a:pathLst>
                <a:path w="1181100" h="85725">
                  <a:moveTo>
                    <a:pt x="1181100" y="0"/>
                  </a:moveTo>
                  <a:lnTo>
                    <a:pt x="0" y="0"/>
                  </a:lnTo>
                  <a:lnTo>
                    <a:pt x="0" y="85343"/>
                  </a:lnTo>
                  <a:lnTo>
                    <a:pt x="1181100" y="85343"/>
                  </a:lnTo>
                  <a:lnTo>
                    <a:pt x="1181100" y="0"/>
                  </a:lnTo>
                  <a:close/>
                </a:path>
              </a:pathLst>
            </a:custGeom>
            <a:solidFill>
              <a:srgbClr val="C5C5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8456675" y="4050791"/>
              <a:ext cx="1181100" cy="85725"/>
            </a:xfrm>
            <a:custGeom>
              <a:avLst/>
              <a:gdLst/>
              <a:ahLst/>
              <a:cxnLst/>
              <a:rect l="l" t="t" r="r" b="b"/>
              <a:pathLst>
                <a:path w="1181100" h="85725">
                  <a:moveTo>
                    <a:pt x="0" y="85343"/>
                  </a:moveTo>
                  <a:lnTo>
                    <a:pt x="1181100" y="85343"/>
                  </a:lnTo>
                  <a:lnTo>
                    <a:pt x="1181100" y="0"/>
                  </a:lnTo>
                  <a:lnTo>
                    <a:pt x="0" y="0"/>
                  </a:lnTo>
                  <a:lnTo>
                    <a:pt x="0" y="85343"/>
                  </a:lnTo>
                  <a:close/>
                </a:path>
              </a:pathLst>
            </a:custGeom>
            <a:ln w="3175">
              <a:solidFill>
                <a:srgbClr val="C5C5C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8481060" y="4062983"/>
              <a:ext cx="1143000" cy="59690"/>
            </a:xfrm>
            <a:custGeom>
              <a:avLst/>
              <a:gdLst/>
              <a:ahLst/>
              <a:cxnLst/>
              <a:rect l="l" t="t" r="r" b="b"/>
              <a:pathLst>
                <a:path w="1143000" h="59689">
                  <a:moveTo>
                    <a:pt x="137147" y="0"/>
                  </a:moveTo>
                  <a:lnTo>
                    <a:pt x="0" y="0"/>
                  </a:lnTo>
                  <a:lnTo>
                    <a:pt x="0" y="59436"/>
                  </a:lnTo>
                  <a:lnTo>
                    <a:pt x="137147" y="59436"/>
                  </a:lnTo>
                  <a:lnTo>
                    <a:pt x="137147" y="0"/>
                  </a:lnTo>
                  <a:close/>
                </a:path>
                <a:path w="1143000" h="59689">
                  <a:moveTo>
                    <a:pt x="640067" y="0"/>
                  </a:moveTo>
                  <a:lnTo>
                    <a:pt x="501396" y="0"/>
                  </a:lnTo>
                  <a:lnTo>
                    <a:pt x="501396" y="59436"/>
                  </a:lnTo>
                  <a:lnTo>
                    <a:pt x="640067" y="59436"/>
                  </a:lnTo>
                  <a:lnTo>
                    <a:pt x="640067" y="0"/>
                  </a:lnTo>
                  <a:close/>
                </a:path>
                <a:path w="1143000" h="59689">
                  <a:moveTo>
                    <a:pt x="1143000" y="0"/>
                  </a:moveTo>
                  <a:lnTo>
                    <a:pt x="1004316" y="0"/>
                  </a:lnTo>
                  <a:lnTo>
                    <a:pt x="1004316" y="59436"/>
                  </a:lnTo>
                  <a:lnTo>
                    <a:pt x="1143000" y="59436"/>
                  </a:lnTo>
                  <a:lnTo>
                    <a:pt x="1143000" y="0"/>
                  </a:lnTo>
                  <a:close/>
                </a:path>
              </a:pathLst>
            </a:custGeom>
            <a:solidFill>
              <a:srgbClr val="706F7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8999219" y="4073651"/>
              <a:ext cx="108585" cy="35560"/>
            </a:xfrm>
            <a:custGeom>
              <a:avLst/>
              <a:gdLst/>
              <a:ahLst/>
              <a:cxnLst/>
              <a:rect l="l" t="t" r="r" b="b"/>
              <a:pathLst>
                <a:path w="108584" h="35560">
                  <a:moveTo>
                    <a:pt x="54102" y="0"/>
                  </a:moveTo>
                  <a:lnTo>
                    <a:pt x="33057" y="1381"/>
                  </a:lnTo>
                  <a:lnTo>
                    <a:pt x="15859" y="5143"/>
                  </a:lnTo>
                  <a:lnTo>
                    <a:pt x="4256" y="10715"/>
                  </a:lnTo>
                  <a:lnTo>
                    <a:pt x="0" y="17525"/>
                  </a:lnTo>
                  <a:lnTo>
                    <a:pt x="4256" y="24336"/>
                  </a:lnTo>
                  <a:lnTo>
                    <a:pt x="15859" y="29908"/>
                  </a:lnTo>
                  <a:lnTo>
                    <a:pt x="33057" y="33670"/>
                  </a:lnTo>
                  <a:lnTo>
                    <a:pt x="54102" y="35051"/>
                  </a:lnTo>
                  <a:lnTo>
                    <a:pt x="75146" y="33670"/>
                  </a:lnTo>
                  <a:lnTo>
                    <a:pt x="92344" y="29908"/>
                  </a:lnTo>
                  <a:lnTo>
                    <a:pt x="103947" y="24336"/>
                  </a:lnTo>
                  <a:lnTo>
                    <a:pt x="108204" y="17525"/>
                  </a:lnTo>
                  <a:lnTo>
                    <a:pt x="103947" y="10715"/>
                  </a:lnTo>
                  <a:lnTo>
                    <a:pt x="92344" y="5143"/>
                  </a:lnTo>
                  <a:lnTo>
                    <a:pt x="75146" y="1381"/>
                  </a:lnTo>
                  <a:lnTo>
                    <a:pt x="54102" y="0"/>
                  </a:lnTo>
                  <a:close/>
                </a:path>
              </a:pathLst>
            </a:custGeom>
            <a:solidFill>
              <a:srgbClr val="C5C5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8999219" y="4073651"/>
              <a:ext cx="108585" cy="35560"/>
            </a:xfrm>
            <a:custGeom>
              <a:avLst/>
              <a:gdLst/>
              <a:ahLst/>
              <a:cxnLst/>
              <a:rect l="l" t="t" r="r" b="b"/>
              <a:pathLst>
                <a:path w="108584" h="35560">
                  <a:moveTo>
                    <a:pt x="0" y="17525"/>
                  </a:moveTo>
                  <a:lnTo>
                    <a:pt x="4256" y="10715"/>
                  </a:lnTo>
                  <a:lnTo>
                    <a:pt x="15859" y="5143"/>
                  </a:lnTo>
                  <a:lnTo>
                    <a:pt x="33057" y="1381"/>
                  </a:lnTo>
                  <a:lnTo>
                    <a:pt x="54102" y="0"/>
                  </a:lnTo>
                  <a:lnTo>
                    <a:pt x="75146" y="1381"/>
                  </a:lnTo>
                  <a:lnTo>
                    <a:pt x="92344" y="5143"/>
                  </a:lnTo>
                  <a:lnTo>
                    <a:pt x="103947" y="10715"/>
                  </a:lnTo>
                  <a:lnTo>
                    <a:pt x="108204" y="17525"/>
                  </a:lnTo>
                  <a:lnTo>
                    <a:pt x="103947" y="24336"/>
                  </a:lnTo>
                  <a:lnTo>
                    <a:pt x="92344" y="29908"/>
                  </a:lnTo>
                  <a:lnTo>
                    <a:pt x="75146" y="33670"/>
                  </a:lnTo>
                  <a:lnTo>
                    <a:pt x="54102" y="35051"/>
                  </a:lnTo>
                  <a:lnTo>
                    <a:pt x="33057" y="33670"/>
                  </a:lnTo>
                  <a:lnTo>
                    <a:pt x="15859" y="29908"/>
                  </a:lnTo>
                  <a:lnTo>
                    <a:pt x="4256" y="24336"/>
                  </a:lnTo>
                  <a:lnTo>
                    <a:pt x="0" y="17525"/>
                  </a:lnTo>
                  <a:close/>
                </a:path>
              </a:pathLst>
            </a:custGeom>
            <a:ln w="3175">
              <a:solidFill>
                <a:srgbClr val="C5C5C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8534399" y="4075175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4">
                  <a:moveTo>
                    <a:pt x="26034" y="0"/>
                  </a:moveTo>
                  <a:lnTo>
                    <a:pt x="7493" y="0"/>
                  </a:lnTo>
                  <a:lnTo>
                    <a:pt x="0" y="7492"/>
                  </a:lnTo>
                  <a:lnTo>
                    <a:pt x="0" y="16763"/>
                  </a:lnTo>
                  <a:lnTo>
                    <a:pt x="0" y="26034"/>
                  </a:lnTo>
                  <a:lnTo>
                    <a:pt x="7493" y="33527"/>
                  </a:lnTo>
                  <a:lnTo>
                    <a:pt x="26034" y="33527"/>
                  </a:lnTo>
                  <a:lnTo>
                    <a:pt x="33528" y="26034"/>
                  </a:lnTo>
                  <a:lnTo>
                    <a:pt x="33528" y="7492"/>
                  </a:lnTo>
                  <a:lnTo>
                    <a:pt x="26034" y="0"/>
                  </a:lnTo>
                  <a:close/>
                </a:path>
              </a:pathLst>
            </a:custGeom>
            <a:solidFill>
              <a:srgbClr val="86DC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8637269" y="4092701"/>
              <a:ext cx="327025" cy="0"/>
            </a:xfrm>
            <a:custGeom>
              <a:avLst/>
              <a:gdLst/>
              <a:ahLst/>
              <a:cxnLst/>
              <a:rect l="l" t="t" r="r" b="b"/>
              <a:pathLst>
                <a:path w="327025">
                  <a:moveTo>
                    <a:pt x="0" y="0"/>
                  </a:moveTo>
                  <a:lnTo>
                    <a:pt x="326771" y="0"/>
                  </a:lnTo>
                </a:path>
              </a:pathLst>
            </a:custGeom>
            <a:ln w="3175">
              <a:solidFill>
                <a:srgbClr val="AAA9A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9140189" y="4092701"/>
              <a:ext cx="327025" cy="0"/>
            </a:xfrm>
            <a:custGeom>
              <a:avLst/>
              <a:gdLst/>
              <a:ahLst/>
              <a:cxnLst/>
              <a:rect l="l" t="t" r="r" b="b"/>
              <a:pathLst>
                <a:path w="327025">
                  <a:moveTo>
                    <a:pt x="0" y="0"/>
                  </a:moveTo>
                  <a:lnTo>
                    <a:pt x="326771" y="0"/>
                  </a:lnTo>
                </a:path>
              </a:pathLst>
            </a:custGeom>
            <a:ln w="3175">
              <a:solidFill>
                <a:srgbClr val="AAA9A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8456675" y="4152900"/>
              <a:ext cx="1181100" cy="85725"/>
            </a:xfrm>
            <a:custGeom>
              <a:avLst/>
              <a:gdLst/>
              <a:ahLst/>
              <a:cxnLst/>
              <a:rect l="l" t="t" r="r" b="b"/>
              <a:pathLst>
                <a:path w="1181100" h="85725">
                  <a:moveTo>
                    <a:pt x="1181100" y="0"/>
                  </a:moveTo>
                  <a:lnTo>
                    <a:pt x="0" y="0"/>
                  </a:lnTo>
                  <a:lnTo>
                    <a:pt x="0" y="85343"/>
                  </a:lnTo>
                  <a:lnTo>
                    <a:pt x="1181100" y="85343"/>
                  </a:lnTo>
                  <a:lnTo>
                    <a:pt x="1181100" y="0"/>
                  </a:lnTo>
                  <a:close/>
                </a:path>
              </a:pathLst>
            </a:custGeom>
            <a:solidFill>
              <a:srgbClr val="C5C5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8456675" y="4152900"/>
              <a:ext cx="1181100" cy="85725"/>
            </a:xfrm>
            <a:custGeom>
              <a:avLst/>
              <a:gdLst/>
              <a:ahLst/>
              <a:cxnLst/>
              <a:rect l="l" t="t" r="r" b="b"/>
              <a:pathLst>
                <a:path w="1181100" h="85725">
                  <a:moveTo>
                    <a:pt x="0" y="85343"/>
                  </a:moveTo>
                  <a:lnTo>
                    <a:pt x="1181100" y="85343"/>
                  </a:lnTo>
                  <a:lnTo>
                    <a:pt x="1181100" y="0"/>
                  </a:lnTo>
                  <a:lnTo>
                    <a:pt x="0" y="0"/>
                  </a:lnTo>
                  <a:lnTo>
                    <a:pt x="0" y="85343"/>
                  </a:lnTo>
                  <a:close/>
                </a:path>
              </a:pathLst>
            </a:custGeom>
            <a:ln w="3175">
              <a:solidFill>
                <a:srgbClr val="C5C5C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8481060" y="4165091"/>
              <a:ext cx="1143000" cy="58419"/>
            </a:xfrm>
            <a:custGeom>
              <a:avLst/>
              <a:gdLst/>
              <a:ahLst/>
              <a:cxnLst/>
              <a:rect l="l" t="t" r="r" b="b"/>
              <a:pathLst>
                <a:path w="1143000" h="58420">
                  <a:moveTo>
                    <a:pt x="137147" y="0"/>
                  </a:moveTo>
                  <a:lnTo>
                    <a:pt x="0" y="0"/>
                  </a:lnTo>
                  <a:lnTo>
                    <a:pt x="0" y="57912"/>
                  </a:lnTo>
                  <a:lnTo>
                    <a:pt x="137147" y="57912"/>
                  </a:lnTo>
                  <a:lnTo>
                    <a:pt x="137147" y="0"/>
                  </a:lnTo>
                  <a:close/>
                </a:path>
                <a:path w="1143000" h="58420">
                  <a:moveTo>
                    <a:pt x="640067" y="0"/>
                  </a:moveTo>
                  <a:lnTo>
                    <a:pt x="501396" y="0"/>
                  </a:lnTo>
                  <a:lnTo>
                    <a:pt x="501396" y="57912"/>
                  </a:lnTo>
                  <a:lnTo>
                    <a:pt x="640067" y="57912"/>
                  </a:lnTo>
                  <a:lnTo>
                    <a:pt x="640067" y="0"/>
                  </a:lnTo>
                  <a:close/>
                </a:path>
                <a:path w="1143000" h="58420">
                  <a:moveTo>
                    <a:pt x="1143000" y="0"/>
                  </a:moveTo>
                  <a:lnTo>
                    <a:pt x="1004316" y="0"/>
                  </a:lnTo>
                  <a:lnTo>
                    <a:pt x="1004316" y="57912"/>
                  </a:lnTo>
                  <a:lnTo>
                    <a:pt x="1143000" y="57912"/>
                  </a:lnTo>
                  <a:lnTo>
                    <a:pt x="1143000" y="0"/>
                  </a:lnTo>
                  <a:close/>
                </a:path>
              </a:pathLst>
            </a:custGeom>
            <a:solidFill>
              <a:srgbClr val="706F7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8999219" y="4174235"/>
              <a:ext cx="108585" cy="35560"/>
            </a:xfrm>
            <a:custGeom>
              <a:avLst/>
              <a:gdLst/>
              <a:ahLst/>
              <a:cxnLst/>
              <a:rect l="l" t="t" r="r" b="b"/>
              <a:pathLst>
                <a:path w="108584" h="35560">
                  <a:moveTo>
                    <a:pt x="54102" y="0"/>
                  </a:moveTo>
                  <a:lnTo>
                    <a:pt x="33057" y="1381"/>
                  </a:lnTo>
                  <a:lnTo>
                    <a:pt x="15859" y="5143"/>
                  </a:lnTo>
                  <a:lnTo>
                    <a:pt x="4256" y="10715"/>
                  </a:lnTo>
                  <a:lnTo>
                    <a:pt x="0" y="17525"/>
                  </a:lnTo>
                  <a:lnTo>
                    <a:pt x="4256" y="24336"/>
                  </a:lnTo>
                  <a:lnTo>
                    <a:pt x="15859" y="29908"/>
                  </a:lnTo>
                  <a:lnTo>
                    <a:pt x="33057" y="33670"/>
                  </a:lnTo>
                  <a:lnTo>
                    <a:pt x="54102" y="35051"/>
                  </a:lnTo>
                  <a:lnTo>
                    <a:pt x="75146" y="33670"/>
                  </a:lnTo>
                  <a:lnTo>
                    <a:pt x="92344" y="29908"/>
                  </a:lnTo>
                  <a:lnTo>
                    <a:pt x="103947" y="24336"/>
                  </a:lnTo>
                  <a:lnTo>
                    <a:pt x="108204" y="17525"/>
                  </a:lnTo>
                  <a:lnTo>
                    <a:pt x="103947" y="10715"/>
                  </a:lnTo>
                  <a:lnTo>
                    <a:pt x="92344" y="5143"/>
                  </a:lnTo>
                  <a:lnTo>
                    <a:pt x="75146" y="1381"/>
                  </a:lnTo>
                  <a:lnTo>
                    <a:pt x="54102" y="0"/>
                  </a:lnTo>
                  <a:close/>
                </a:path>
              </a:pathLst>
            </a:custGeom>
            <a:solidFill>
              <a:srgbClr val="C5C5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8999219" y="4174235"/>
              <a:ext cx="108585" cy="35560"/>
            </a:xfrm>
            <a:custGeom>
              <a:avLst/>
              <a:gdLst/>
              <a:ahLst/>
              <a:cxnLst/>
              <a:rect l="l" t="t" r="r" b="b"/>
              <a:pathLst>
                <a:path w="108584" h="35560">
                  <a:moveTo>
                    <a:pt x="0" y="17525"/>
                  </a:moveTo>
                  <a:lnTo>
                    <a:pt x="4256" y="10715"/>
                  </a:lnTo>
                  <a:lnTo>
                    <a:pt x="15859" y="5143"/>
                  </a:lnTo>
                  <a:lnTo>
                    <a:pt x="33057" y="1381"/>
                  </a:lnTo>
                  <a:lnTo>
                    <a:pt x="54102" y="0"/>
                  </a:lnTo>
                  <a:lnTo>
                    <a:pt x="75146" y="1381"/>
                  </a:lnTo>
                  <a:lnTo>
                    <a:pt x="92344" y="5143"/>
                  </a:lnTo>
                  <a:lnTo>
                    <a:pt x="103947" y="10715"/>
                  </a:lnTo>
                  <a:lnTo>
                    <a:pt x="108204" y="17525"/>
                  </a:lnTo>
                  <a:lnTo>
                    <a:pt x="103947" y="24336"/>
                  </a:lnTo>
                  <a:lnTo>
                    <a:pt x="92344" y="29908"/>
                  </a:lnTo>
                  <a:lnTo>
                    <a:pt x="75146" y="33670"/>
                  </a:lnTo>
                  <a:lnTo>
                    <a:pt x="54102" y="35051"/>
                  </a:lnTo>
                  <a:lnTo>
                    <a:pt x="33057" y="33670"/>
                  </a:lnTo>
                  <a:lnTo>
                    <a:pt x="15859" y="29908"/>
                  </a:lnTo>
                  <a:lnTo>
                    <a:pt x="4256" y="24336"/>
                  </a:lnTo>
                  <a:lnTo>
                    <a:pt x="0" y="17525"/>
                  </a:lnTo>
                  <a:close/>
                </a:path>
              </a:pathLst>
            </a:custGeom>
            <a:ln w="3175">
              <a:solidFill>
                <a:srgbClr val="C5C5C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/>
            <p:cNvSpPr/>
            <p:nvPr/>
          </p:nvSpPr>
          <p:spPr>
            <a:xfrm>
              <a:off x="8534399" y="4177283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4">
                  <a:moveTo>
                    <a:pt x="26034" y="0"/>
                  </a:moveTo>
                  <a:lnTo>
                    <a:pt x="7493" y="0"/>
                  </a:lnTo>
                  <a:lnTo>
                    <a:pt x="0" y="7493"/>
                  </a:lnTo>
                  <a:lnTo>
                    <a:pt x="0" y="16764"/>
                  </a:lnTo>
                  <a:lnTo>
                    <a:pt x="0" y="26035"/>
                  </a:lnTo>
                  <a:lnTo>
                    <a:pt x="7493" y="33528"/>
                  </a:lnTo>
                  <a:lnTo>
                    <a:pt x="26034" y="33528"/>
                  </a:lnTo>
                  <a:lnTo>
                    <a:pt x="33528" y="26035"/>
                  </a:lnTo>
                  <a:lnTo>
                    <a:pt x="33528" y="7493"/>
                  </a:lnTo>
                  <a:lnTo>
                    <a:pt x="26034" y="0"/>
                  </a:lnTo>
                  <a:close/>
                </a:path>
              </a:pathLst>
            </a:custGeom>
            <a:solidFill>
              <a:srgbClr val="86DC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9"/>
            <p:cNvSpPr/>
            <p:nvPr/>
          </p:nvSpPr>
          <p:spPr>
            <a:xfrm>
              <a:off x="8637269" y="4194810"/>
              <a:ext cx="327025" cy="0"/>
            </a:xfrm>
            <a:custGeom>
              <a:avLst/>
              <a:gdLst/>
              <a:ahLst/>
              <a:cxnLst/>
              <a:rect l="l" t="t" r="r" b="b"/>
              <a:pathLst>
                <a:path w="327025">
                  <a:moveTo>
                    <a:pt x="0" y="0"/>
                  </a:moveTo>
                  <a:lnTo>
                    <a:pt x="326771" y="0"/>
                  </a:lnTo>
                </a:path>
              </a:pathLst>
            </a:custGeom>
            <a:ln w="3175">
              <a:solidFill>
                <a:srgbClr val="AAA9A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9140189" y="4194810"/>
              <a:ext cx="327025" cy="0"/>
            </a:xfrm>
            <a:custGeom>
              <a:avLst/>
              <a:gdLst/>
              <a:ahLst/>
              <a:cxnLst/>
              <a:rect l="l" t="t" r="r" b="b"/>
              <a:pathLst>
                <a:path w="327025">
                  <a:moveTo>
                    <a:pt x="0" y="0"/>
                  </a:moveTo>
                  <a:lnTo>
                    <a:pt x="326771" y="0"/>
                  </a:lnTo>
                </a:path>
              </a:pathLst>
            </a:custGeom>
            <a:ln w="3175">
              <a:solidFill>
                <a:srgbClr val="AAA9A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/>
            <p:cNvSpPr/>
            <p:nvPr/>
          </p:nvSpPr>
          <p:spPr>
            <a:xfrm>
              <a:off x="8456675" y="4253483"/>
              <a:ext cx="1181100" cy="85725"/>
            </a:xfrm>
            <a:custGeom>
              <a:avLst/>
              <a:gdLst/>
              <a:ahLst/>
              <a:cxnLst/>
              <a:rect l="l" t="t" r="r" b="b"/>
              <a:pathLst>
                <a:path w="1181100" h="85725">
                  <a:moveTo>
                    <a:pt x="1181100" y="0"/>
                  </a:moveTo>
                  <a:lnTo>
                    <a:pt x="0" y="0"/>
                  </a:lnTo>
                  <a:lnTo>
                    <a:pt x="0" y="85343"/>
                  </a:lnTo>
                  <a:lnTo>
                    <a:pt x="1181100" y="85343"/>
                  </a:lnTo>
                  <a:lnTo>
                    <a:pt x="1181100" y="0"/>
                  </a:lnTo>
                  <a:close/>
                </a:path>
              </a:pathLst>
            </a:custGeom>
            <a:solidFill>
              <a:srgbClr val="C5C5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8456675" y="4253483"/>
              <a:ext cx="1181100" cy="85725"/>
            </a:xfrm>
            <a:custGeom>
              <a:avLst/>
              <a:gdLst/>
              <a:ahLst/>
              <a:cxnLst/>
              <a:rect l="l" t="t" r="r" b="b"/>
              <a:pathLst>
                <a:path w="1181100" h="85725">
                  <a:moveTo>
                    <a:pt x="0" y="85343"/>
                  </a:moveTo>
                  <a:lnTo>
                    <a:pt x="1181100" y="85343"/>
                  </a:lnTo>
                  <a:lnTo>
                    <a:pt x="1181100" y="0"/>
                  </a:lnTo>
                  <a:lnTo>
                    <a:pt x="0" y="0"/>
                  </a:lnTo>
                  <a:lnTo>
                    <a:pt x="0" y="85343"/>
                  </a:lnTo>
                  <a:close/>
                </a:path>
              </a:pathLst>
            </a:custGeom>
            <a:ln w="3175">
              <a:solidFill>
                <a:srgbClr val="C5C5C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8481060" y="4265675"/>
              <a:ext cx="1143000" cy="58419"/>
            </a:xfrm>
            <a:custGeom>
              <a:avLst/>
              <a:gdLst/>
              <a:ahLst/>
              <a:cxnLst/>
              <a:rect l="l" t="t" r="r" b="b"/>
              <a:pathLst>
                <a:path w="1143000" h="58420">
                  <a:moveTo>
                    <a:pt x="137147" y="0"/>
                  </a:moveTo>
                  <a:lnTo>
                    <a:pt x="0" y="0"/>
                  </a:lnTo>
                  <a:lnTo>
                    <a:pt x="0" y="57912"/>
                  </a:lnTo>
                  <a:lnTo>
                    <a:pt x="137147" y="57912"/>
                  </a:lnTo>
                  <a:lnTo>
                    <a:pt x="137147" y="0"/>
                  </a:lnTo>
                  <a:close/>
                </a:path>
                <a:path w="1143000" h="58420">
                  <a:moveTo>
                    <a:pt x="640067" y="0"/>
                  </a:moveTo>
                  <a:lnTo>
                    <a:pt x="501396" y="0"/>
                  </a:lnTo>
                  <a:lnTo>
                    <a:pt x="501396" y="57912"/>
                  </a:lnTo>
                  <a:lnTo>
                    <a:pt x="640067" y="57912"/>
                  </a:lnTo>
                  <a:lnTo>
                    <a:pt x="640067" y="0"/>
                  </a:lnTo>
                  <a:close/>
                </a:path>
                <a:path w="1143000" h="58420">
                  <a:moveTo>
                    <a:pt x="1143000" y="0"/>
                  </a:moveTo>
                  <a:lnTo>
                    <a:pt x="1004316" y="0"/>
                  </a:lnTo>
                  <a:lnTo>
                    <a:pt x="1004316" y="57912"/>
                  </a:lnTo>
                  <a:lnTo>
                    <a:pt x="1143000" y="57912"/>
                  </a:lnTo>
                  <a:lnTo>
                    <a:pt x="1143000" y="0"/>
                  </a:lnTo>
                  <a:close/>
                </a:path>
              </a:pathLst>
            </a:custGeom>
            <a:solidFill>
              <a:srgbClr val="706F7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4"/>
            <p:cNvSpPr/>
            <p:nvPr/>
          </p:nvSpPr>
          <p:spPr>
            <a:xfrm>
              <a:off x="8999219" y="4276344"/>
              <a:ext cx="108585" cy="35560"/>
            </a:xfrm>
            <a:custGeom>
              <a:avLst/>
              <a:gdLst/>
              <a:ahLst/>
              <a:cxnLst/>
              <a:rect l="l" t="t" r="r" b="b"/>
              <a:pathLst>
                <a:path w="108584" h="35560">
                  <a:moveTo>
                    <a:pt x="54102" y="0"/>
                  </a:moveTo>
                  <a:lnTo>
                    <a:pt x="33057" y="1381"/>
                  </a:lnTo>
                  <a:lnTo>
                    <a:pt x="15859" y="5143"/>
                  </a:lnTo>
                  <a:lnTo>
                    <a:pt x="4256" y="10715"/>
                  </a:lnTo>
                  <a:lnTo>
                    <a:pt x="0" y="17525"/>
                  </a:lnTo>
                  <a:lnTo>
                    <a:pt x="4256" y="24336"/>
                  </a:lnTo>
                  <a:lnTo>
                    <a:pt x="15859" y="29908"/>
                  </a:lnTo>
                  <a:lnTo>
                    <a:pt x="33057" y="33670"/>
                  </a:lnTo>
                  <a:lnTo>
                    <a:pt x="54102" y="35051"/>
                  </a:lnTo>
                  <a:lnTo>
                    <a:pt x="75146" y="33670"/>
                  </a:lnTo>
                  <a:lnTo>
                    <a:pt x="92344" y="29908"/>
                  </a:lnTo>
                  <a:lnTo>
                    <a:pt x="103947" y="24336"/>
                  </a:lnTo>
                  <a:lnTo>
                    <a:pt x="108204" y="17525"/>
                  </a:lnTo>
                  <a:lnTo>
                    <a:pt x="103947" y="10715"/>
                  </a:lnTo>
                  <a:lnTo>
                    <a:pt x="92344" y="5143"/>
                  </a:lnTo>
                  <a:lnTo>
                    <a:pt x="75146" y="1381"/>
                  </a:lnTo>
                  <a:lnTo>
                    <a:pt x="54102" y="0"/>
                  </a:lnTo>
                  <a:close/>
                </a:path>
              </a:pathLst>
            </a:custGeom>
            <a:solidFill>
              <a:srgbClr val="C5C5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5"/>
            <p:cNvSpPr/>
            <p:nvPr/>
          </p:nvSpPr>
          <p:spPr>
            <a:xfrm>
              <a:off x="8999219" y="4276344"/>
              <a:ext cx="108585" cy="35560"/>
            </a:xfrm>
            <a:custGeom>
              <a:avLst/>
              <a:gdLst/>
              <a:ahLst/>
              <a:cxnLst/>
              <a:rect l="l" t="t" r="r" b="b"/>
              <a:pathLst>
                <a:path w="108584" h="35560">
                  <a:moveTo>
                    <a:pt x="0" y="17525"/>
                  </a:moveTo>
                  <a:lnTo>
                    <a:pt x="4256" y="10715"/>
                  </a:lnTo>
                  <a:lnTo>
                    <a:pt x="15859" y="5143"/>
                  </a:lnTo>
                  <a:lnTo>
                    <a:pt x="33057" y="1381"/>
                  </a:lnTo>
                  <a:lnTo>
                    <a:pt x="54102" y="0"/>
                  </a:lnTo>
                  <a:lnTo>
                    <a:pt x="75146" y="1381"/>
                  </a:lnTo>
                  <a:lnTo>
                    <a:pt x="92344" y="5143"/>
                  </a:lnTo>
                  <a:lnTo>
                    <a:pt x="103947" y="10715"/>
                  </a:lnTo>
                  <a:lnTo>
                    <a:pt x="108204" y="17525"/>
                  </a:lnTo>
                  <a:lnTo>
                    <a:pt x="103947" y="24336"/>
                  </a:lnTo>
                  <a:lnTo>
                    <a:pt x="92344" y="29908"/>
                  </a:lnTo>
                  <a:lnTo>
                    <a:pt x="75146" y="33670"/>
                  </a:lnTo>
                  <a:lnTo>
                    <a:pt x="54102" y="35051"/>
                  </a:lnTo>
                  <a:lnTo>
                    <a:pt x="33057" y="33670"/>
                  </a:lnTo>
                  <a:lnTo>
                    <a:pt x="15859" y="29908"/>
                  </a:lnTo>
                  <a:lnTo>
                    <a:pt x="4256" y="24336"/>
                  </a:lnTo>
                  <a:lnTo>
                    <a:pt x="0" y="17525"/>
                  </a:lnTo>
                  <a:close/>
                </a:path>
              </a:pathLst>
            </a:custGeom>
            <a:ln w="3175">
              <a:solidFill>
                <a:srgbClr val="C5C5C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6"/>
            <p:cNvSpPr/>
            <p:nvPr/>
          </p:nvSpPr>
          <p:spPr>
            <a:xfrm>
              <a:off x="8534399" y="4277867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4">
                  <a:moveTo>
                    <a:pt x="26034" y="0"/>
                  </a:moveTo>
                  <a:lnTo>
                    <a:pt x="7493" y="0"/>
                  </a:lnTo>
                  <a:lnTo>
                    <a:pt x="0" y="7492"/>
                  </a:lnTo>
                  <a:lnTo>
                    <a:pt x="0" y="16763"/>
                  </a:lnTo>
                  <a:lnTo>
                    <a:pt x="0" y="26034"/>
                  </a:lnTo>
                  <a:lnTo>
                    <a:pt x="7493" y="33527"/>
                  </a:lnTo>
                  <a:lnTo>
                    <a:pt x="26034" y="33527"/>
                  </a:lnTo>
                  <a:lnTo>
                    <a:pt x="33528" y="26034"/>
                  </a:lnTo>
                  <a:lnTo>
                    <a:pt x="33528" y="7492"/>
                  </a:lnTo>
                  <a:lnTo>
                    <a:pt x="26034" y="0"/>
                  </a:lnTo>
                  <a:close/>
                </a:path>
              </a:pathLst>
            </a:custGeom>
            <a:solidFill>
              <a:srgbClr val="86DC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7"/>
            <p:cNvSpPr/>
            <p:nvPr/>
          </p:nvSpPr>
          <p:spPr>
            <a:xfrm>
              <a:off x="8637269" y="4295394"/>
              <a:ext cx="327025" cy="0"/>
            </a:xfrm>
            <a:custGeom>
              <a:avLst/>
              <a:gdLst/>
              <a:ahLst/>
              <a:cxnLst/>
              <a:rect l="l" t="t" r="r" b="b"/>
              <a:pathLst>
                <a:path w="327025">
                  <a:moveTo>
                    <a:pt x="0" y="0"/>
                  </a:moveTo>
                  <a:lnTo>
                    <a:pt x="326771" y="0"/>
                  </a:lnTo>
                </a:path>
              </a:pathLst>
            </a:custGeom>
            <a:ln w="3175">
              <a:solidFill>
                <a:srgbClr val="AAA9A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/>
            <p:cNvSpPr/>
            <p:nvPr/>
          </p:nvSpPr>
          <p:spPr>
            <a:xfrm>
              <a:off x="9140189" y="4295394"/>
              <a:ext cx="327025" cy="0"/>
            </a:xfrm>
            <a:custGeom>
              <a:avLst/>
              <a:gdLst/>
              <a:ahLst/>
              <a:cxnLst/>
              <a:rect l="l" t="t" r="r" b="b"/>
              <a:pathLst>
                <a:path w="327025">
                  <a:moveTo>
                    <a:pt x="0" y="0"/>
                  </a:moveTo>
                  <a:lnTo>
                    <a:pt x="326771" y="0"/>
                  </a:lnTo>
                </a:path>
              </a:pathLst>
            </a:custGeom>
            <a:ln w="3175">
              <a:solidFill>
                <a:srgbClr val="AAA9A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9"/>
            <p:cNvSpPr/>
            <p:nvPr/>
          </p:nvSpPr>
          <p:spPr>
            <a:xfrm>
              <a:off x="8456675" y="4355591"/>
              <a:ext cx="1181100" cy="85725"/>
            </a:xfrm>
            <a:custGeom>
              <a:avLst/>
              <a:gdLst/>
              <a:ahLst/>
              <a:cxnLst/>
              <a:rect l="l" t="t" r="r" b="b"/>
              <a:pathLst>
                <a:path w="1181100" h="85725">
                  <a:moveTo>
                    <a:pt x="1181100" y="0"/>
                  </a:moveTo>
                  <a:lnTo>
                    <a:pt x="0" y="0"/>
                  </a:lnTo>
                  <a:lnTo>
                    <a:pt x="0" y="85343"/>
                  </a:lnTo>
                  <a:lnTo>
                    <a:pt x="1181100" y="85343"/>
                  </a:lnTo>
                  <a:lnTo>
                    <a:pt x="1181100" y="0"/>
                  </a:lnTo>
                  <a:close/>
                </a:path>
              </a:pathLst>
            </a:custGeom>
            <a:solidFill>
              <a:srgbClr val="C5C5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20"/>
            <p:cNvSpPr/>
            <p:nvPr/>
          </p:nvSpPr>
          <p:spPr>
            <a:xfrm>
              <a:off x="8456675" y="4355591"/>
              <a:ext cx="1181100" cy="85725"/>
            </a:xfrm>
            <a:custGeom>
              <a:avLst/>
              <a:gdLst/>
              <a:ahLst/>
              <a:cxnLst/>
              <a:rect l="l" t="t" r="r" b="b"/>
              <a:pathLst>
                <a:path w="1181100" h="85725">
                  <a:moveTo>
                    <a:pt x="0" y="85343"/>
                  </a:moveTo>
                  <a:lnTo>
                    <a:pt x="1181100" y="85343"/>
                  </a:lnTo>
                  <a:lnTo>
                    <a:pt x="1181100" y="0"/>
                  </a:lnTo>
                  <a:lnTo>
                    <a:pt x="0" y="0"/>
                  </a:lnTo>
                  <a:lnTo>
                    <a:pt x="0" y="85343"/>
                  </a:lnTo>
                  <a:close/>
                </a:path>
              </a:pathLst>
            </a:custGeom>
            <a:ln w="3175">
              <a:solidFill>
                <a:srgbClr val="C5C5C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21"/>
            <p:cNvSpPr/>
            <p:nvPr/>
          </p:nvSpPr>
          <p:spPr>
            <a:xfrm>
              <a:off x="8481060" y="4366259"/>
              <a:ext cx="1143000" cy="59690"/>
            </a:xfrm>
            <a:custGeom>
              <a:avLst/>
              <a:gdLst/>
              <a:ahLst/>
              <a:cxnLst/>
              <a:rect l="l" t="t" r="r" b="b"/>
              <a:pathLst>
                <a:path w="1143000" h="59689">
                  <a:moveTo>
                    <a:pt x="137147" y="0"/>
                  </a:moveTo>
                  <a:lnTo>
                    <a:pt x="0" y="0"/>
                  </a:lnTo>
                  <a:lnTo>
                    <a:pt x="0" y="59436"/>
                  </a:lnTo>
                  <a:lnTo>
                    <a:pt x="137147" y="59436"/>
                  </a:lnTo>
                  <a:lnTo>
                    <a:pt x="137147" y="0"/>
                  </a:lnTo>
                  <a:close/>
                </a:path>
                <a:path w="1143000" h="59689">
                  <a:moveTo>
                    <a:pt x="640067" y="0"/>
                  </a:moveTo>
                  <a:lnTo>
                    <a:pt x="501396" y="0"/>
                  </a:lnTo>
                  <a:lnTo>
                    <a:pt x="501396" y="59436"/>
                  </a:lnTo>
                  <a:lnTo>
                    <a:pt x="640067" y="59436"/>
                  </a:lnTo>
                  <a:lnTo>
                    <a:pt x="640067" y="0"/>
                  </a:lnTo>
                  <a:close/>
                </a:path>
                <a:path w="1143000" h="59689">
                  <a:moveTo>
                    <a:pt x="1143000" y="0"/>
                  </a:moveTo>
                  <a:lnTo>
                    <a:pt x="1004316" y="0"/>
                  </a:lnTo>
                  <a:lnTo>
                    <a:pt x="1004316" y="59436"/>
                  </a:lnTo>
                  <a:lnTo>
                    <a:pt x="1143000" y="59436"/>
                  </a:lnTo>
                  <a:lnTo>
                    <a:pt x="1143000" y="0"/>
                  </a:lnTo>
                  <a:close/>
                </a:path>
              </a:pathLst>
            </a:custGeom>
            <a:solidFill>
              <a:srgbClr val="706F7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122"/>
            <p:cNvSpPr/>
            <p:nvPr/>
          </p:nvSpPr>
          <p:spPr>
            <a:xfrm>
              <a:off x="8999219" y="4376927"/>
              <a:ext cx="108585" cy="35560"/>
            </a:xfrm>
            <a:custGeom>
              <a:avLst/>
              <a:gdLst/>
              <a:ahLst/>
              <a:cxnLst/>
              <a:rect l="l" t="t" r="r" b="b"/>
              <a:pathLst>
                <a:path w="108584" h="35560">
                  <a:moveTo>
                    <a:pt x="54102" y="0"/>
                  </a:moveTo>
                  <a:lnTo>
                    <a:pt x="33057" y="1381"/>
                  </a:lnTo>
                  <a:lnTo>
                    <a:pt x="15859" y="5143"/>
                  </a:lnTo>
                  <a:lnTo>
                    <a:pt x="4256" y="10715"/>
                  </a:lnTo>
                  <a:lnTo>
                    <a:pt x="0" y="17525"/>
                  </a:lnTo>
                  <a:lnTo>
                    <a:pt x="4256" y="24336"/>
                  </a:lnTo>
                  <a:lnTo>
                    <a:pt x="15859" y="29908"/>
                  </a:lnTo>
                  <a:lnTo>
                    <a:pt x="33057" y="33670"/>
                  </a:lnTo>
                  <a:lnTo>
                    <a:pt x="54102" y="35051"/>
                  </a:lnTo>
                  <a:lnTo>
                    <a:pt x="75146" y="33670"/>
                  </a:lnTo>
                  <a:lnTo>
                    <a:pt x="92344" y="29908"/>
                  </a:lnTo>
                  <a:lnTo>
                    <a:pt x="103947" y="24336"/>
                  </a:lnTo>
                  <a:lnTo>
                    <a:pt x="108204" y="17525"/>
                  </a:lnTo>
                  <a:lnTo>
                    <a:pt x="103947" y="10715"/>
                  </a:lnTo>
                  <a:lnTo>
                    <a:pt x="92344" y="5143"/>
                  </a:lnTo>
                  <a:lnTo>
                    <a:pt x="75146" y="1381"/>
                  </a:lnTo>
                  <a:lnTo>
                    <a:pt x="54102" y="0"/>
                  </a:lnTo>
                  <a:close/>
                </a:path>
              </a:pathLst>
            </a:custGeom>
            <a:solidFill>
              <a:srgbClr val="C5C5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23"/>
            <p:cNvSpPr/>
            <p:nvPr/>
          </p:nvSpPr>
          <p:spPr>
            <a:xfrm>
              <a:off x="8999219" y="4376927"/>
              <a:ext cx="108585" cy="35560"/>
            </a:xfrm>
            <a:custGeom>
              <a:avLst/>
              <a:gdLst/>
              <a:ahLst/>
              <a:cxnLst/>
              <a:rect l="l" t="t" r="r" b="b"/>
              <a:pathLst>
                <a:path w="108584" h="35560">
                  <a:moveTo>
                    <a:pt x="0" y="17525"/>
                  </a:moveTo>
                  <a:lnTo>
                    <a:pt x="4256" y="10715"/>
                  </a:lnTo>
                  <a:lnTo>
                    <a:pt x="15859" y="5143"/>
                  </a:lnTo>
                  <a:lnTo>
                    <a:pt x="33057" y="1381"/>
                  </a:lnTo>
                  <a:lnTo>
                    <a:pt x="54102" y="0"/>
                  </a:lnTo>
                  <a:lnTo>
                    <a:pt x="75146" y="1381"/>
                  </a:lnTo>
                  <a:lnTo>
                    <a:pt x="92344" y="5143"/>
                  </a:lnTo>
                  <a:lnTo>
                    <a:pt x="103947" y="10715"/>
                  </a:lnTo>
                  <a:lnTo>
                    <a:pt x="108204" y="17525"/>
                  </a:lnTo>
                  <a:lnTo>
                    <a:pt x="103947" y="24336"/>
                  </a:lnTo>
                  <a:lnTo>
                    <a:pt x="92344" y="29908"/>
                  </a:lnTo>
                  <a:lnTo>
                    <a:pt x="75146" y="33670"/>
                  </a:lnTo>
                  <a:lnTo>
                    <a:pt x="54102" y="35051"/>
                  </a:lnTo>
                  <a:lnTo>
                    <a:pt x="33057" y="33670"/>
                  </a:lnTo>
                  <a:lnTo>
                    <a:pt x="15859" y="29908"/>
                  </a:lnTo>
                  <a:lnTo>
                    <a:pt x="4256" y="24336"/>
                  </a:lnTo>
                  <a:lnTo>
                    <a:pt x="0" y="17525"/>
                  </a:lnTo>
                  <a:close/>
                </a:path>
              </a:pathLst>
            </a:custGeom>
            <a:ln w="3175">
              <a:solidFill>
                <a:srgbClr val="C5C5C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124"/>
            <p:cNvSpPr/>
            <p:nvPr/>
          </p:nvSpPr>
          <p:spPr>
            <a:xfrm>
              <a:off x="8534399" y="4379975"/>
              <a:ext cx="33655" cy="32384"/>
            </a:xfrm>
            <a:custGeom>
              <a:avLst/>
              <a:gdLst/>
              <a:ahLst/>
              <a:cxnLst/>
              <a:rect l="l" t="t" r="r" b="b"/>
              <a:pathLst>
                <a:path w="33654" h="32385">
                  <a:moveTo>
                    <a:pt x="26034" y="0"/>
                  </a:moveTo>
                  <a:lnTo>
                    <a:pt x="7493" y="0"/>
                  </a:lnTo>
                  <a:lnTo>
                    <a:pt x="0" y="7111"/>
                  </a:lnTo>
                  <a:lnTo>
                    <a:pt x="0" y="16001"/>
                  </a:lnTo>
                  <a:lnTo>
                    <a:pt x="0" y="24891"/>
                  </a:lnTo>
                  <a:lnTo>
                    <a:pt x="7493" y="32003"/>
                  </a:lnTo>
                  <a:lnTo>
                    <a:pt x="26034" y="32003"/>
                  </a:lnTo>
                  <a:lnTo>
                    <a:pt x="33528" y="24891"/>
                  </a:lnTo>
                  <a:lnTo>
                    <a:pt x="33528" y="7111"/>
                  </a:lnTo>
                  <a:lnTo>
                    <a:pt x="26034" y="0"/>
                  </a:lnTo>
                  <a:close/>
                </a:path>
              </a:pathLst>
            </a:custGeom>
            <a:solidFill>
              <a:srgbClr val="86DC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125"/>
            <p:cNvSpPr/>
            <p:nvPr/>
          </p:nvSpPr>
          <p:spPr>
            <a:xfrm>
              <a:off x="8637269" y="4397501"/>
              <a:ext cx="327025" cy="0"/>
            </a:xfrm>
            <a:custGeom>
              <a:avLst/>
              <a:gdLst/>
              <a:ahLst/>
              <a:cxnLst/>
              <a:rect l="l" t="t" r="r" b="b"/>
              <a:pathLst>
                <a:path w="327025">
                  <a:moveTo>
                    <a:pt x="0" y="0"/>
                  </a:moveTo>
                  <a:lnTo>
                    <a:pt x="326771" y="0"/>
                  </a:lnTo>
                </a:path>
              </a:pathLst>
            </a:custGeom>
            <a:ln w="3175">
              <a:solidFill>
                <a:srgbClr val="AAA9A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126"/>
            <p:cNvSpPr/>
            <p:nvPr/>
          </p:nvSpPr>
          <p:spPr>
            <a:xfrm>
              <a:off x="9140189" y="4397501"/>
              <a:ext cx="327025" cy="0"/>
            </a:xfrm>
            <a:custGeom>
              <a:avLst/>
              <a:gdLst/>
              <a:ahLst/>
              <a:cxnLst/>
              <a:rect l="l" t="t" r="r" b="b"/>
              <a:pathLst>
                <a:path w="327025">
                  <a:moveTo>
                    <a:pt x="0" y="0"/>
                  </a:moveTo>
                  <a:lnTo>
                    <a:pt x="326771" y="0"/>
                  </a:lnTo>
                </a:path>
              </a:pathLst>
            </a:custGeom>
            <a:ln w="3175">
              <a:solidFill>
                <a:srgbClr val="AAA9A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127"/>
            <p:cNvSpPr/>
            <p:nvPr/>
          </p:nvSpPr>
          <p:spPr>
            <a:xfrm>
              <a:off x="8456675" y="4456175"/>
              <a:ext cx="1181100" cy="85725"/>
            </a:xfrm>
            <a:custGeom>
              <a:avLst/>
              <a:gdLst/>
              <a:ahLst/>
              <a:cxnLst/>
              <a:rect l="l" t="t" r="r" b="b"/>
              <a:pathLst>
                <a:path w="1181100" h="85725">
                  <a:moveTo>
                    <a:pt x="1181100" y="0"/>
                  </a:moveTo>
                  <a:lnTo>
                    <a:pt x="0" y="0"/>
                  </a:lnTo>
                  <a:lnTo>
                    <a:pt x="0" y="85343"/>
                  </a:lnTo>
                  <a:lnTo>
                    <a:pt x="1181100" y="85343"/>
                  </a:lnTo>
                  <a:lnTo>
                    <a:pt x="1181100" y="0"/>
                  </a:lnTo>
                  <a:close/>
                </a:path>
              </a:pathLst>
            </a:custGeom>
            <a:solidFill>
              <a:srgbClr val="C5C5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128"/>
            <p:cNvSpPr/>
            <p:nvPr/>
          </p:nvSpPr>
          <p:spPr>
            <a:xfrm>
              <a:off x="8456675" y="4456175"/>
              <a:ext cx="1181100" cy="85725"/>
            </a:xfrm>
            <a:custGeom>
              <a:avLst/>
              <a:gdLst/>
              <a:ahLst/>
              <a:cxnLst/>
              <a:rect l="l" t="t" r="r" b="b"/>
              <a:pathLst>
                <a:path w="1181100" h="85725">
                  <a:moveTo>
                    <a:pt x="0" y="85343"/>
                  </a:moveTo>
                  <a:lnTo>
                    <a:pt x="1181100" y="85343"/>
                  </a:lnTo>
                  <a:lnTo>
                    <a:pt x="1181100" y="0"/>
                  </a:lnTo>
                  <a:lnTo>
                    <a:pt x="0" y="0"/>
                  </a:lnTo>
                  <a:lnTo>
                    <a:pt x="0" y="85343"/>
                  </a:lnTo>
                  <a:close/>
                </a:path>
              </a:pathLst>
            </a:custGeom>
            <a:ln w="3175">
              <a:solidFill>
                <a:srgbClr val="C5C5C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29"/>
            <p:cNvSpPr/>
            <p:nvPr/>
          </p:nvSpPr>
          <p:spPr>
            <a:xfrm>
              <a:off x="8481060" y="4468367"/>
              <a:ext cx="1143000" cy="58419"/>
            </a:xfrm>
            <a:custGeom>
              <a:avLst/>
              <a:gdLst/>
              <a:ahLst/>
              <a:cxnLst/>
              <a:rect l="l" t="t" r="r" b="b"/>
              <a:pathLst>
                <a:path w="1143000" h="58420">
                  <a:moveTo>
                    <a:pt x="137147" y="0"/>
                  </a:moveTo>
                  <a:lnTo>
                    <a:pt x="0" y="0"/>
                  </a:lnTo>
                  <a:lnTo>
                    <a:pt x="0" y="57912"/>
                  </a:lnTo>
                  <a:lnTo>
                    <a:pt x="137147" y="57912"/>
                  </a:lnTo>
                  <a:lnTo>
                    <a:pt x="137147" y="0"/>
                  </a:lnTo>
                  <a:close/>
                </a:path>
                <a:path w="1143000" h="58420">
                  <a:moveTo>
                    <a:pt x="640067" y="0"/>
                  </a:moveTo>
                  <a:lnTo>
                    <a:pt x="501396" y="0"/>
                  </a:lnTo>
                  <a:lnTo>
                    <a:pt x="501396" y="57912"/>
                  </a:lnTo>
                  <a:lnTo>
                    <a:pt x="640067" y="57912"/>
                  </a:lnTo>
                  <a:lnTo>
                    <a:pt x="640067" y="0"/>
                  </a:lnTo>
                  <a:close/>
                </a:path>
                <a:path w="1143000" h="58420">
                  <a:moveTo>
                    <a:pt x="1143000" y="0"/>
                  </a:moveTo>
                  <a:lnTo>
                    <a:pt x="1004316" y="0"/>
                  </a:lnTo>
                  <a:lnTo>
                    <a:pt x="1004316" y="57912"/>
                  </a:lnTo>
                  <a:lnTo>
                    <a:pt x="1143000" y="57912"/>
                  </a:lnTo>
                  <a:lnTo>
                    <a:pt x="1143000" y="0"/>
                  </a:lnTo>
                  <a:close/>
                </a:path>
              </a:pathLst>
            </a:custGeom>
            <a:solidFill>
              <a:srgbClr val="706F7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30"/>
            <p:cNvSpPr/>
            <p:nvPr/>
          </p:nvSpPr>
          <p:spPr>
            <a:xfrm>
              <a:off x="8999219" y="4479035"/>
              <a:ext cx="108585" cy="33655"/>
            </a:xfrm>
            <a:custGeom>
              <a:avLst/>
              <a:gdLst/>
              <a:ahLst/>
              <a:cxnLst/>
              <a:rect l="l" t="t" r="r" b="b"/>
              <a:pathLst>
                <a:path w="108584" h="33654">
                  <a:moveTo>
                    <a:pt x="54102" y="0"/>
                  </a:moveTo>
                  <a:lnTo>
                    <a:pt x="33057" y="1315"/>
                  </a:lnTo>
                  <a:lnTo>
                    <a:pt x="15859" y="4905"/>
                  </a:lnTo>
                  <a:lnTo>
                    <a:pt x="4256" y="10233"/>
                  </a:lnTo>
                  <a:lnTo>
                    <a:pt x="0" y="16763"/>
                  </a:lnTo>
                  <a:lnTo>
                    <a:pt x="4256" y="23294"/>
                  </a:lnTo>
                  <a:lnTo>
                    <a:pt x="15859" y="28622"/>
                  </a:lnTo>
                  <a:lnTo>
                    <a:pt x="33057" y="32212"/>
                  </a:lnTo>
                  <a:lnTo>
                    <a:pt x="54102" y="33527"/>
                  </a:lnTo>
                  <a:lnTo>
                    <a:pt x="75146" y="32212"/>
                  </a:lnTo>
                  <a:lnTo>
                    <a:pt x="92344" y="28622"/>
                  </a:lnTo>
                  <a:lnTo>
                    <a:pt x="103947" y="23294"/>
                  </a:lnTo>
                  <a:lnTo>
                    <a:pt x="108204" y="16763"/>
                  </a:lnTo>
                  <a:lnTo>
                    <a:pt x="103947" y="10233"/>
                  </a:lnTo>
                  <a:lnTo>
                    <a:pt x="92344" y="4905"/>
                  </a:lnTo>
                  <a:lnTo>
                    <a:pt x="75146" y="1315"/>
                  </a:lnTo>
                  <a:lnTo>
                    <a:pt x="54102" y="0"/>
                  </a:lnTo>
                  <a:close/>
                </a:path>
              </a:pathLst>
            </a:custGeom>
            <a:solidFill>
              <a:srgbClr val="C5C5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131"/>
            <p:cNvSpPr/>
            <p:nvPr/>
          </p:nvSpPr>
          <p:spPr>
            <a:xfrm>
              <a:off x="8999219" y="4479035"/>
              <a:ext cx="108585" cy="33655"/>
            </a:xfrm>
            <a:custGeom>
              <a:avLst/>
              <a:gdLst/>
              <a:ahLst/>
              <a:cxnLst/>
              <a:rect l="l" t="t" r="r" b="b"/>
              <a:pathLst>
                <a:path w="108584" h="33654">
                  <a:moveTo>
                    <a:pt x="0" y="16763"/>
                  </a:moveTo>
                  <a:lnTo>
                    <a:pt x="4256" y="10233"/>
                  </a:lnTo>
                  <a:lnTo>
                    <a:pt x="15859" y="4905"/>
                  </a:lnTo>
                  <a:lnTo>
                    <a:pt x="33057" y="1315"/>
                  </a:lnTo>
                  <a:lnTo>
                    <a:pt x="54102" y="0"/>
                  </a:lnTo>
                  <a:lnTo>
                    <a:pt x="75146" y="1315"/>
                  </a:lnTo>
                  <a:lnTo>
                    <a:pt x="92344" y="4905"/>
                  </a:lnTo>
                  <a:lnTo>
                    <a:pt x="103947" y="10233"/>
                  </a:lnTo>
                  <a:lnTo>
                    <a:pt x="108204" y="16763"/>
                  </a:lnTo>
                  <a:lnTo>
                    <a:pt x="103947" y="23294"/>
                  </a:lnTo>
                  <a:lnTo>
                    <a:pt x="92344" y="28622"/>
                  </a:lnTo>
                  <a:lnTo>
                    <a:pt x="75146" y="32212"/>
                  </a:lnTo>
                  <a:lnTo>
                    <a:pt x="54102" y="33527"/>
                  </a:lnTo>
                  <a:lnTo>
                    <a:pt x="33057" y="32212"/>
                  </a:lnTo>
                  <a:lnTo>
                    <a:pt x="15859" y="28622"/>
                  </a:lnTo>
                  <a:lnTo>
                    <a:pt x="4256" y="23294"/>
                  </a:lnTo>
                  <a:lnTo>
                    <a:pt x="0" y="16763"/>
                  </a:lnTo>
                  <a:close/>
                </a:path>
              </a:pathLst>
            </a:custGeom>
            <a:ln w="3175">
              <a:solidFill>
                <a:srgbClr val="C5C5C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132"/>
            <p:cNvSpPr/>
            <p:nvPr/>
          </p:nvSpPr>
          <p:spPr>
            <a:xfrm>
              <a:off x="8534399" y="4480559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4">
                  <a:moveTo>
                    <a:pt x="26034" y="0"/>
                  </a:moveTo>
                  <a:lnTo>
                    <a:pt x="7493" y="0"/>
                  </a:lnTo>
                  <a:lnTo>
                    <a:pt x="0" y="7492"/>
                  </a:lnTo>
                  <a:lnTo>
                    <a:pt x="0" y="16763"/>
                  </a:lnTo>
                  <a:lnTo>
                    <a:pt x="0" y="26034"/>
                  </a:lnTo>
                  <a:lnTo>
                    <a:pt x="7493" y="33527"/>
                  </a:lnTo>
                  <a:lnTo>
                    <a:pt x="26034" y="33527"/>
                  </a:lnTo>
                  <a:lnTo>
                    <a:pt x="33528" y="26034"/>
                  </a:lnTo>
                  <a:lnTo>
                    <a:pt x="33528" y="7492"/>
                  </a:lnTo>
                  <a:lnTo>
                    <a:pt x="26034" y="0"/>
                  </a:lnTo>
                  <a:close/>
                </a:path>
              </a:pathLst>
            </a:custGeom>
            <a:solidFill>
              <a:srgbClr val="86DC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133"/>
            <p:cNvSpPr/>
            <p:nvPr/>
          </p:nvSpPr>
          <p:spPr>
            <a:xfrm>
              <a:off x="8637269" y="4498085"/>
              <a:ext cx="327025" cy="0"/>
            </a:xfrm>
            <a:custGeom>
              <a:avLst/>
              <a:gdLst/>
              <a:ahLst/>
              <a:cxnLst/>
              <a:rect l="l" t="t" r="r" b="b"/>
              <a:pathLst>
                <a:path w="327025">
                  <a:moveTo>
                    <a:pt x="0" y="0"/>
                  </a:moveTo>
                  <a:lnTo>
                    <a:pt x="326771" y="0"/>
                  </a:lnTo>
                </a:path>
              </a:pathLst>
            </a:custGeom>
            <a:ln w="3175">
              <a:solidFill>
                <a:srgbClr val="AAA9A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134"/>
            <p:cNvSpPr/>
            <p:nvPr/>
          </p:nvSpPr>
          <p:spPr>
            <a:xfrm>
              <a:off x="9140189" y="4498085"/>
              <a:ext cx="327025" cy="0"/>
            </a:xfrm>
            <a:custGeom>
              <a:avLst/>
              <a:gdLst/>
              <a:ahLst/>
              <a:cxnLst/>
              <a:rect l="l" t="t" r="r" b="b"/>
              <a:pathLst>
                <a:path w="327025">
                  <a:moveTo>
                    <a:pt x="0" y="0"/>
                  </a:moveTo>
                  <a:lnTo>
                    <a:pt x="326771" y="0"/>
                  </a:lnTo>
                </a:path>
              </a:pathLst>
            </a:custGeom>
            <a:ln w="3175">
              <a:solidFill>
                <a:srgbClr val="AAA9A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135"/>
            <p:cNvSpPr/>
            <p:nvPr/>
          </p:nvSpPr>
          <p:spPr>
            <a:xfrm>
              <a:off x="8456675" y="4556760"/>
              <a:ext cx="1181100" cy="86995"/>
            </a:xfrm>
            <a:custGeom>
              <a:avLst/>
              <a:gdLst/>
              <a:ahLst/>
              <a:cxnLst/>
              <a:rect l="l" t="t" r="r" b="b"/>
              <a:pathLst>
                <a:path w="1181100" h="86995">
                  <a:moveTo>
                    <a:pt x="1181100" y="0"/>
                  </a:moveTo>
                  <a:lnTo>
                    <a:pt x="0" y="0"/>
                  </a:lnTo>
                  <a:lnTo>
                    <a:pt x="0" y="86867"/>
                  </a:lnTo>
                  <a:lnTo>
                    <a:pt x="1181100" y="86867"/>
                  </a:lnTo>
                  <a:lnTo>
                    <a:pt x="1181100" y="0"/>
                  </a:lnTo>
                  <a:close/>
                </a:path>
              </a:pathLst>
            </a:custGeom>
            <a:solidFill>
              <a:srgbClr val="C5C5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136"/>
            <p:cNvSpPr/>
            <p:nvPr/>
          </p:nvSpPr>
          <p:spPr>
            <a:xfrm>
              <a:off x="8456675" y="4556760"/>
              <a:ext cx="1181100" cy="86995"/>
            </a:xfrm>
            <a:custGeom>
              <a:avLst/>
              <a:gdLst/>
              <a:ahLst/>
              <a:cxnLst/>
              <a:rect l="l" t="t" r="r" b="b"/>
              <a:pathLst>
                <a:path w="1181100" h="86995">
                  <a:moveTo>
                    <a:pt x="0" y="86867"/>
                  </a:moveTo>
                  <a:lnTo>
                    <a:pt x="1181100" y="86867"/>
                  </a:lnTo>
                  <a:lnTo>
                    <a:pt x="1181100" y="0"/>
                  </a:lnTo>
                  <a:lnTo>
                    <a:pt x="0" y="0"/>
                  </a:lnTo>
                  <a:lnTo>
                    <a:pt x="0" y="86867"/>
                  </a:lnTo>
                  <a:close/>
                </a:path>
              </a:pathLst>
            </a:custGeom>
            <a:ln w="3175">
              <a:solidFill>
                <a:srgbClr val="C5C5C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137"/>
            <p:cNvSpPr/>
            <p:nvPr/>
          </p:nvSpPr>
          <p:spPr>
            <a:xfrm>
              <a:off x="8481060" y="4568951"/>
              <a:ext cx="1143000" cy="59690"/>
            </a:xfrm>
            <a:custGeom>
              <a:avLst/>
              <a:gdLst/>
              <a:ahLst/>
              <a:cxnLst/>
              <a:rect l="l" t="t" r="r" b="b"/>
              <a:pathLst>
                <a:path w="1143000" h="59689">
                  <a:moveTo>
                    <a:pt x="137147" y="0"/>
                  </a:moveTo>
                  <a:lnTo>
                    <a:pt x="0" y="0"/>
                  </a:lnTo>
                  <a:lnTo>
                    <a:pt x="0" y="59436"/>
                  </a:lnTo>
                  <a:lnTo>
                    <a:pt x="137147" y="59436"/>
                  </a:lnTo>
                  <a:lnTo>
                    <a:pt x="137147" y="0"/>
                  </a:lnTo>
                  <a:close/>
                </a:path>
                <a:path w="1143000" h="59689">
                  <a:moveTo>
                    <a:pt x="640067" y="0"/>
                  </a:moveTo>
                  <a:lnTo>
                    <a:pt x="501396" y="0"/>
                  </a:lnTo>
                  <a:lnTo>
                    <a:pt x="501396" y="59436"/>
                  </a:lnTo>
                  <a:lnTo>
                    <a:pt x="640067" y="59436"/>
                  </a:lnTo>
                  <a:lnTo>
                    <a:pt x="640067" y="0"/>
                  </a:lnTo>
                  <a:close/>
                </a:path>
                <a:path w="1143000" h="59689">
                  <a:moveTo>
                    <a:pt x="1143000" y="0"/>
                  </a:moveTo>
                  <a:lnTo>
                    <a:pt x="1004316" y="0"/>
                  </a:lnTo>
                  <a:lnTo>
                    <a:pt x="1004316" y="59436"/>
                  </a:lnTo>
                  <a:lnTo>
                    <a:pt x="1143000" y="59436"/>
                  </a:lnTo>
                  <a:lnTo>
                    <a:pt x="1143000" y="0"/>
                  </a:lnTo>
                  <a:close/>
                </a:path>
              </a:pathLst>
            </a:custGeom>
            <a:solidFill>
              <a:srgbClr val="706F7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138"/>
            <p:cNvSpPr/>
            <p:nvPr/>
          </p:nvSpPr>
          <p:spPr>
            <a:xfrm>
              <a:off x="8999219" y="4579619"/>
              <a:ext cx="108585" cy="35560"/>
            </a:xfrm>
            <a:custGeom>
              <a:avLst/>
              <a:gdLst/>
              <a:ahLst/>
              <a:cxnLst/>
              <a:rect l="l" t="t" r="r" b="b"/>
              <a:pathLst>
                <a:path w="108584" h="35560">
                  <a:moveTo>
                    <a:pt x="54102" y="0"/>
                  </a:moveTo>
                  <a:lnTo>
                    <a:pt x="33057" y="1381"/>
                  </a:lnTo>
                  <a:lnTo>
                    <a:pt x="15859" y="5143"/>
                  </a:lnTo>
                  <a:lnTo>
                    <a:pt x="4256" y="10715"/>
                  </a:lnTo>
                  <a:lnTo>
                    <a:pt x="0" y="17526"/>
                  </a:lnTo>
                  <a:lnTo>
                    <a:pt x="4256" y="24336"/>
                  </a:lnTo>
                  <a:lnTo>
                    <a:pt x="15859" y="29908"/>
                  </a:lnTo>
                  <a:lnTo>
                    <a:pt x="33057" y="33670"/>
                  </a:lnTo>
                  <a:lnTo>
                    <a:pt x="54102" y="35052"/>
                  </a:lnTo>
                  <a:lnTo>
                    <a:pt x="75146" y="33670"/>
                  </a:lnTo>
                  <a:lnTo>
                    <a:pt x="92344" y="29908"/>
                  </a:lnTo>
                  <a:lnTo>
                    <a:pt x="103947" y="24336"/>
                  </a:lnTo>
                  <a:lnTo>
                    <a:pt x="108204" y="17526"/>
                  </a:lnTo>
                  <a:lnTo>
                    <a:pt x="103947" y="10715"/>
                  </a:lnTo>
                  <a:lnTo>
                    <a:pt x="92344" y="5143"/>
                  </a:lnTo>
                  <a:lnTo>
                    <a:pt x="75146" y="1381"/>
                  </a:lnTo>
                  <a:lnTo>
                    <a:pt x="54102" y="0"/>
                  </a:lnTo>
                  <a:close/>
                </a:path>
              </a:pathLst>
            </a:custGeom>
            <a:solidFill>
              <a:srgbClr val="C5C5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139"/>
            <p:cNvSpPr/>
            <p:nvPr/>
          </p:nvSpPr>
          <p:spPr>
            <a:xfrm>
              <a:off x="8999219" y="4579619"/>
              <a:ext cx="108585" cy="35560"/>
            </a:xfrm>
            <a:custGeom>
              <a:avLst/>
              <a:gdLst/>
              <a:ahLst/>
              <a:cxnLst/>
              <a:rect l="l" t="t" r="r" b="b"/>
              <a:pathLst>
                <a:path w="108584" h="35560">
                  <a:moveTo>
                    <a:pt x="0" y="17526"/>
                  </a:moveTo>
                  <a:lnTo>
                    <a:pt x="4256" y="10715"/>
                  </a:lnTo>
                  <a:lnTo>
                    <a:pt x="15859" y="5143"/>
                  </a:lnTo>
                  <a:lnTo>
                    <a:pt x="33057" y="1381"/>
                  </a:lnTo>
                  <a:lnTo>
                    <a:pt x="54102" y="0"/>
                  </a:lnTo>
                  <a:lnTo>
                    <a:pt x="75146" y="1381"/>
                  </a:lnTo>
                  <a:lnTo>
                    <a:pt x="92344" y="5143"/>
                  </a:lnTo>
                  <a:lnTo>
                    <a:pt x="103947" y="10715"/>
                  </a:lnTo>
                  <a:lnTo>
                    <a:pt x="108204" y="17526"/>
                  </a:lnTo>
                  <a:lnTo>
                    <a:pt x="103947" y="24336"/>
                  </a:lnTo>
                  <a:lnTo>
                    <a:pt x="92344" y="29908"/>
                  </a:lnTo>
                  <a:lnTo>
                    <a:pt x="75146" y="33670"/>
                  </a:lnTo>
                  <a:lnTo>
                    <a:pt x="54102" y="35052"/>
                  </a:lnTo>
                  <a:lnTo>
                    <a:pt x="33057" y="33670"/>
                  </a:lnTo>
                  <a:lnTo>
                    <a:pt x="15859" y="29908"/>
                  </a:lnTo>
                  <a:lnTo>
                    <a:pt x="4256" y="24336"/>
                  </a:lnTo>
                  <a:lnTo>
                    <a:pt x="0" y="17526"/>
                  </a:lnTo>
                  <a:close/>
                </a:path>
              </a:pathLst>
            </a:custGeom>
            <a:ln w="3175">
              <a:solidFill>
                <a:srgbClr val="C5C5C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140"/>
            <p:cNvSpPr/>
            <p:nvPr/>
          </p:nvSpPr>
          <p:spPr>
            <a:xfrm>
              <a:off x="8534399" y="4582667"/>
              <a:ext cx="33655" cy="32384"/>
            </a:xfrm>
            <a:custGeom>
              <a:avLst/>
              <a:gdLst/>
              <a:ahLst/>
              <a:cxnLst/>
              <a:rect l="l" t="t" r="r" b="b"/>
              <a:pathLst>
                <a:path w="33654" h="32385">
                  <a:moveTo>
                    <a:pt x="26034" y="0"/>
                  </a:moveTo>
                  <a:lnTo>
                    <a:pt x="7493" y="0"/>
                  </a:lnTo>
                  <a:lnTo>
                    <a:pt x="0" y="7111"/>
                  </a:lnTo>
                  <a:lnTo>
                    <a:pt x="0" y="16001"/>
                  </a:lnTo>
                  <a:lnTo>
                    <a:pt x="0" y="24891"/>
                  </a:lnTo>
                  <a:lnTo>
                    <a:pt x="7493" y="32003"/>
                  </a:lnTo>
                  <a:lnTo>
                    <a:pt x="26034" y="32003"/>
                  </a:lnTo>
                  <a:lnTo>
                    <a:pt x="33528" y="24891"/>
                  </a:lnTo>
                  <a:lnTo>
                    <a:pt x="33528" y="7111"/>
                  </a:lnTo>
                  <a:lnTo>
                    <a:pt x="26034" y="0"/>
                  </a:lnTo>
                  <a:close/>
                </a:path>
              </a:pathLst>
            </a:custGeom>
            <a:solidFill>
              <a:srgbClr val="86DC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141"/>
            <p:cNvSpPr/>
            <p:nvPr/>
          </p:nvSpPr>
          <p:spPr>
            <a:xfrm>
              <a:off x="8637269" y="4600194"/>
              <a:ext cx="327025" cy="0"/>
            </a:xfrm>
            <a:custGeom>
              <a:avLst/>
              <a:gdLst/>
              <a:ahLst/>
              <a:cxnLst/>
              <a:rect l="l" t="t" r="r" b="b"/>
              <a:pathLst>
                <a:path w="327025">
                  <a:moveTo>
                    <a:pt x="0" y="0"/>
                  </a:moveTo>
                  <a:lnTo>
                    <a:pt x="326771" y="0"/>
                  </a:lnTo>
                </a:path>
              </a:pathLst>
            </a:custGeom>
            <a:ln w="3175">
              <a:solidFill>
                <a:srgbClr val="AAA9A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142"/>
            <p:cNvSpPr/>
            <p:nvPr/>
          </p:nvSpPr>
          <p:spPr>
            <a:xfrm>
              <a:off x="9140189" y="4600194"/>
              <a:ext cx="327025" cy="0"/>
            </a:xfrm>
            <a:custGeom>
              <a:avLst/>
              <a:gdLst/>
              <a:ahLst/>
              <a:cxnLst/>
              <a:rect l="l" t="t" r="r" b="b"/>
              <a:pathLst>
                <a:path w="327025">
                  <a:moveTo>
                    <a:pt x="0" y="0"/>
                  </a:moveTo>
                  <a:lnTo>
                    <a:pt x="326771" y="0"/>
                  </a:lnTo>
                </a:path>
              </a:pathLst>
            </a:custGeom>
            <a:ln w="3175">
              <a:solidFill>
                <a:srgbClr val="AAA9A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143"/>
            <p:cNvSpPr/>
            <p:nvPr/>
          </p:nvSpPr>
          <p:spPr>
            <a:xfrm>
              <a:off x="8456675" y="4658867"/>
              <a:ext cx="1181100" cy="85725"/>
            </a:xfrm>
            <a:custGeom>
              <a:avLst/>
              <a:gdLst/>
              <a:ahLst/>
              <a:cxnLst/>
              <a:rect l="l" t="t" r="r" b="b"/>
              <a:pathLst>
                <a:path w="1181100" h="85725">
                  <a:moveTo>
                    <a:pt x="1181100" y="0"/>
                  </a:moveTo>
                  <a:lnTo>
                    <a:pt x="0" y="0"/>
                  </a:lnTo>
                  <a:lnTo>
                    <a:pt x="0" y="85343"/>
                  </a:lnTo>
                  <a:lnTo>
                    <a:pt x="1181100" y="85343"/>
                  </a:lnTo>
                  <a:lnTo>
                    <a:pt x="1181100" y="0"/>
                  </a:lnTo>
                  <a:close/>
                </a:path>
              </a:pathLst>
            </a:custGeom>
            <a:solidFill>
              <a:srgbClr val="C5C5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144"/>
            <p:cNvSpPr/>
            <p:nvPr/>
          </p:nvSpPr>
          <p:spPr>
            <a:xfrm>
              <a:off x="8456675" y="4658867"/>
              <a:ext cx="1181100" cy="85725"/>
            </a:xfrm>
            <a:custGeom>
              <a:avLst/>
              <a:gdLst/>
              <a:ahLst/>
              <a:cxnLst/>
              <a:rect l="l" t="t" r="r" b="b"/>
              <a:pathLst>
                <a:path w="1181100" h="85725">
                  <a:moveTo>
                    <a:pt x="0" y="85343"/>
                  </a:moveTo>
                  <a:lnTo>
                    <a:pt x="1181100" y="85343"/>
                  </a:lnTo>
                  <a:lnTo>
                    <a:pt x="1181100" y="0"/>
                  </a:lnTo>
                  <a:lnTo>
                    <a:pt x="0" y="0"/>
                  </a:lnTo>
                  <a:lnTo>
                    <a:pt x="0" y="85343"/>
                  </a:lnTo>
                  <a:close/>
                </a:path>
              </a:pathLst>
            </a:custGeom>
            <a:ln w="3175">
              <a:solidFill>
                <a:srgbClr val="C5C5C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145"/>
            <p:cNvSpPr/>
            <p:nvPr/>
          </p:nvSpPr>
          <p:spPr>
            <a:xfrm>
              <a:off x="8481060" y="4671059"/>
              <a:ext cx="1143000" cy="58419"/>
            </a:xfrm>
            <a:custGeom>
              <a:avLst/>
              <a:gdLst/>
              <a:ahLst/>
              <a:cxnLst/>
              <a:rect l="l" t="t" r="r" b="b"/>
              <a:pathLst>
                <a:path w="1143000" h="58420">
                  <a:moveTo>
                    <a:pt x="137147" y="0"/>
                  </a:moveTo>
                  <a:lnTo>
                    <a:pt x="0" y="0"/>
                  </a:lnTo>
                  <a:lnTo>
                    <a:pt x="0" y="57912"/>
                  </a:lnTo>
                  <a:lnTo>
                    <a:pt x="137147" y="57912"/>
                  </a:lnTo>
                  <a:lnTo>
                    <a:pt x="137147" y="0"/>
                  </a:lnTo>
                  <a:close/>
                </a:path>
                <a:path w="1143000" h="58420">
                  <a:moveTo>
                    <a:pt x="640067" y="0"/>
                  </a:moveTo>
                  <a:lnTo>
                    <a:pt x="501396" y="0"/>
                  </a:lnTo>
                  <a:lnTo>
                    <a:pt x="501396" y="57912"/>
                  </a:lnTo>
                  <a:lnTo>
                    <a:pt x="640067" y="57912"/>
                  </a:lnTo>
                  <a:lnTo>
                    <a:pt x="640067" y="0"/>
                  </a:lnTo>
                  <a:close/>
                </a:path>
                <a:path w="1143000" h="58420">
                  <a:moveTo>
                    <a:pt x="1143000" y="0"/>
                  </a:moveTo>
                  <a:lnTo>
                    <a:pt x="1004316" y="0"/>
                  </a:lnTo>
                  <a:lnTo>
                    <a:pt x="1004316" y="57912"/>
                  </a:lnTo>
                  <a:lnTo>
                    <a:pt x="1143000" y="57912"/>
                  </a:lnTo>
                  <a:lnTo>
                    <a:pt x="1143000" y="0"/>
                  </a:lnTo>
                  <a:close/>
                </a:path>
              </a:pathLst>
            </a:custGeom>
            <a:solidFill>
              <a:srgbClr val="706F7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146"/>
            <p:cNvSpPr/>
            <p:nvPr/>
          </p:nvSpPr>
          <p:spPr>
            <a:xfrm>
              <a:off x="8999219" y="4681727"/>
              <a:ext cx="108585" cy="33655"/>
            </a:xfrm>
            <a:custGeom>
              <a:avLst/>
              <a:gdLst/>
              <a:ahLst/>
              <a:cxnLst/>
              <a:rect l="l" t="t" r="r" b="b"/>
              <a:pathLst>
                <a:path w="108584" h="33654">
                  <a:moveTo>
                    <a:pt x="54102" y="0"/>
                  </a:moveTo>
                  <a:lnTo>
                    <a:pt x="33057" y="1315"/>
                  </a:lnTo>
                  <a:lnTo>
                    <a:pt x="15859" y="4905"/>
                  </a:lnTo>
                  <a:lnTo>
                    <a:pt x="4256" y="10233"/>
                  </a:lnTo>
                  <a:lnTo>
                    <a:pt x="0" y="16763"/>
                  </a:lnTo>
                  <a:lnTo>
                    <a:pt x="4256" y="23294"/>
                  </a:lnTo>
                  <a:lnTo>
                    <a:pt x="15859" y="28622"/>
                  </a:lnTo>
                  <a:lnTo>
                    <a:pt x="33057" y="32212"/>
                  </a:lnTo>
                  <a:lnTo>
                    <a:pt x="54102" y="33527"/>
                  </a:lnTo>
                  <a:lnTo>
                    <a:pt x="75146" y="32212"/>
                  </a:lnTo>
                  <a:lnTo>
                    <a:pt x="92344" y="28622"/>
                  </a:lnTo>
                  <a:lnTo>
                    <a:pt x="103947" y="23294"/>
                  </a:lnTo>
                  <a:lnTo>
                    <a:pt x="108204" y="16763"/>
                  </a:lnTo>
                  <a:lnTo>
                    <a:pt x="103947" y="10233"/>
                  </a:lnTo>
                  <a:lnTo>
                    <a:pt x="92344" y="4905"/>
                  </a:lnTo>
                  <a:lnTo>
                    <a:pt x="75146" y="1315"/>
                  </a:lnTo>
                  <a:lnTo>
                    <a:pt x="54102" y="0"/>
                  </a:lnTo>
                  <a:close/>
                </a:path>
              </a:pathLst>
            </a:custGeom>
            <a:solidFill>
              <a:srgbClr val="C5C5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147"/>
            <p:cNvSpPr/>
            <p:nvPr/>
          </p:nvSpPr>
          <p:spPr>
            <a:xfrm>
              <a:off x="8999219" y="4681727"/>
              <a:ext cx="108585" cy="33655"/>
            </a:xfrm>
            <a:custGeom>
              <a:avLst/>
              <a:gdLst/>
              <a:ahLst/>
              <a:cxnLst/>
              <a:rect l="l" t="t" r="r" b="b"/>
              <a:pathLst>
                <a:path w="108584" h="33654">
                  <a:moveTo>
                    <a:pt x="0" y="16763"/>
                  </a:moveTo>
                  <a:lnTo>
                    <a:pt x="4256" y="10233"/>
                  </a:lnTo>
                  <a:lnTo>
                    <a:pt x="15859" y="4905"/>
                  </a:lnTo>
                  <a:lnTo>
                    <a:pt x="33057" y="1315"/>
                  </a:lnTo>
                  <a:lnTo>
                    <a:pt x="54102" y="0"/>
                  </a:lnTo>
                  <a:lnTo>
                    <a:pt x="75146" y="1315"/>
                  </a:lnTo>
                  <a:lnTo>
                    <a:pt x="92344" y="4905"/>
                  </a:lnTo>
                  <a:lnTo>
                    <a:pt x="103947" y="10233"/>
                  </a:lnTo>
                  <a:lnTo>
                    <a:pt x="108204" y="16763"/>
                  </a:lnTo>
                  <a:lnTo>
                    <a:pt x="103947" y="23294"/>
                  </a:lnTo>
                  <a:lnTo>
                    <a:pt x="92344" y="28622"/>
                  </a:lnTo>
                  <a:lnTo>
                    <a:pt x="75146" y="32212"/>
                  </a:lnTo>
                  <a:lnTo>
                    <a:pt x="54102" y="33527"/>
                  </a:lnTo>
                  <a:lnTo>
                    <a:pt x="33057" y="32212"/>
                  </a:lnTo>
                  <a:lnTo>
                    <a:pt x="15859" y="28622"/>
                  </a:lnTo>
                  <a:lnTo>
                    <a:pt x="4256" y="23294"/>
                  </a:lnTo>
                  <a:lnTo>
                    <a:pt x="0" y="16763"/>
                  </a:lnTo>
                  <a:close/>
                </a:path>
              </a:pathLst>
            </a:custGeom>
            <a:ln w="3175">
              <a:solidFill>
                <a:srgbClr val="C5C5C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148"/>
            <p:cNvSpPr/>
            <p:nvPr/>
          </p:nvSpPr>
          <p:spPr>
            <a:xfrm>
              <a:off x="8534399" y="4683251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4">
                  <a:moveTo>
                    <a:pt x="26034" y="0"/>
                  </a:moveTo>
                  <a:lnTo>
                    <a:pt x="7493" y="0"/>
                  </a:lnTo>
                  <a:lnTo>
                    <a:pt x="0" y="7492"/>
                  </a:lnTo>
                  <a:lnTo>
                    <a:pt x="0" y="16763"/>
                  </a:lnTo>
                  <a:lnTo>
                    <a:pt x="0" y="26034"/>
                  </a:lnTo>
                  <a:lnTo>
                    <a:pt x="7493" y="33527"/>
                  </a:lnTo>
                  <a:lnTo>
                    <a:pt x="26034" y="33527"/>
                  </a:lnTo>
                  <a:lnTo>
                    <a:pt x="33528" y="26034"/>
                  </a:lnTo>
                  <a:lnTo>
                    <a:pt x="33528" y="7492"/>
                  </a:lnTo>
                  <a:lnTo>
                    <a:pt x="26034" y="0"/>
                  </a:lnTo>
                  <a:close/>
                </a:path>
              </a:pathLst>
            </a:custGeom>
            <a:solidFill>
              <a:srgbClr val="86DC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149"/>
            <p:cNvSpPr/>
            <p:nvPr/>
          </p:nvSpPr>
          <p:spPr>
            <a:xfrm>
              <a:off x="8637269" y="4700777"/>
              <a:ext cx="327025" cy="0"/>
            </a:xfrm>
            <a:custGeom>
              <a:avLst/>
              <a:gdLst/>
              <a:ahLst/>
              <a:cxnLst/>
              <a:rect l="l" t="t" r="r" b="b"/>
              <a:pathLst>
                <a:path w="327025">
                  <a:moveTo>
                    <a:pt x="0" y="0"/>
                  </a:moveTo>
                  <a:lnTo>
                    <a:pt x="326771" y="0"/>
                  </a:lnTo>
                </a:path>
              </a:pathLst>
            </a:custGeom>
            <a:ln w="3175">
              <a:solidFill>
                <a:srgbClr val="AAA9A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object 150"/>
            <p:cNvSpPr/>
            <p:nvPr/>
          </p:nvSpPr>
          <p:spPr>
            <a:xfrm>
              <a:off x="9140189" y="4700777"/>
              <a:ext cx="327025" cy="0"/>
            </a:xfrm>
            <a:custGeom>
              <a:avLst/>
              <a:gdLst/>
              <a:ahLst/>
              <a:cxnLst/>
              <a:rect l="l" t="t" r="r" b="b"/>
              <a:pathLst>
                <a:path w="327025">
                  <a:moveTo>
                    <a:pt x="0" y="0"/>
                  </a:moveTo>
                  <a:lnTo>
                    <a:pt x="326771" y="0"/>
                  </a:lnTo>
                </a:path>
              </a:pathLst>
            </a:custGeom>
            <a:ln w="3175">
              <a:solidFill>
                <a:srgbClr val="AAA9A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" name="object 151"/>
            <p:cNvSpPr/>
            <p:nvPr/>
          </p:nvSpPr>
          <p:spPr>
            <a:xfrm>
              <a:off x="8456675" y="4759451"/>
              <a:ext cx="1181100" cy="85725"/>
            </a:xfrm>
            <a:custGeom>
              <a:avLst/>
              <a:gdLst/>
              <a:ahLst/>
              <a:cxnLst/>
              <a:rect l="l" t="t" r="r" b="b"/>
              <a:pathLst>
                <a:path w="1181100" h="85725">
                  <a:moveTo>
                    <a:pt x="1181100" y="0"/>
                  </a:moveTo>
                  <a:lnTo>
                    <a:pt x="0" y="0"/>
                  </a:lnTo>
                  <a:lnTo>
                    <a:pt x="0" y="85343"/>
                  </a:lnTo>
                  <a:lnTo>
                    <a:pt x="1181100" y="85343"/>
                  </a:lnTo>
                  <a:lnTo>
                    <a:pt x="1181100" y="0"/>
                  </a:lnTo>
                  <a:close/>
                </a:path>
              </a:pathLst>
            </a:custGeom>
            <a:solidFill>
              <a:srgbClr val="C5C5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152"/>
            <p:cNvSpPr/>
            <p:nvPr/>
          </p:nvSpPr>
          <p:spPr>
            <a:xfrm>
              <a:off x="8456675" y="4759451"/>
              <a:ext cx="1181100" cy="85725"/>
            </a:xfrm>
            <a:custGeom>
              <a:avLst/>
              <a:gdLst/>
              <a:ahLst/>
              <a:cxnLst/>
              <a:rect l="l" t="t" r="r" b="b"/>
              <a:pathLst>
                <a:path w="1181100" h="85725">
                  <a:moveTo>
                    <a:pt x="0" y="85343"/>
                  </a:moveTo>
                  <a:lnTo>
                    <a:pt x="1181100" y="85343"/>
                  </a:lnTo>
                  <a:lnTo>
                    <a:pt x="1181100" y="0"/>
                  </a:lnTo>
                  <a:lnTo>
                    <a:pt x="0" y="0"/>
                  </a:lnTo>
                  <a:lnTo>
                    <a:pt x="0" y="85343"/>
                  </a:lnTo>
                  <a:close/>
                </a:path>
              </a:pathLst>
            </a:custGeom>
            <a:ln w="3175">
              <a:solidFill>
                <a:srgbClr val="C5C5C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153"/>
            <p:cNvSpPr/>
            <p:nvPr/>
          </p:nvSpPr>
          <p:spPr>
            <a:xfrm>
              <a:off x="8481060" y="4771643"/>
              <a:ext cx="1143000" cy="59690"/>
            </a:xfrm>
            <a:custGeom>
              <a:avLst/>
              <a:gdLst/>
              <a:ahLst/>
              <a:cxnLst/>
              <a:rect l="l" t="t" r="r" b="b"/>
              <a:pathLst>
                <a:path w="1143000" h="59689">
                  <a:moveTo>
                    <a:pt x="137147" y="0"/>
                  </a:moveTo>
                  <a:lnTo>
                    <a:pt x="0" y="0"/>
                  </a:lnTo>
                  <a:lnTo>
                    <a:pt x="0" y="59436"/>
                  </a:lnTo>
                  <a:lnTo>
                    <a:pt x="137147" y="59436"/>
                  </a:lnTo>
                  <a:lnTo>
                    <a:pt x="137147" y="0"/>
                  </a:lnTo>
                  <a:close/>
                </a:path>
                <a:path w="1143000" h="59689">
                  <a:moveTo>
                    <a:pt x="640067" y="0"/>
                  </a:moveTo>
                  <a:lnTo>
                    <a:pt x="501396" y="0"/>
                  </a:lnTo>
                  <a:lnTo>
                    <a:pt x="501396" y="59436"/>
                  </a:lnTo>
                  <a:lnTo>
                    <a:pt x="640067" y="59436"/>
                  </a:lnTo>
                  <a:lnTo>
                    <a:pt x="640067" y="0"/>
                  </a:lnTo>
                  <a:close/>
                </a:path>
                <a:path w="1143000" h="59689">
                  <a:moveTo>
                    <a:pt x="1143000" y="0"/>
                  </a:moveTo>
                  <a:lnTo>
                    <a:pt x="1004316" y="0"/>
                  </a:lnTo>
                  <a:lnTo>
                    <a:pt x="1004316" y="59436"/>
                  </a:lnTo>
                  <a:lnTo>
                    <a:pt x="1143000" y="59436"/>
                  </a:lnTo>
                  <a:lnTo>
                    <a:pt x="1143000" y="0"/>
                  </a:lnTo>
                  <a:close/>
                </a:path>
              </a:pathLst>
            </a:custGeom>
            <a:solidFill>
              <a:srgbClr val="706F7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154"/>
            <p:cNvSpPr/>
            <p:nvPr/>
          </p:nvSpPr>
          <p:spPr>
            <a:xfrm>
              <a:off x="8999219" y="4782311"/>
              <a:ext cx="108585" cy="35560"/>
            </a:xfrm>
            <a:custGeom>
              <a:avLst/>
              <a:gdLst/>
              <a:ahLst/>
              <a:cxnLst/>
              <a:rect l="l" t="t" r="r" b="b"/>
              <a:pathLst>
                <a:path w="108584" h="35560">
                  <a:moveTo>
                    <a:pt x="54102" y="0"/>
                  </a:moveTo>
                  <a:lnTo>
                    <a:pt x="33057" y="1381"/>
                  </a:lnTo>
                  <a:lnTo>
                    <a:pt x="15859" y="5143"/>
                  </a:lnTo>
                  <a:lnTo>
                    <a:pt x="4256" y="10715"/>
                  </a:lnTo>
                  <a:lnTo>
                    <a:pt x="0" y="17526"/>
                  </a:lnTo>
                  <a:lnTo>
                    <a:pt x="4256" y="24336"/>
                  </a:lnTo>
                  <a:lnTo>
                    <a:pt x="15859" y="29908"/>
                  </a:lnTo>
                  <a:lnTo>
                    <a:pt x="33057" y="33670"/>
                  </a:lnTo>
                  <a:lnTo>
                    <a:pt x="54102" y="35052"/>
                  </a:lnTo>
                  <a:lnTo>
                    <a:pt x="75146" y="33670"/>
                  </a:lnTo>
                  <a:lnTo>
                    <a:pt x="92344" y="29908"/>
                  </a:lnTo>
                  <a:lnTo>
                    <a:pt x="103947" y="24336"/>
                  </a:lnTo>
                  <a:lnTo>
                    <a:pt x="108204" y="17526"/>
                  </a:lnTo>
                  <a:lnTo>
                    <a:pt x="103947" y="10715"/>
                  </a:lnTo>
                  <a:lnTo>
                    <a:pt x="92344" y="5143"/>
                  </a:lnTo>
                  <a:lnTo>
                    <a:pt x="75146" y="1381"/>
                  </a:lnTo>
                  <a:lnTo>
                    <a:pt x="54102" y="0"/>
                  </a:lnTo>
                  <a:close/>
                </a:path>
              </a:pathLst>
            </a:custGeom>
            <a:solidFill>
              <a:srgbClr val="C5C5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155"/>
            <p:cNvSpPr/>
            <p:nvPr/>
          </p:nvSpPr>
          <p:spPr>
            <a:xfrm>
              <a:off x="8999219" y="4782311"/>
              <a:ext cx="108585" cy="35560"/>
            </a:xfrm>
            <a:custGeom>
              <a:avLst/>
              <a:gdLst/>
              <a:ahLst/>
              <a:cxnLst/>
              <a:rect l="l" t="t" r="r" b="b"/>
              <a:pathLst>
                <a:path w="108584" h="35560">
                  <a:moveTo>
                    <a:pt x="0" y="17526"/>
                  </a:moveTo>
                  <a:lnTo>
                    <a:pt x="4256" y="10715"/>
                  </a:lnTo>
                  <a:lnTo>
                    <a:pt x="15859" y="5143"/>
                  </a:lnTo>
                  <a:lnTo>
                    <a:pt x="33057" y="1381"/>
                  </a:lnTo>
                  <a:lnTo>
                    <a:pt x="54102" y="0"/>
                  </a:lnTo>
                  <a:lnTo>
                    <a:pt x="75146" y="1381"/>
                  </a:lnTo>
                  <a:lnTo>
                    <a:pt x="92344" y="5143"/>
                  </a:lnTo>
                  <a:lnTo>
                    <a:pt x="103947" y="10715"/>
                  </a:lnTo>
                  <a:lnTo>
                    <a:pt x="108204" y="17526"/>
                  </a:lnTo>
                  <a:lnTo>
                    <a:pt x="103947" y="24336"/>
                  </a:lnTo>
                  <a:lnTo>
                    <a:pt x="92344" y="29908"/>
                  </a:lnTo>
                  <a:lnTo>
                    <a:pt x="75146" y="33670"/>
                  </a:lnTo>
                  <a:lnTo>
                    <a:pt x="54102" y="35052"/>
                  </a:lnTo>
                  <a:lnTo>
                    <a:pt x="33057" y="33670"/>
                  </a:lnTo>
                  <a:lnTo>
                    <a:pt x="15859" y="29908"/>
                  </a:lnTo>
                  <a:lnTo>
                    <a:pt x="4256" y="24336"/>
                  </a:lnTo>
                  <a:lnTo>
                    <a:pt x="0" y="17526"/>
                  </a:lnTo>
                  <a:close/>
                </a:path>
              </a:pathLst>
            </a:custGeom>
            <a:ln w="3175">
              <a:solidFill>
                <a:srgbClr val="C5C5C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object 156"/>
            <p:cNvSpPr/>
            <p:nvPr/>
          </p:nvSpPr>
          <p:spPr>
            <a:xfrm>
              <a:off x="8534399" y="4783835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4">
                  <a:moveTo>
                    <a:pt x="26034" y="0"/>
                  </a:moveTo>
                  <a:lnTo>
                    <a:pt x="7493" y="0"/>
                  </a:lnTo>
                  <a:lnTo>
                    <a:pt x="0" y="7492"/>
                  </a:lnTo>
                  <a:lnTo>
                    <a:pt x="0" y="16763"/>
                  </a:lnTo>
                  <a:lnTo>
                    <a:pt x="0" y="26034"/>
                  </a:lnTo>
                  <a:lnTo>
                    <a:pt x="7493" y="33527"/>
                  </a:lnTo>
                  <a:lnTo>
                    <a:pt x="26034" y="33527"/>
                  </a:lnTo>
                  <a:lnTo>
                    <a:pt x="33528" y="26034"/>
                  </a:lnTo>
                  <a:lnTo>
                    <a:pt x="33528" y="7492"/>
                  </a:lnTo>
                  <a:lnTo>
                    <a:pt x="26034" y="0"/>
                  </a:lnTo>
                  <a:close/>
                </a:path>
              </a:pathLst>
            </a:custGeom>
            <a:solidFill>
              <a:srgbClr val="86DC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157"/>
            <p:cNvSpPr/>
            <p:nvPr/>
          </p:nvSpPr>
          <p:spPr>
            <a:xfrm>
              <a:off x="8637269" y="4801361"/>
              <a:ext cx="327025" cy="0"/>
            </a:xfrm>
            <a:custGeom>
              <a:avLst/>
              <a:gdLst/>
              <a:ahLst/>
              <a:cxnLst/>
              <a:rect l="l" t="t" r="r" b="b"/>
              <a:pathLst>
                <a:path w="327025">
                  <a:moveTo>
                    <a:pt x="0" y="0"/>
                  </a:moveTo>
                  <a:lnTo>
                    <a:pt x="326771" y="0"/>
                  </a:lnTo>
                </a:path>
              </a:pathLst>
            </a:custGeom>
            <a:ln w="3175">
              <a:solidFill>
                <a:srgbClr val="AAA9A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158"/>
            <p:cNvSpPr/>
            <p:nvPr/>
          </p:nvSpPr>
          <p:spPr>
            <a:xfrm>
              <a:off x="9140189" y="4801361"/>
              <a:ext cx="327025" cy="0"/>
            </a:xfrm>
            <a:custGeom>
              <a:avLst/>
              <a:gdLst/>
              <a:ahLst/>
              <a:cxnLst/>
              <a:rect l="l" t="t" r="r" b="b"/>
              <a:pathLst>
                <a:path w="327025">
                  <a:moveTo>
                    <a:pt x="0" y="0"/>
                  </a:moveTo>
                  <a:lnTo>
                    <a:pt x="326771" y="0"/>
                  </a:lnTo>
                </a:path>
              </a:pathLst>
            </a:custGeom>
            <a:ln w="3175">
              <a:solidFill>
                <a:srgbClr val="AAA9A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159"/>
            <p:cNvSpPr/>
            <p:nvPr/>
          </p:nvSpPr>
          <p:spPr>
            <a:xfrm>
              <a:off x="8456675" y="4861560"/>
              <a:ext cx="1181100" cy="85725"/>
            </a:xfrm>
            <a:custGeom>
              <a:avLst/>
              <a:gdLst/>
              <a:ahLst/>
              <a:cxnLst/>
              <a:rect l="l" t="t" r="r" b="b"/>
              <a:pathLst>
                <a:path w="1181100" h="85725">
                  <a:moveTo>
                    <a:pt x="1181100" y="0"/>
                  </a:moveTo>
                  <a:lnTo>
                    <a:pt x="0" y="0"/>
                  </a:lnTo>
                  <a:lnTo>
                    <a:pt x="0" y="85343"/>
                  </a:lnTo>
                  <a:lnTo>
                    <a:pt x="1181100" y="85343"/>
                  </a:lnTo>
                  <a:lnTo>
                    <a:pt x="1181100" y="0"/>
                  </a:lnTo>
                  <a:close/>
                </a:path>
              </a:pathLst>
            </a:custGeom>
            <a:solidFill>
              <a:srgbClr val="C5C5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160"/>
            <p:cNvSpPr/>
            <p:nvPr/>
          </p:nvSpPr>
          <p:spPr>
            <a:xfrm>
              <a:off x="8456675" y="4861560"/>
              <a:ext cx="1181100" cy="85725"/>
            </a:xfrm>
            <a:custGeom>
              <a:avLst/>
              <a:gdLst/>
              <a:ahLst/>
              <a:cxnLst/>
              <a:rect l="l" t="t" r="r" b="b"/>
              <a:pathLst>
                <a:path w="1181100" h="85725">
                  <a:moveTo>
                    <a:pt x="0" y="85343"/>
                  </a:moveTo>
                  <a:lnTo>
                    <a:pt x="1181100" y="85343"/>
                  </a:lnTo>
                  <a:lnTo>
                    <a:pt x="1181100" y="0"/>
                  </a:lnTo>
                  <a:lnTo>
                    <a:pt x="0" y="0"/>
                  </a:lnTo>
                  <a:lnTo>
                    <a:pt x="0" y="85343"/>
                  </a:lnTo>
                  <a:close/>
                </a:path>
              </a:pathLst>
            </a:custGeom>
            <a:ln w="3175">
              <a:solidFill>
                <a:srgbClr val="C5C5C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161"/>
            <p:cNvSpPr/>
            <p:nvPr/>
          </p:nvSpPr>
          <p:spPr>
            <a:xfrm>
              <a:off x="8481060" y="4873751"/>
              <a:ext cx="1143000" cy="58419"/>
            </a:xfrm>
            <a:custGeom>
              <a:avLst/>
              <a:gdLst/>
              <a:ahLst/>
              <a:cxnLst/>
              <a:rect l="l" t="t" r="r" b="b"/>
              <a:pathLst>
                <a:path w="1143000" h="58420">
                  <a:moveTo>
                    <a:pt x="137147" y="0"/>
                  </a:moveTo>
                  <a:lnTo>
                    <a:pt x="0" y="0"/>
                  </a:lnTo>
                  <a:lnTo>
                    <a:pt x="0" y="57912"/>
                  </a:lnTo>
                  <a:lnTo>
                    <a:pt x="137147" y="57912"/>
                  </a:lnTo>
                  <a:lnTo>
                    <a:pt x="137147" y="0"/>
                  </a:lnTo>
                  <a:close/>
                </a:path>
                <a:path w="1143000" h="58420">
                  <a:moveTo>
                    <a:pt x="640067" y="0"/>
                  </a:moveTo>
                  <a:lnTo>
                    <a:pt x="501396" y="0"/>
                  </a:lnTo>
                  <a:lnTo>
                    <a:pt x="501396" y="57912"/>
                  </a:lnTo>
                  <a:lnTo>
                    <a:pt x="640067" y="57912"/>
                  </a:lnTo>
                  <a:lnTo>
                    <a:pt x="640067" y="0"/>
                  </a:lnTo>
                  <a:close/>
                </a:path>
                <a:path w="1143000" h="58420">
                  <a:moveTo>
                    <a:pt x="1143000" y="0"/>
                  </a:moveTo>
                  <a:lnTo>
                    <a:pt x="1004316" y="0"/>
                  </a:lnTo>
                  <a:lnTo>
                    <a:pt x="1004316" y="57912"/>
                  </a:lnTo>
                  <a:lnTo>
                    <a:pt x="1143000" y="57912"/>
                  </a:lnTo>
                  <a:lnTo>
                    <a:pt x="1143000" y="0"/>
                  </a:lnTo>
                  <a:close/>
                </a:path>
              </a:pathLst>
            </a:custGeom>
            <a:solidFill>
              <a:srgbClr val="706F7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object 162"/>
            <p:cNvSpPr/>
            <p:nvPr/>
          </p:nvSpPr>
          <p:spPr>
            <a:xfrm>
              <a:off x="8999219" y="4882895"/>
              <a:ext cx="108585" cy="35560"/>
            </a:xfrm>
            <a:custGeom>
              <a:avLst/>
              <a:gdLst/>
              <a:ahLst/>
              <a:cxnLst/>
              <a:rect l="l" t="t" r="r" b="b"/>
              <a:pathLst>
                <a:path w="108584" h="35560">
                  <a:moveTo>
                    <a:pt x="54102" y="0"/>
                  </a:moveTo>
                  <a:lnTo>
                    <a:pt x="33057" y="1381"/>
                  </a:lnTo>
                  <a:lnTo>
                    <a:pt x="15859" y="5143"/>
                  </a:lnTo>
                  <a:lnTo>
                    <a:pt x="4256" y="10715"/>
                  </a:lnTo>
                  <a:lnTo>
                    <a:pt x="0" y="17525"/>
                  </a:lnTo>
                  <a:lnTo>
                    <a:pt x="4256" y="24336"/>
                  </a:lnTo>
                  <a:lnTo>
                    <a:pt x="15859" y="29908"/>
                  </a:lnTo>
                  <a:lnTo>
                    <a:pt x="33057" y="33670"/>
                  </a:lnTo>
                  <a:lnTo>
                    <a:pt x="54102" y="35051"/>
                  </a:lnTo>
                  <a:lnTo>
                    <a:pt x="75146" y="33670"/>
                  </a:lnTo>
                  <a:lnTo>
                    <a:pt x="92344" y="29908"/>
                  </a:lnTo>
                  <a:lnTo>
                    <a:pt x="103947" y="24336"/>
                  </a:lnTo>
                  <a:lnTo>
                    <a:pt x="108204" y="17525"/>
                  </a:lnTo>
                  <a:lnTo>
                    <a:pt x="103947" y="10715"/>
                  </a:lnTo>
                  <a:lnTo>
                    <a:pt x="92344" y="5143"/>
                  </a:lnTo>
                  <a:lnTo>
                    <a:pt x="75146" y="1381"/>
                  </a:lnTo>
                  <a:lnTo>
                    <a:pt x="54102" y="0"/>
                  </a:lnTo>
                  <a:close/>
                </a:path>
              </a:pathLst>
            </a:custGeom>
            <a:solidFill>
              <a:srgbClr val="C5C5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object 163"/>
            <p:cNvSpPr/>
            <p:nvPr/>
          </p:nvSpPr>
          <p:spPr>
            <a:xfrm>
              <a:off x="8999219" y="4882895"/>
              <a:ext cx="108585" cy="35560"/>
            </a:xfrm>
            <a:custGeom>
              <a:avLst/>
              <a:gdLst/>
              <a:ahLst/>
              <a:cxnLst/>
              <a:rect l="l" t="t" r="r" b="b"/>
              <a:pathLst>
                <a:path w="108584" h="35560">
                  <a:moveTo>
                    <a:pt x="0" y="17525"/>
                  </a:moveTo>
                  <a:lnTo>
                    <a:pt x="4256" y="10715"/>
                  </a:lnTo>
                  <a:lnTo>
                    <a:pt x="15859" y="5143"/>
                  </a:lnTo>
                  <a:lnTo>
                    <a:pt x="33057" y="1381"/>
                  </a:lnTo>
                  <a:lnTo>
                    <a:pt x="54102" y="0"/>
                  </a:lnTo>
                  <a:lnTo>
                    <a:pt x="75146" y="1381"/>
                  </a:lnTo>
                  <a:lnTo>
                    <a:pt x="92344" y="5143"/>
                  </a:lnTo>
                  <a:lnTo>
                    <a:pt x="103947" y="10715"/>
                  </a:lnTo>
                  <a:lnTo>
                    <a:pt x="108204" y="17525"/>
                  </a:lnTo>
                  <a:lnTo>
                    <a:pt x="103947" y="24336"/>
                  </a:lnTo>
                  <a:lnTo>
                    <a:pt x="92344" y="29908"/>
                  </a:lnTo>
                  <a:lnTo>
                    <a:pt x="75146" y="33670"/>
                  </a:lnTo>
                  <a:lnTo>
                    <a:pt x="54102" y="35051"/>
                  </a:lnTo>
                  <a:lnTo>
                    <a:pt x="33057" y="33670"/>
                  </a:lnTo>
                  <a:lnTo>
                    <a:pt x="15859" y="29908"/>
                  </a:lnTo>
                  <a:lnTo>
                    <a:pt x="4256" y="24336"/>
                  </a:lnTo>
                  <a:lnTo>
                    <a:pt x="0" y="17525"/>
                  </a:lnTo>
                  <a:close/>
                </a:path>
              </a:pathLst>
            </a:custGeom>
            <a:ln w="3175">
              <a:solidFill>
                <a:srgbClr val="C5C5C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4" name="object 164"/>
            <p:cNvSpPr/>
            <p:nvPr/>
          </p:nvSpPr>
          <p:spPr>
            <a:xfrm>
              <a:off x="8534399" y="4885943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4">
                  <a:moveTo>
                    <a:pt x="26034" y="0"/>
                  </a:moveTo>
                  <a:lnTo>
                    <a:pt x="7493" y="0"/>
                  </a:lnTo>
                  <a:lnTo>
                    <a:pt x="0" y="7493"/>
                  </a:lnTo>
                  <a:lnTo>
                    <a:pt x="0" y="16764"/>
                  </a:lnTo>
                  <a:lnTo>
                    <a:pt x="0" y="26035"/>
                  </a:lnTo>
                  <a:lnTo>
                    <a:pt x="7493" y="33528"/>
                  </a:lnTo>
                  <a:lnTo>
                    <a:pt x="26034" y="33528"/>
                  </a:lnTo>
                  <a:lnTo>
                    <a:pt x="33528" y="26035"/>
                  </a:lnTo>
                  <a:lnTo>
                    <a:pt x="33528" y="7493"/>
                  </a:lnTo>
                  <a:lnTo>
                    <a:pt x="26034" y="0"/>
                  </a:lnTo>
                  <a:close/>
                </a:path>
              </a:pathLst>
            </a:custGeom>
            <a:solidFill>
              <a:srgbClr val="86DC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5" name="object 165"/>
            <p:cNvSpPr/>
            <p:nvPr/>
          </p:nvSpPr>
          <p:spPr>
            <a:xfrm>
              <a:off x="9140189" y="4903470"/>
              <a:ext cx="327025" cy="0"/>
            </a:xfrm>
            <a:custGeom>
              <a:avLst/>
              <a:gdLst/>
              <a:ahLst/>
              <a:cxnLst/>
              <a:rect l="l" t="t" r="r" b="b"/>
              <a:pathLst>
                <a:path w="327025">
                  <a:moveTo>
                    <a:pt x="0" y="0"/>
                  </a:moveTo>
                  <a:lnTo>
                    <a:pt x="326771" y="0"/>
                  </a:lnTo>
                </a:path>
              </a:pathLst>
            </a:custGeom>
            <a:ln w="3175">
              <a:solidFill>
                <a:srgbClr val="AAA9A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6" name="object 166"/>
            <p:cNvSpPr/>
            <p:nvPr/>
          </p:nvSpPr>
          <p:spPr>
            <a:xfrm>
              <a:off x="8456675" y="4962143"/>
              <a:ext cx="1181100" cy="85725"/>
            </a:xfrm>
            <a:custGeom>
              <a:avLst/>
              <a:gdLst/>
              <a:ahLst/>
              <a:cxnLst/>
              <a:rect l="l" t="t" r="r" b="b"/>
              <a:pathLst>
                <a:path w="1181100" h="85725">
                  <a:moveTo>
                    <a:pt x="1181100" y="0"/>
                  </a:moveTo>
                  <a:lnTo>
                    <a:pt x="0" y="0"/>
                  </a:lnTo>
                  <a:lnTo>
                    <a:pt x="0" y="85343"/>
                  </a:lnTo>
                  <a:lnTo>
                    <a:pt x="1181100" y="85343"/>
                  </a:lnTo>
                  <a:lnTo>
                    <a:pt x="1181100" y="0"/>
                  </a:lnTo>
                  <a:close/>
                </a:path>
              </a:pathLst>
            </a:custGeom>
            <a:solidFill>
              <a:srgbClr val="C5C5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7" name="object 167"/>
            <p:cNvSpPr/>
            <p:nvPr/>
          </p:nvSpPr>
          <p:spPr>
            <a:xfrm>
              <a:off x="8456675" y="4962143"/>
              <a:ext cx="1181100" cy="85725"/>
            </a:xfrm>
            <a:custGeom>
              <a:avLst/>
              <a:gdLst/>
              <a:ahLst/>
              <a:cxnLst/>
              <a:rect l="l" t="t" r="r" b="b"/>
              <a:pathLst>
                <a:path w="1181100" h="85725">
                  <a:moveTo>
                    <a:pt x="0" y="85343"/>
                  </a:moveTo>
                  <a:lnTo>
                    <a:pt x="1181100" y="85343"/>
                  </a:lnTo>
                  <a:lnTo>
                    <a:pt x="1181100" y="0"/>
                  </a:lnTo>
                  <a:lnTo>
                    <a:pt x="0" y="0"/>
                  </a:lnTo>
                  <a:lnTo>
                    <a:pt x="0" y="85343"/>
                  </a:lnTo>
                  <a:close/>
                </a:path>
              </a:pathLst>
            </a:custGeom>
            <a:ln w="3175">
              <a:solidFill>
                <a:srgbClr val="C5C5C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8" name="object 168"/>
            <p:cNvSpPr/>
            <p:nvPr/>
          </p:nvSpPr>
          <p:spPr>
            <a:xfrm>
              <a:off x="8481060" y="4974335"/>
              <a:ext cx="1143000" cy="58419"/>
            </a:xfrm>
            <a:custGeom>
              <a:avLst/>
              <a:gdLst/>
              <a:ahLst/>
              <a:cxnLst/>
              <a:rect l="l" t="t" r="r" b="b"/>
              <a:pathLst>
                <a:path w="1143000" h="58420">
                  <a:moveTo>
                    <a:pt x="137147" y="0"/>
                  </a:moveTo>
                  <a:lnTo>
                    <a:pt x="0" y="0"/>
                  </a:lnTo>
                  <a:lnTo>
                    <a:pt x="0" y="57912"/>
                  </a:lnTo>
                  <a:lnTo>
                    <a:pt x="137147" y="57912"/>
                  </a:lnTo>
                  <a:lnTo>
                    <a:pt x="137147" y="0"/>
                  </a:lnTo>
                  <a:close/>
                </a:path>
                <a:path w="1143000" h="58420">
                  <a:moveTo>
                    <a:pt x="640067" y="0"/>
                  </a:moveTo>
                  <a:lnTo>
                    <a:pt x="501396" y="0"/>
                  </a:lnTo>
                  <a:lnTo>
                    <a:pt x="501396" y="57912"/>
                  </a:lnTo>
                  <a:lnTo>
                    <a:pt x="640067" y="57912"/>
                  </a:lnTo>
                  <a:lnTo>
                    <a:pt x="640067" y="0"/>
                  </a:lnTo>
                  <a:close/>
                </a:path>
                <a:path w="1143000" h="58420">
                  <a:moveTo>
                    <a:pt x="1143000" y="0"/>
                  </a:moveTo>
                  <a:lnTo>
                    <a:pt x="1004316" y="0"/>
                  </a:lnTo>
                  <a:lnTo>
                    <a:pt x="1004316" y="57912"/>
                  </a:lnTo>
                  <a:lnTo>
                    <a:pt x="1143000" y="57912"/>
                  </a:lnTo>
                  <a:lnTo>
                    <a:pt x="1143000" y="0"/>
                  </a:lnTo>
                  <a:close/>
                </a:path>
              </a:pathLst>
            </a:custGeom>
            <a:solidFill>
              <a:srgbClr val="706F7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9" name="object 169"/>
            <p:cNvSpPr/>
            <p:nvPr/>
          </p:nvSpPr>
          <p:spPr>
            <a:xfrm>
              <a:off x="8999219" y="4985004"/>
              <a:ext cx="108585" cy="35560"/>
            </a:xfrm>
            <a:custGeom>
              <a:avLst/>
              <a:gdLst/>
              <a:ahLst/>
              <a:cxnLst/>
              <a:rect l="l" t="t" r="r" b="b"/>
              <a:pathLst>
                <a:path w="108584" h="35560">
                  <a:moveTo>
                    <a:pt x="54102" y="0"/>
                  </a:moveTo>
                  <a:lnTo>
                    <a:pt x="33057" y="1381"/>
                  </a:lnTo>
                  <a:lnTo>
                    <a:pt x="15859" y="5143"/>
                  </a:lnTo>
                  <a:lnTo>
                    <a:pt x="4256" y="10715"/>
                  </a:lnTo>
                  <a:lnTo>
                    <a:pt x="0" y="17525"/>
                  </a:lnTo>
                  <a:lnTo>
                    <a:pt x="4256" y="24336"/>
                  </a:lnTo>
                  <a:lnTo>
                    <a:pt x="15859" y="29908"/>
                  </a:lnTo>
                  <a:lnTo>
                    <a:pt x="33057" y="33670"/>
                  </a:lnTo>
                  <a:lnTo>
                    <a:pt x="54102" y="35051"/>
                  </a:lnTo>
                  <a:lnTo>
                    <a:pt x="75146" y="33670"/>
                  </a:lnTo>
                  <a:lnTo>
                    <a:pt x="92344" y="29908"/>
                  </a:lnTo>
                  <a:lnTo>
                    <a:pt x="103947" y="24336"/>
                  </a:lnTo>
                  <a:lnTo>
                    <a:pt x="108204" y="17525"/>
                  </a:lnTo>
                  <a:lnTo>
                    <a:pt x="103947" y="10715"/>
                  </a:lnTo>
                  <a:lnTo>
                    <a:pt x="92344" y="5143"/>
                  </a:lnTo>
                  <a:lnTo>
                    <a:pt x="75146" y="1381"/>
                  </a:lnTo>
                  <a:lnTo>
                    <a:pt x="54102" y="0"/>
                  </a:lnTo>
                  <a:close/>
                </a:path>
              </a:pathLst>
            </a:custGeom>
            <a:solidFill>
              <a:srgbClr val="C5C5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0" name="object 170"/>
            <p:cNvSpPr/>
            <p:nvPr/>
          </p:nvSpPr>
          <p:spPr>
            <a:xfrm>
              <a:off x="8999219" y="4985004"/>
              <a:ext cx="108585" cy="35560"/>
            </a:xfrm>
            <a:custGeom>
              <a:avLst/>
              <a:gdLst/>
              <a:ahLst/>
              <a:cxnLst/>
              <a:rect l="l" t="t" r="r" b="b"/>
              <a:pathLst>
                <a:path w="108584" h="35560">
                  <a:moveTo>
                    <a:pt x="0" y="17525"/>
                  </a:moveTo>
                  <a:lnTo>
                    <a:pt x="4256" y="10715"/>
                  </a:lnTo>
                  <a:lnTo>
                    <a:pt x="15859" y="5143"/>
                  </a:lnTo>
                  <a:lnTo>
                    <a:pt x="33057" y="1381"/>
                  </a:lnTo>
                  <a:lnTo>
                    <a:pt x="54102" y="0"/>
                  </a:lnTo>
                  <a:lnTo>
                    <a:pt x="75146" y="1381"/>
                  </a:lnTo>
                  <a:lnTo>
                    <a:pt x="92344" y="5143"/>
                  </a:lnTo>
                  <a:lnTo>
                    <a:pt x="103947" y="10715"/>
                  </a:lnTo>
                  <a:lnTo>
                    <a:pt x="108204" y="17525"/>
                  </a:lnTo>
                  <a:lnTo>
                    <a:pt x="103947" y="24336"/>
                  </a:lnTo>
                  <a:lnTo>
                    <a:pt x="92344" y="29908"/>
                  </a:lnTo>
                  <a:lnTo>
                    <a:pt x="75146" y="33670"/>
                  </a:lnTo>
                  <a:lnTo>
                    <a:pt x="54102" y="35051"/>
                  </a:lnTo>
                  <a:lnTo>
                    <a:pt x="33057" y="33670"/>
                  </a:lnTo>
                  <a:lnTo>
                    <a:pt x="15859" y="29908"/>
                  </a:lnTo>
                  <a:lnTo>
                    <a:pt x="4256" y="24336"/>
                  </a:lnTo>
                  <a:lnTo>
                    <a:pt x="0" y="17525"/>
                  </a:lnTo>
                  <a:close/>
                </a:path>
              </a:pathLst>
            </a:custGeom>
            <a:ln w="3175">
              <a:solidFill>
                <a:srgbClr val="C5C5C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1" name="object 171"/>
            <p:cNvSpPr/>
            <p:nvPr/>
          </p:nvSpPr>
          <p:spPr>
            <a:xfrm>
              <a:off x="8534399" y="4986527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4">
                  <a:moveTo>
                    <a:pt x="26034" y="0"/>
                  </a:moveTo>
                  <a:lnTo>
                    <a:pt x="7493" y="0"/>
                  </a:lnTo>
                  <a:lnTo>
                    <a:pt x="0" y="7492"/>
                  </a:lnTo>
                  <a:lnTo>
                    <a:pt x="0" y="16763"/>
                  </a:lnTo>
                  <a:lnTo>
                    <a:pt x="0" y="26034"/>
                  </a:lnTo>
                  <a:lnTo>
                    <a:pt x="7493" y="33527"/>
                  </a:lnTo>
                  <a:lnTo>
                    <a:pt x="26034" y="33527"/>
                  </a:lnTo>
                  <a:lnTo>
                    <a:pt x="33528" y="26034"/>
                  </a:lnTo>
                  <a:lnTo>
                    <a:pt x="33528" y="7492"/>
                  </a:lnTo>
                  <a:lnTo>
                    <a:pt x="26034" y="0"/>
                  </a:lnTo>
                  <a:close/>
                </a:path>
              </a:pathLst>
            </a:custGeom>
            <a:solidFill>
              <a:srgbClr val="86DC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2" name="object 172"/>
            <p:cNvSpPr/>
            <p:nvPr/>
          </p:nvSpPr>
          <p:spPr>
            <a:xfrm>
              <a:off x="8637269" y="5004054"/>
              <a:ext cx="327025" cy="0"/>
            </a:xfrm>
            <a:custGeom>
              <a:avLst/>
              <a:gdLst/>
              <a:ahLst/>
              <a:cxnLst/>
              <a:rect l="l" t="t" r="r" b="b"/>
              <a:pathLst>
                <a:path w="327025">
                  <a:moveTo>
                    <a:pt x="0" y="0"/>
                  </a:moveTo>
                  <a:lnTo>
                    <a:pt x="326771" y="0"/>
                  </a:lnTo>
                </a:path>
              </a:pathLst>
            </a:custGeom>
            <a:ln w="3175">
              <a:solidFill>
                <a:srgbClr val="AAA9A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3" name="object 173"/>
            <p:cNvSpPr/>
            <p:nvPr/>
          </p:nvSpPr>
          <p:spPr>
            <a:xfrm>
              <a:off x="9140189" y="5004054"/>
              <a:ext cx="327025" cy="0"/>
            </a:xfrm>
            <a:custGeom>
              <a:avLst/>
              <a:gdLst/>
              <a:ahLst/>
              <a:cxnLst/>
              <a:rect l="l" t="t" r="r" b="b"/>
              <a:pathLst>
                <a:path w="327025">
                  <a:moveTo>
                    <a:pt x="0" y="0"/>
                  </a:moveTo>
                  <a:lnTo>
                    <a:pt x="326771" y="0"/>
                  </a:lnTo>
                </a:path>
              </a:pathLst>
            </a:custGeom>
            <a:ln w="3175">
              <a:solidFill>
                <a:srgbClr val="AAA9A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4" name="object 174"/>
            <p:cNvSpPr/>
            <p:nvPr/>
          </p:nvSpPr>
          <p:spPr>
            <a:xfrm>
              <a:off x="8456675" y="5064251"/>
              <a:ext cx="1181100" cy="85725"/>
            </a:xfrm>
            <a:custGeom>
              <a:avLst/>
              <a:gdLst/>
              <a:ahLst/>
              <a:cxnLst/>
              <a:rect l="l" t="t" r="r" b="b"/>
              <a:pathLst>
                <a:path w="1181100" h="85725">
                  <a:moveTo>
                    <a:pt x="1181100" y="0"/>
                  </a:moveTo>
                  <a:lnTo>
                    <a:pt x="0" y="0"/>
                  </a:lnTo>
                  <a:lnTo>
                    <a:pt x="0" y="85343"/>
                  </a:lnTo>
                  <a:lnTo>
                    <a:pt x="1181100" y="85343"/>
                  </a:lnTo>
                  <a:lnTo>
                    <a:pt x="1181100" y="0"/>
                  </a:lnTo>
                  <a:close/>
                </a:path>
              </a:pathLst>
            </a:custGeom>
            <a:solidFill>
              <a:srgbClr val="C5C5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5" name="object 175"/>
            <p:cNvSpPr/>
            <p:nvPr/>
          </p:nvSpPr>
          <p:spPr>
            <a:xfrm>
              <a:off x="8456675" y="5064251"/>
              <a:ext cx="1181100" cy="85725"/>
            </a:xfrm>
            <a:custGeom>
              <a:avLst/>
              <a:gdLst/>
              <a:ahLst/>
              <a:cxnLst/>
              <a:rect l="l" t="t" r="r" b="b"/>
              <a:pathLst>
                <a:path w="1181100" h="85725">
                  <a:moveTo>
                    <a:pt x="0" y="85343"/>
                  </a:moveTo>
                  <a:lnTo>
                    <a:pt x="1181100" y="85343"/>
                  </a:lnTo>
                  <a:lnTo>
                    <a:pt x="1181100" y="0"/>
                  </a:lnTo>
                  <a:lnTo>
                    <a:pt x="0" y="0"/>
                  </a:lnTo>
                  <a:lnTo>
                    <a:pt x="0" y="85343"/>
                  </a:lnTo>
                  <a:close/>
                </a:path>
              </a:pathLst>
            </a:custGeom>
            <a:ln w="3175">
              <a:solidFill>
                <a:srgbClr val="C5C5C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6" name="object 176"/>
            <p:cNvSpPr/>
            <p:nvPr/>
          </p:nvSpPr>
          <p:spPr>
            <a:xfrm>
              <a:off x="8481060" y="5074919"/>
              <a:ext cx="1143000" cy="59690"/>
            </a:xfrm>
            <a:custGeom>
              <a:avLst/>
              <a:gdLst/>
              <a:ahLst/>
              <a:cxnLst/>
              <a:rect l="l" t="t" r="r" b="b"/>
              <a:pathLst>
                <a:path w="1143000" h="59689">
                  <a:moveTo>
                    <a:pt x="137147" y="0"/>
                  </a:moveTo>
                  <a:lnTo>
                    <a:pt x="0" y="0"/>
                  </a:lnTo>
                  <a:lnTo>
                    <a:pt x="0" y="59436"/>
                  </a:lnTo>
                  <a:lnTo>
                    <a:pt x="137147" y="59436"/>
                  </a:lnTo>
                  <a:lnTo>
                    <a:pt x="137147" y="0"/>
                  </a:lnTo>
                  <a:close/>
                </a:path>
                <a:path w="1143000" h="59689">
                  <a:moveTo>
                    <a:pt x="640067" y="0"/>
                  </a:moveTo>
                  <a:lnTo>
                    <a:pt x="501396" y="0"/>
                  </a:lnTo>
                  <a:lnTo>
                    <a:pt x="501396" y="59436"/>
                  </a:lnTo>
                  <a:lnTo>
                    <a:pt x="640067" y="59436"/>
                  </a:lnTo>
                  <a:lnTo>
                    <a:pt x="640067" y="0"/>
                  </a:lnTo>
                  <a:close/>
                </a:path>
                <a:path w="1143000" h="59689">
                  <a:moveTo>
                    <a:pt x="1143000" y="0"/>
                  </a:moveTo>
                  <a:lnTo>
                    <a:pt x="1004316" y="0"/>
                  </a:lnTo>
                  <a:lnTo>
                    <a:pt x="1004316" y="59436"/>
                  </a:lnTo>
                  <a:lnTo>
                    <a:pt x="1143000" y="59436"/>
                  </a:lnTo>
                  <a:lnTo>
                    <a:pt x="1143000" y="0"/>
                  </a:lnTo>
                  <a:close/>
                </a:path>
              </a:pathLst>
            </a:custGeom>
            <a:solidFill>
              <a:srgbClr val="706F7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7" name="object 177"/>
            <p:cNvSpPr/>
            <p:nvPr/>
          </p:nvSpPr>
          <p:spPr>
            <a:xfrm>
              <a:off x="8999219" y="5085587"/>
              <a:ext cx="108585" cy="35560"/>
            </a:xfrm>
            <a:custGeom>
              <a:avLst/>
              <a:gdLst/>
              <a:ahLst/>
              <a:cxnLst/>
              <a:rect l="l" t="t" r="r" b="b"/>
              <a:pathLst>
                <a:path w="108584" h="35560">
                  <a:moveTo>
                    <a:pt x="54102" y="0"/>
                  </a:moveTo>
                  <a:lnTo>
                    <a:pt x="33057" y="1381"/>
                  </a:lnTo>
                  <a:lnTo>
                    <a:pt x="15859" y="5143"/>
                  </a:lnTo>
                  <a:lnTo>
                    <a:pt x="4256" y="10715"/>
                  </a:lnTo>
                  <a:lnTo>
                    <a:pt x="0" y="17526"/>
                  </a:lnTo>
                  <a:lnTo>
                    <a:pt x="4256" y="24336"/>
                  </a:lnTo>
                  <a:lnTo>
                    <a:pt x="15859" y="29908"/>
                  </a:lnTo>
                  <a:lnTo>
                    <a:pt x="33057" y="33670"/>
                  </a:lnTo>
                  <a:lnTo>
                    <a:pt x="54102" y="35052"/>
                  </a:lnTo>
                  <a:lnTo>
                    <a:pt x="75146" y="33670"/>
                  </a:lnTo>
                  <a:lnTo>
                    <a:pt x="92344" y="29908"/>
                  </a:lnTo>
                  <a:lnTo>
                    <a:pt x="103947" y="24336"/>
                  </a:lnTo>
                  <a:lnTo>
                    <a:pt x="108204" y="17526"/>
                  </a:lnTo>
                  <a:lnTo>
                    <a:pt x="103947" y="10715"/>
                  </a:lnTo>
                  <a:lnTo>
                    <a:pt x="92344" y="5143"/>
                  </a:lnTo>
                  <a:lnTo>
                    <a:pt x="75146" y="1381"/>
                  </a:lnTo>
                  <a:lnTo>
                    <a:pt x="54102" y="0"/>
                  </a:lnTo>
                  <a:close/>
                </a:path>
              </a:pathLst>
            </a:custGeom>
            <a:solidFill>
              <a:srgbClr val="C5C5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8" name="object 178"/>
            <p:cNvSpPr/>
            <p:nvPr/>
          </p:nvSpPr>
          <p:spPr>
            <a:xfrm>
              <a:off x="8999219" y="5085587"/>
              <a:ext cx="108585" cy="35560"/>
            </a:xfrm>
            <a:custGeom>
              <a:avLst/>
              <a:gdLst/>
              <a:ahLst/>
              <a:cxnLst/>
              <a:rect l="l" t="t" r="r" b="b"/>
              <a:pathLst>
                <a:path w="108584" h="35560">
                  <a:moveTo>
                    <a:pt x="0" y="17526"/>
                  </a:moveTo>
                  <a:lnTo>
                    <a:pt x="4256" y="10715"/>
                  </a:lnTo>
                  <a:lnTo>
                    <a:pt x="15859" y="5143"/>
                  </a:lnTo>
                  <a:lnTo>
                    <a:pt x="33057" y="1381"/>
                  </a:lnTo>
                  <a:lnTo>
                    <a:pt x="54102" y="0"/>
                  </a:lnTo>
                  <a:lnTo>
                    <a:pt x="75146" y="1381"/>
                  </a:lnTo>
                  <a:lnTo>
                    <a:pt x="92344" y="5143"/>
                  </a:lnTo>
                  <a:lnTo>
                    <a:pt x="103947" y="10715"/>
                  </a:lnTo>
                  <a:lnTo>
                    <a:pt x="108204" y="17526"/>
                  </a:lnTo>
                  <a:lnTo>
                    <a:pt x="103947" y="24336"/>
                  </a:lnTo>
                  <a:lnTo>
                    <a:pt x="92344" y="29908"/>
                  </a:lnTo>
                  <a:lnTo>
                    <a:pt x="75146" y="33670"/>
                  </a:lnTo>
                  <a:lnTo>
                    <a:pt x="54102" y="35052"/>
                  </a:lnTo>
                  <a:lnTo>
                    <a:pt x="33057" y="33670"/>
                  </a:lnTo>
                  <a:lnTo>
                    <a:pt x="15859" y="29908"/>
                  </a:lnTo>
                  <a:lnTo>
                    <a:pt x="4256" y="24336"/>
                  </a:lnTo>
                  <a:lnTo>
                    <a:pt x="0" y="17526"/>
                  </a:lnTo>
                  <a:close/>
                </a:path>
              </a:pathLst>
            </a:custGeom>
            <a:ln w="3175">
              <a:solidFill>
                <a:srgbClr val="C5C5C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9" name="object 179"/>
            <p:cNvSpPr/>
            <p:nvPr/>
          </p:nvSpPr>
          <p:spPr>
            <a:xfrm>
              <a:off x="8534399" y="5088636"/>
              <a:ext cx="33655" cy="32384"/>
            </a:xfrm>
            <a:custGeom>
              <a:avLst/>
              <a:gdLst/>
              <a:ahLst/>
              <a:cxnLst/>
              <a:rect l="l" t="t" r="r" b="b"/>
              <a:pathLst>
                <a:path w="33654" h="32385">
                  <a:moveTo>
                    <a:pt x="26034" y="0"/>
                  </a:moveTo>
                  <a:lnTo>
                    <a:pt x="7493" y="0"/>
                  </a:lnTo>
                  <a:lnTo>
                    <a:pt x="0" y="7112"/>
                  </a:lnTo>
                  <a:lnTo>
                    <a:pt x="0" y="16002"/>
                  </a:lnTo>
                  <a:lnTo>
                    <a:pt x="0" y="24892"/>
                  </a:lnTo>
                  <a:lnTo>
                    <a:pt x="7493" y="32004"/>
                  </a:lnTo>
                  <a:lnTo>
                    <a:pt x="26034" y="32004"/>
                  </a:lnTo>
                  <a:lnTo>
                    <a:pt x="33528" y="24892"/>
                  </a:lnTo>
                  <a:lnTo>
                    <a:pt x="33528" y="7112"/>
                  </a:lnTo>
                  <a:lnTo>
                    <a:pt x="26034" y="0"/>
                  </a:lnTo>
                  <a:close/>
                </a:path>
              </a:pathLst>
            </a:custGeom>
            <a:solidFill>
              <a:srgbClr val="86DC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0" name="object 180"/>
            <p:cNvSpPr/>
            <p:nvPr/>
          </p:nvSpPr>
          <p:spPr>
            <a:xfrm>
              <a:off x="8456675" y="5164836"/>
              <a:ext cx="1181100" cy="85725"/>
            </a:xfrm>
            <a:custGeom>
              <a:avLst/>
              <a:gdLst/>
              <a:ahLst/>
              <a:cxnLst/>
              <a:rect l="l" t="t" r="r" b="b"/>
              <a:pathLst>
                <a:path w="1181100" h="85725">
                  <a:moveTo>
                    <a:pt x="1181100" y="0"/>
                  </a:moveTo>
                  <a:lnTo>
                    <a:pt x="0" y="0"/>
                  </a:lnTo>
                  <a:lnTo>
                    <a:pt x="0" y="85343"/>
                  </a:lnTo>
                  <a:lnTo>
                    <a:pt x="1181100" y="85343"/>
                  </a:lnTo>
                  <a:lnTo>
                    <a:pt x="1181100" y="0"/>
                  </a:lnTo>
                  <a:close/>
                </a:path>
              </a:pathLst>
            </a:custGeom>
            <a:solidFill>
              <a:srgbClr val="C5C5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1" name="object 181"/>
            <p:cNvSpPr/>
            <p:nvPr/>
          </p:nvSpPr>
          <p:spPr>
            <a:xfrm>
              <a:off x="8456675" y="5164836"/>
              <a:ext cx="1181100" cy="85725"/>
            </a:xfrm>
            <a:custGeom>
              <a:avLst/>
              <a:gdLst/>
              <a:ahLst/>
              <a:cxnLst/>
              <a:rect l="l" t="t" r="r" b="b"/>
              <a:pathLst>
                <a:path w="1181100" h="85725">
                  <a:moveTo>
                    <a:pt x="0" y="85343"/>
                  </a:moveTo>
                  <a:lnTo>
                    <a:pt x="1181100" y="85343"/>
                  </a:lnTo>
                  <a:lnTo>
                    <a:pt x="1181100" y="0"/>
                  </a:lnTo>
                  <a:lnTo>
                    <a:pt x="0" y="0"/>
                  </a:lnTo>
                  <a:lnTo>
                    <a:pt x="0" y="85343"/>
                  </a:lnTo>
                  <a:close/>
                </a:path>
              </a:pathLst>
            </a:custGeom>
            <a:ln w="3175">
              <a:solidFill>
                <a:srgbClr val="C5C5C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2" name="object 182"/>
            <p:cNvSpPr/>
            <p:nvPr/>
          </p:nvSpPr>
          <p:spPr>
            <a:xfrm>
              <a:off x="8481060" y="5177027"/>
              <a:ext cx="1143000" cy="58419"/>
            </a:xfrm>
            <a:custGeom>
              <a:avLst/>
              <a:gdLst/>
              <a:ahLst/>
              <a:cxnLst/>
              <a:rect l="l" t="t" r="r" b="b"/>
              <a:pathLst>
                <a:path w="1143000" h="58420">
                  <a:moveTo>
                    <a:pt x="137147" y="0"/>
                  </a:moveTo>
                  <a:lnTo>
                    <a:pt x="0" y="0"/>
                  </a:lnTo>
                  <a:lnTo>
                    <a:pt x="0" y="57912"/>
                  </a:lnTo>
                  <a:lnTo>
                    <a:pt x="137147" y="57912"/>
                  </a:lnTo>
                  <a:lnTo>
                    <a:pt x="137147" y="0"/>
                  </a:lnTo>
                  <a:close/>
                </a:path>
                <a:path w="1143000" h="58420">
                  <a:moveTo>
                    <a:pt x="640067" y="0"/>
                  </a:moveTo>
                  <a:lnTo>
                    <a:pt x="501396" y="0"/>
                  </a:lnTo>
                  <a:lnTo>
                    <a:pt x="501396" y="57912"/>
                  </a:lnTo>
                  <a:lnTo>
                    <a:pt x="640067" y="57912"/>
                  </a:lnTo>
                  <a:lnTo>
                    <a:pt x="640067" y="0"/>
                  </a:lnTo>
                  <a:close/>
                </a:path>
                <a:path w="1143000" h="58420">
                  <a:moveTo>
                    <a:pt x="1143000" y="0"/>
                  </a:moveTo>
                  <a:lnTo>
                    <a:pt x="1004316" y="0"/>
                  </a:lnTo>
                  <a:lnTo>
                    <a:pt x="1004316" y="57912"/>
                  </a:lnTo>
                  <a:lnTo>
                    <a:pt x="1143000" y="57912"/>
                  </a:lnTo>
                  <a:lnTo>
                    <a:pt x="1143000" y="0"/>
                  </a:lnTo>
                  <a:close/>
                </a:path>
              </a:pathLst>
            </a:custGeom>
            <a:solidFill>
              <a:srgbClr val="706F7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3" name="object 183"/>
            <p:cNvSpPr/>
            <p:nvPr/>
          </p:nvSpPr>
          <p:spPr>
            <a:xfrm>
              <a:off x="8999219" y="5187695"/>
              <a:ext cx="108585" cy="33655"/>
            </a:xfrm>
            <a:custGeom>
              <a:avLst/>
              <a:gdLst/>
              <a:ahLst/>
              <a:cxnLst/>
              <a:rect l="l" t="t" r="r" b="b"/>
              <a:pathLst>
                <a:path w="108584" h="33654">
                  <a:moveTo>
                    <a:pt x="54102" y="0"/>
                  </a:moveTo>
                  <a:lnTo>
                    <a:pt x="33057" y="1315"/>
                  </a:lnTo>
                  <a:lnTo>
                    <a:pt x="15859" y="4905"/>
                  </a:lnTo>
                  <a:lnTo>
                    <a:pt x="4256" y="10233"/>
                  </a:lnTo>
                  <a:lnTo>
                    <a:pt x="0" y="16763"/>
                  </a:lnTo>
                  <a:lnTo>
                    <a:pt x="4256" y="23294"/>
                  </a:lnTo>
                  <a:lnTo>
                    <a:pt x="15859" y="28622"/>
                  </a:lnTo>
                  <a:lnTo>
                    <a:pt x="33057" y="32212"/>
                  </a:lnTo>
                  <a:lnTo>
                    <a:pt x="54102" y="33527"/>
                  </a:lnTo>
                  <a:lnTo>
                    <a:pt x="75146" y="32212"/>
                  </a:lnTo>
                  <a:lnTo>
                    <a:pt x="92344" y="28622"/>
                  </a:lnTo>
                  <a:lnTo>
                    <a:pt x="103947" y="23294"/>
                  </a:lnTo>
                  <a:lnTo>
                    <a:pt x="108204" y="16763"/>
                  </a:lnTo>
                  <a:lnTo>
                    <a:pt x="103947" y="10233"/>
                  </a:lnTo>
                  <a:lnTo>
                    <a:pt x="92344" y="4905"/>
                  </a:lnTo>
                  <a:lnTo>
                    <a:pt x="75146" y="1315"/>
                  </a:lnTo>
                  <a:lnTo>
                    <a:pt x="54102" y="0"/>
                  </a:lnTo>
                  <a:close/>
                </a:path>
              </a:pathLst>
            </a:custGeom>
            <a:solidFill>
              <a:srgbClr val="C5C5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4" name="object 184"/>
            <p:cNvSpPr/>
            <p:nvPr/>
          </p:nvSpPr>
          <p:spPr>
            <a:xfrm>
              <a:off x="8999219" y="5187695"/>
              <a:ext cx="108585" cy="33655"/>
            </a:xfrm>
            <a:custGeom>
              <a:avLst/>
              <a:gdLst/>
              <a:ahLst/>
              <a:cxnLst/>
              <a:rect l="l" t="t" r="r" b="b"/>
              <a:pathLst>
                <a:path w="108584" h="33654">
                  <a:moveTo>
                    <a:pt x="0" y="16763"/>
                  </a:moveTo>
                  <a:lnTo>
                    <a:pt x="4256" y="10233"/>
                  </a:lnTo>
                  <a:lnTo>
                    <a:pt x="15859" y="4905"/>
                  </a:lnTo>
                  <a:lnTo>
                    <a:pt x="33057" y="1315"/>
                  </a:lnTo>
                  <a:lnTo>
                    <a:pt x="54102" y="0"/>
                  </a:lnTo>
                  <a:lnTo>
                    <a:pt x="75146" y="1315"/>
                  </a:lnTo>
                  <a:lnTo>
                    <a:pt x="92344" y="4905"/>
                  </a:lnTo>
                  <a:lnTo>
                    <a:pt x="103947" y="10233"/>
                  </a:lnTo>
                  <a:lnTo>
                    <a:pt x="108204" y="16763"/>
                  </a:lnTo>
                  <a:lnTo>
                    <a:pt x="103947" y="23294"/>
                  </a:lnTo>
                  <a:lnTo>
                    <a:pt x="92344" y="28622"/>
                  </a:lnTo>
                  <a:lnTo>
                    <a:pt x="75146" y="32212"/>
                  </a:lnTo>
                  <a:lnTo>
                    <a:pt x="54102" y="33527"/>
                  </a:lnTo>
                  <a:lnTo>
                    <a:pt x="33057" y="32212"/>
                  </a:lnTo>
                  <a:lnTo>
                    <a:pt x="15859" y="28622"/>
                  </a:lnTo>
                  <a:lnTo>
                    <a:pt x="4256" y="23294"/>
                  </a:lnTo>
                  <a:lnTo>
                    <a:pt x="0" y="16763"/>
                  </a:lnTo>
                  <a:close/>
                </a:path>
              </a:pathLst>
            </a:custGeom>
            <a:ln w="3175">
              <a:solidFill>
                <a:srgbClr val="C5C5C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5" name="object 185"/>
            <p:cNvSpPr/>
            <p:nvPr/>
          </p:nvSpPr>
          <p:spPr>
            <a:xfrm>
              <a:off x="8534399" y="5189219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4">
                  <a:moveTo>
                    <a:pt x="26034" y="0"/>
                  </a:moveTo>
                  <a:lnTo>
                    <a:pt x="7493" y="0"/>
                  </a:lnTo>
                  <a:lnTo>
                    <a:pt x="0" y="7493"/>
                  </a:lnTo>
                  <a:lnTo>
                    <a:pt x="0" y="16764"/>
                  </a:lnTo>
                  <a:lnTo>
                    <a:pt x="0" y="26035"/>
                  </a:lnTo>
                  <a:lnTo>
                    <a:pt x="7493" y="33528"/>
                  </a:lnTo>
                  <a:lnTo>
                    <a:pt x="26034" y="33528"/>
                  </a:lnTo>
                  <a:lnTo>
                    <a:pt x="33528" y="26035"/>
                  </a:lnTo>
                  <a:lnTo>
                    <a:pt x="33528" y="7493"/>
                  </a:lnTo>
                  <a:lnTo>
                    <a:pt x="26034" y="0"/>
                  </a:lnTo>
                  <a:close/>
                </a:path>
              </a:pathLst>
            </a:custGeom>
            <a:solidFill>
              <a:srgbClr val="86DC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6" name="object 186"/>
            <p:cNvSpPr/>
            <p:nvPr/>
          </p:nvSpPr>
          <p:spPr>
            <a:xfrm>
              <a:off x="8456675" y="5265419"/>
              <a:ext cx="1181100" cy="86995"/>
            </a:xfrm>
            <a:custGeom>
              <a:avLst/>
              <a:gdLst/>
              <a:ahLst/>
              <a:cxnLst/>
              <a:rect l="l" t="t" r="r" b="b"/>
              <a:pathLst>
                <a:path w="1181100" h="86995">
                  <a:moveTo>
                    <a:pt x="1181100" y="0"/>
                  </a:moveTo>
                  <a:lnTo>
                    <a:pt x="0" y="0"/>
                  </a:lnTo>
                  <a:lnTo>
                    <a:pt x="0" y="86867"/>
                  </a:lnTo>
                  <a:lnTo>
                    <a:pt x="1181100" y="86867"/>
                  </a:lnTo>
                  <a:lnTo>
                    <a:pt x="1181100" y="0"/>
                  </a:lnTo>
                  <a:close/>
                </a:path>
              </a:pathLst>
            </a:custGeom>
            <a:solidFill>
              <a:srgbClr val="C5C5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7" name="object 187"/>
            <p:cNvSpPr/>
            <p:nvPr/>
          </p:nvSpPr>
          <p:spPr>
            <a:xfrm>
              <a:off x="8456675" y="5265419"/>
              <a:ext cx="1181100" cy="86995"/>
            </a:xfrm>
            <a:custGeom>
              <a:avLst/>
              <a:gdLst/>
              <a:ahLst/>
              <a:cxnLst/>
              <a:rect l="l" t="t" r="r" b="b"/>
              <a:pathLst>
                <a:path w="1181100" h="86995">
                  <a:moveTo>
                    <a:pt x="0" y="86867"/>
                  </a:moveTo>
                  <a:lnTo>
                    <a:pt x="1181100" y="86867"/>
                  </a:lnTo>
                  <a:lnTo>
                    <a:pt x="1181100" y="0"/>
                  </a:lnTo>
                  <a:lnTo>
                    <a:pt x="0" y="0"/>
                  </a:lnTo>
                  <a:lnTo>
                    <a:pt x="0" y="86867"/>
                  </a:lnTo>
                  <a:close/>
                </a:path>
              </a:pathLst>
            </a:custGeom>
            <a:ln w="3175">
              <a:solidFill>
                <a:srgbClr val="C5C5C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8" name="object 188"/>
            <p:cNvSpPr/>
            <p:nvPr/>
          </p:nvSpPr>
          <p:spPr>
            <a:xfrm>
              <a:off x="8481060" y="5277611"/>
              <a:ext cx="1143000" cy="59690"/>
            </a:xfrm>
            <a:custGeom>
              <a:avLst/>
              <a:gdLst/>
              <a:ahLst/>
              <a:cxnLst/>
              <a:rect l="l" t="t" r="r" b="b"/>
              <a:pathLst>
                <a:path w="1143000" h="59689">
                  <a:moveTo>
                    <a:pt x="137147" y="0"/>
                  </a:moveTo>
                  <a:lnTo>
                    <a:pt x="0" y="0"/>
                  </a:lnTo>
                  <a:lnTo>
                    <a:pt x="0" y="59436"/>
                  </a:lnTo>
                  <a:lnTo>
                    <a:pt x="137147" y="59436"/>
                  </a:lnTo>
                  <a:lnTo>
                    <a:pt x="137147" y="0"/>
                  </a:lnTo>
                  <a:close/>
                </a:path>
                <a:path w="1143000" h="59689">
                  <a:moveTo>
                    <a:pt x="640067" y="0"/>
                  </a:moveTo>
                  <a:lnTo>
                    <a:pt x="501396" y="0"/>
                  </a:lnTo>
                  <a:lnTo>
                    <a:pt x="501396" y="59436"/>
                  </a:lnTo>
                  <a:lnTo>
                    <a:pt x="640067" y="59436"/>
                  </a:lnTo>
                  <a:lnTo>
                    <a:pt x="640067" y="0"/>
                  </a:lnTo>
                  <a:close/>
                </a:path>
                <a:path w="1143000" h="59689">
                  <a:moveTo>
                    <a:pt x="1143000" y="0"/>
                  </a:moveTo>
                  <a:lnTo>
                    <a:pt x="1004316" y="0"/>
                  </a:lnTo>
                  <a:lnTo>
                    <a:pt x="1004316" y="59436"/>
                  </a:lnTo>
                  <a:lnTo>
                    <a:pt x="1143000" y="59436"/>
                  </a:lnTo>
                  <a:lnTo>
                    <a:pt x="1143000" y="0"/>
                  </a:lnTo>
                  <a:close/>
                </a:path>
              </a:pathLst>
            </a:custGeom>
            <a:solidFill>
              <a:srgbClr val="706F7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9" name="object 189"/>
            <p:cNvSpPr/>
            <p:nvPr/>
          </p:nvSpPr>
          <p:spPr>
            <a:xfrm>
              <a:off x="8999219" y="5288279"/>
              <a:ext cx="108585" cy="35560"/>
            </a:xfrm>
            <a:custGeom>
              <a:avLst/>
              <a:gdLst/>
              <a:ahLst/>
              <a:cxnLst/>
              <a:rect l="l" t="t" r="r" b="b"/>
              <a:pathLst>
                <a:path w="108584" h="35560">
                  <a:moveTo>
                    <a:pt x="54102" y="0"/>
                  </a:moveTo>
                  <a:lnTo>
                    <a:pt x="33057" y="1381"/>
                  </a:lnTo>
                  <a:lnTo>
                    <a:pt x="15859" y="5143"/>
                  </a:lnTo>
                  <a:lnTo>
                    <a:pt x="4256" y="10715"/>
                  </a:lnTo>
                  <a:lnTo>
                    <a:pt x="0" y="17525"/>
                  </a:lnTo>
                  <a:lnTo>
                    <a:pt x="4256" y="24336"/>
                  </a:lnTo>
                  <a:lnTo>
                    <a:pt x="15859" y="29908"/>
                  </a:lnTo>
                  <a:lnTo>
                    <a:pt x="33057" y="33670"/>
                  </a:lnTo>
                  <a:lnTo>
                    <a:pt x="54102" y="35051"/>
                  </a:lnTo>
                  <a:lnTo>
                    <a:pt x="75146" y="33670"/>
                  </a:lnTo>
                  <a:lnTo>
                    <a:pt x="92344" y="29908"/>
                  </a:lnTo>
                  <a:lnTo>
                    <a:pt x="103947" y="24336"/>
                  </a:lnTo>
                  <a:lnTo>
                    <a:pt x="108204" y="17525"/>
                  </a:lnTo>
                  <a:lnTo>
                    <a:pt x="103947" y="10715"/>
                  </a:lnTo>
                  <a:lnTo>
                    <a:pt x="92344" y="5143"/>
                  </a:lnTo>
                  <a:lnTo>
                    <a:pt x="75146" y="1381"/>
                  </a:lnTo>
                  <a:lnTo>
                    <a:pt x="54102" y="0"/>
                  </a:lnTo>
                  <a:close/>
                </a:path>
              </a:pathLst>
            </a:custGeom>
            <a:solidFill>
              <a:srgbClr val="C5C5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0" name="object 190"/>
            <p:cNvSpPr/>
            <p:nvPr/>
          </p:nvSpPr>
          <p:spPr>
            <a:xfrm>
              <a:off x="8999219" y="5288279"/>
              <a:ext cx="108585" cy="35560"/>
            </a:xfrm>
            <a:custGeom>
              <a:avLst/>
              <a:gdLst/>
              <a:ahLst/>
              <a:cxnLst/>
              <a:rect l="l" t="t" r="r" b="b"/>
              <a:pathLst>
                <a:path w="108584" h="35560">
                  <a:moveTo>
                    <a:pt x="0" y="17525"/>
                  </a:moveTo>
                  <a:lnTo>
                    <a:pt x="4256" y="10715"/>
                  </a:lnTo>
                  <a:lnTo>
                    <a:pt x="15859" y="5143"/>
                  </a:lnTo>
                  <a:lnTo>
                    <a:pt x="33057" y="1381"/>
                  </a:lnTo>
                  <a:lnTo>
                    <a:pt x="54102" y="0"/>
                  </a:lnTo>
                  <a:lnTo>
                    <a:pt x="75146" y="1381"/>
                  </a:lnTo>
                  <a:lnTo>
                    <a:pt x="92344" y="5143"/>
                  </a:lnTo>
                  <a:lnTo>
                    <a:pt x="103947" y="10715"/>
                  </a:lnTo>
                  <a:lnTo>
                    <a:pt x="108204" y="17525"/>
                  </a:lnTo>
                  <a:lnTo>
                    <a:pt x="103947" y="24336"/>
                  </a:lnTo>
                  <a:lnTo>
                    <a:pt x="92344" y="29908"/>
                  </a:lnTo>
                  <a:lnTo>
                    <a:pt x="75146" y="33670"/>
                  </a:lnTo>
                  <a:lnTo>
                    <a:pt x="54102" y="35051"/>
                  </a:lnTo>
                  <a:lnTo>
                    <a:pt x="33057" y="33670"/>
                  </a:lnTo>
                  <a:lnTo>
                    <a:pt x="15859" y="29908"/>
                  </a:lnTo>
                  <a:lnTo>
                    <a:pt x="4256" y="24336"/>
                  </a:lnTo>
                  <a:lnTo>
                    <a:pt x="0" y="17525"/>
                  </a:lnTo>
                  <a:close/>
                </a:path>
              </a:pathLst>
            </a:custGeom>
            <a:ln w="3175">
              <a:solidFill>
                <a:srgbClr val="C5C5C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1" name="object 191"/>
            <p:cNvSpPr/>
            <p:nvPr/>
          </p:nvSpPr>
          <p:spPr>
            <a:xfrm>
              <a:off x="8534399" y="5291327"/>
              <a:ext cx="33655" cy="32384"/>
            </a:xfrm>
            <a:custGeom>
              <a:avLst/>
              <a:gdLst/>
              <a:ahLst/>
              <a:cxnLst/>
              <a:rect l="l" t="t" r="r" b="b"/>
              <a:pathLst>
                <a:path w="33654" h="32385">
                  <a:moveTo>
                    <a:pt x="26034" y="0"/>
                  </a:moveTo>
                  <a:lnTo>
                    <a:pt x="7493" y="0"/>
                  </a:lnTo>
                  <a:lnTo>
                    <a:pt x="0" y="7111"/>
                  </a:lnTo>
                  <a:lnTo>
                    <a:pt x="0" y="16001"/>
                  </a:lnTo>
                  <a:lnTo>
                    <a:pt x="0" y="24891"/>
                  </a:lnTo>
                  <a:lnTo>
                    <a:pt x="7493" y="32003"/>
                  </a:lnTo>
                  <a:lnTo>
                    <a:pt x="26034" y="32003"/>
                  </a:lnTo>
                  <a:lnTo>
                    <a:pt x="33528" y="24891"/>
                  </a:lnTo>
                  <a:lnTo>
                    <a:pt x="33528" y="7111"/>
                  </a:lnTo>
                  <a:lnTo>
                    <a:pt x="26034" y="0"/>
                  </a:lnTo>
                  <a:close/>
                </a:path>
              </a:pathLst>
            </a:custGeom>
            <a:solidFill>
              <a:srgbClr val="86DC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2" name="object 192"/>
            <p:cNvSpPr/>
            <p:nvPr/>
          </p:nvSpPr>
          <p:spPr>
            <a:xfrm>
              <a:off x="8456675" y="5367527"/>
              <a:ext cx="1181100" cy="85725"/>
            </a:xfrm>
            <a:custGeom>
              <a:avLst/>
              <a:gdLst/>
              <a:ahLst/>
              <a:cxnLst/>
              <a:rect l="l" t="t" r="r" b="b"/>
              <a:pathLst>
                <a:path w="1181100" h="85725">
                  <a:moveTo>
                    <a:pt x="1181100" y="0"/>
                  </a:moveTo>
                  <a:lnTo>
                    <a:pt x="0" y="0"/>
                  </a:lnTo>
                  <a:lnTo>
                    <a:pt x="0" y="85343"/>
                  </a:lnTo>
                  <a:lnTo>
                    <a:pt x="1181100" y="85343"/>
                  </a:lnTo>
                  <a:lnTo>
                    <a:pt x="1181100" y="0"/>
                  </a:lnTo>
                  <a:close/>
                </a:path>
              </a:pathLst>
            </a:custGeom>
            <a:solidFill>
              <a:srgbClr val="C5C5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3" name="object 193"/>
            <p:cNvSpPr/>
            <p:nvPr/>
          </p:nvSpPr>
          <p:spPr>
            <a:xfrm>
              <a:off x="8456675" y="5367527"/>
              <a:ext cx="1181100" cy="85725"/>
            </a:xfrm>
            <a:custGeom>
              <a:avLst/>
              <a:gdLst/>
              <a:ahLst/>
              <a:cxnLst/>
              <a:rect l="l" t="t" r="r" b="b"/>
              <a:pathLst>
                <a:path w="1181100" h="85725">
                  <a:moveTo>
                    <a:pt x="0" y="85343"/>
                  </a:moveTo>
                  <a:lnTo>
                    <a:pt x="1181100" y="85343"/>
                  </a:lnTo>
                  <a:lnTo>
                    <a:pt x="1181100" y="0"/>
                  </a:lnTo>
                  <a:lnTo>
                    <a:pt x="0" y="0"/>
                  </a:lnTo>
                  <a:lnTo>
                    <a:pt x="0" y="85343"/>
                  </a:lnTo>
                  <a:close/>
                </a:path>
              </a:pathLst>
            </a:custGeom>
            <a:ln w="3175">
              <a:solidFill>
                <a:srgbClr val="C5C5C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4" name="object 194"/>
            <p:cNvSpPr/>
            <p:nvPr/>
          </p:nvSpPr>
          <p:spPr>
            <a:xfrm>
              <a:off x="8481060" y="5379719"/>
              <a:ext cx="1143000" cy="58419"/>
            </a:xfrm>
            <a:custGeom>
              <a:avLst/>
              <a:gdLst/>
              <a:ahLst/>
              <a:cxnLst/>
              <a:rect l="l" t="t" r="r" b="b"/>
              <a:pathLst>
                <a:path w="1143000" h="58420">
                  <a:moveTo>
                    <a:pt x="137147" y="0"/>
                  </a:moveTo>
                  <a:lnTo>
                    <a:pt x="0" y="0"/>
                  </a:lnTo>
                  <a:lnTo>
                    <a:pt x="0" y="57912"/>
                  </a:lnTo>
                  <a:lnTo>
                    <a:pt x="137147" y="57912"/>
                  </a:lnTo>
                  <a:lnTo>
                    <a:pt x="137147" y="0"/>
                  </a:lnTo>
                  <a:close/>
                </a:path>
                <a:path w="1143000" h="58420">
                  <a:moveTo>
                    <a:pt x="640067" y="0"/>
                  </a:moveTo>
                  <a:lnTo>
                    <a:pt x="501396" y="0"/>
                  </a:lnTo>
                  <a:lnTo>
                    <a:pt x="501396" y="57912"/>
                  </a:lnTo>
                  <a:lnTo>
                    <a:pt x="640067" y="57912"/>
                  </a:lnTo>
                  <a:lnTo>
                    <a:pt x="640067" y="0"/>
                  </a:lnTo>
                  <a:close/>
                </a:path>
                <a:path w="1143000" h="58420">
                  <a:moveTo>
                    <a:pt x="1143000" y="0"/>
                  </a:moveTo>
                  <a:lnTo>
                    <a:pt x="1004316" y="0"/>
                  </a:lnTo>
                  <a:lnTo>
                    <a:pt x="1004316" y="57912"/>
                  </a:lnTo>
                  <a:lnTo>
                    <a:pt x="1143000" y="57912"/>
                  </a:lnTo>
                  <a:lnTo>
                    <a:pt x="1143000" y="0"/>
                  </a:lnTo>
                  <a:close/>
                </a:path>
              </a:pathLst>
            </a:custGeom>
            <a:solidFill>
              <a:srgbClr val="706F7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5" name="object 195"/>
            <p:cNvSpPr/>
            <p:nvPr/>
          </p:nvSpPr>
          <p:spPr>
            <a:xfrm>
              <a:off x="8999219" y="5390387"/>
              <a:ext cx="108585" cy="33655"/>
            </a:xfrm>
            <a:custGeom>
              <a:avLst/>
              <a:gdLst/>
              <a:ahLst/>
              <a:cxnLst/>
              <a:rect l="l" t="t" r="r" b="b"/>
              <a:pathLst>
                <a:path w="108584" h="33654">
                  <a:moveTo>
                    <a:pt x="54102" y="0"/>
                  </a:moveTo>
                  <a:lnTo>
                    <a:pt x="33057" y="1315"/>
                  </a:lnTo>
                  <a:lnTo>
                    <a:pt x="15859" y="4905"/>
                  </a:lnTo>
                  <a:lnTo>
                    <a:pt x="4256" y="10233"/>
                  </a:lnTo>
                  <a:lnTo>
                    <a:pt x="0" y="16764"/>
                  </a:lnTo>
                  <a:lnTo>
                    <a:pt x="4256" y="23294"/>
                  </a:lnTo>
                  <a:lnTo>
                    <a:pt x="15859" y="28622"/>
                  </a:lnTo>
                  <a:lnTo>
                    <a:pt x="33057" y="32212"/>
                  </a:lnTo>
                  <a:lnTo>
                    <a:pt x="54102" y="33528"/>
                  </a:lnTo>
                  <a:lnTo>
                    <a:pt x="75146" y="32212"/>
                  </a:lnTo>
                  <a:lnTo>
                    <a:pt x="92344" y="28622"/>
                  </a:lnTo>
                  <a:lnTo>
                    <a:pt x="103947" y="23294"/>
                  </a:lnTo>
                  <a:lnTo>
                    <a:pt x="108204" y="16764"/>
                  </a:lnTo>
                  <a:lnTo>
                    <a:pt x="103947" y="10233"/>
                  </a:lnTo>
                  <a:lnTo>
                    <a:pt x="92344" y="4905"/>
                  </a:lnTo>
                  <a:lnTo>
                    <a:pt x="75146" y="1315"/>
                  </a:lnTo>
                  <a:lnTo>
                    <a:pt x="54102" y="0"/>
                  </a:lnTo>
                  <a:close/>
                </a:path>
              </a:pathLst>
            </a:custGeom>
            <a:solidFill>
              <a:srgbClr val="C5C5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6" name="object 196"/>
            <p:cNvSpPr/>
            <p:nvPr/>
          </p:nvSpPr>
          <p:spPr>
            <a:xfrm>
              <a:off x="8999219" y="5390387"/>
              <a:ext cx="108585" cy="33655"/>
            </a:xfrm>
            <a:custGeom>
              <a:avLst/>
              <a:gdLst/>
              <a:ahLst/>
              <a:cxnLst/>
              <a:rect l="l" t="t" r="r" b="b"/>
              <a:pathLst>
                <a:path w="108584" h="33654">
                  <a:moveTo>
                    <a:pt x="0" y="16764"/>
                  </a:moveTo>
                  <a:lnTo>
                    <a:pt x="4256" y="10233"/>
                  </a:lnTo>
                  <a:lnTo>
                    <a:pt x="15859" y="4905"/>
                  </a:lnTo>
                  <a:lnTo>
                    <a:pt x="33057" y="1315"/>
                  </a:lnTo>
                  <a:lnTo>
                    <a:pt x="54102" y="0"/>
                  </a:lnTo>
                  <a:lnTo>
                    <a:pt x="75146" y="1315"/>
                  </a:lnTo>
                  <a:lnTo>
                    <a:pt x="92344" y="4905"/>
                  </a:lnTo>
                  <a:lnTo>
                    <a:pt x="103947" y="10233"/>
                  </a:lnTo>
                  <a:lnTo>
                    <a:pt x="108204" y="16764"/>
                  </a:lnTo>
                  <a:lnTo>
                    <a:pt x="103947" y="23294"/>
                  </a:lnTo>
                  <a:lnTo>
                    <a:pt x="92344" y="28622"/>
                  </a:lnTo>
                  <a:lnTo>
                    <a:pt x="75146" y="32212"/>
                  </a:lnTo>
                  <a:lnTo>
                    <a:pt x="54102" y="33528"/>
                  </a:lnTo>
                  <a:lnTo>
                    <a:pt x="33057" y="32212"/>
                  </a:lnTo>
                  <a:lnTo>
                    <a:pt x="15859" y="28622"/>
                  </a:lnTo>
                  <a:lnTo>
                    <a:pt x="4256" y="23294"/>
                  </a:lnTo>
                  <a:lnTo>
                    <a:pt x="0" y="16764"/>
                  </a:lnTo>
                  <a:close/>
                </a:path>
              </a:pathLst>
            </a:custGeom>
            <a:ln w="3175">
              <a:solidFill>
                <a:srgbClr val="C5C5C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7" name="object 197"/>
            <p:cNvSpPr/>
            <p:nvPr/>
          </p:nvSpPr>
          <p:spPr>
            <a:xfrm>
              <a:off x="8534399" y="5391911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4">
                  <a:moveTo>
                    <a:pt x="26034" y="0"/>
                  </a:moveTo>
                  <a:lnTo>
                    <a:pt x="7493" y="0"/>
                  </a:lnTo>
                  <a:lnTo>
                    <a:pt x="0" y="7492"/>
                  </a:lnTo>
                  <a:lnTo>
                    <a:pt x="0" y="16763"/>
                  </a:lnTo>
                  <a:lnTo>
                    <a:pt x="0" y="26034"/>
                  </a:lnTo>
                  <a:lnTo>
                    <a:pt x="7493" y="33527"/>
                  </a:lnTo>
                  <a:lnTo>
                    <a:pt x="26034" y="33527"/>
                  </a:lnTo>
                  <a:lnTo>
                    <a:pt x="33528" y="26034"/>
                  </a:lnTo>
                  <a:lnTo>
                    <a:pt x="33528" y="7492"/>
                  </a:lnTo>
                  <a:lnTo>
                    <a:pt x="26034" y="0"/>
                  </a:lnTo>
                  <a:close/>
                </a:path>
              </a:pathLst>
            </a:custGeom>
            <a:solidFill>
              <a:srgbClr val="86DC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8" name="object 198"/>
            <p:cNvSpPr/>
            <p:nvPr/>
          </p:nvSpPr>
          <p:spPr>
            <a:xfrm>
              <a:off x="8456675" y="5468111"/>
              <a:ext cx="1181100" cy="85725"/>
            </a:xfrm>
            <a:custGeom>
              <a:avLst/>
              <a:gdLst/>
              <a:ahLst/>
              <a:cxnLst/>
              <a:rect l="l" t="t" r="r" b="b"/>
              <a:pathLst>
                <a:path w="1181100" h="85725">
                  <a:moveTo>
                    <a:pt x="1181100" y="0"/>
                  </a:moveTo>
                  <a:lnTo>
                    <a:pt x="0" y="0"/>
                  </a:lnTo>
                  <a:lnTo>
                    <a:pt x="0" y="85343"/>
                  </a:lnTo>
                  <a:lnTo>
                    <a:pt x="1181100" y="85343"/>
                  </a:lnTo>
                  <a:lnTo>
                    <a:pt x="1181100" y="0"/>
                  </a:lnTo>
                  <a:close/>
                </a:path>
              </a:pathLst>
            </a:custGeom>
            <a:solidFill>
              <a:srgbClr val="C5C5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9" name="object 199"/>
            <p:cNvSpPr/>
            <p:nvPr/>
          </p:nvSpPr>
          <p:spPr>
            <a:xfrm>
              <a:off x="8456675" y="5468111"/>
              <a:ext cx="1181100" cy="85725"/>
            </a:xfrm>
            <a:custGeom>
              <a:avLst/>
              <a:gdLst/>
              <a:ahLst/>
              <a:cxnLst/>
              <a:rect l="l" t="t" r="r" b="b"/>
              <a:pathLst>
                <a:path w="1181100" h="85725">
                  <a:moveTo>
                    <a:pt x="0" y="85343"/>
                  </a:moveTo>
                  <a:lnTo>
                    <a:pt x="1181100" y="85343"/>
                  </a:lnTo>
                  <a:lnTo>
                    <a:pt x="1181100" y="0"/>
                  </a:lnTo>
                  <a:lnTo>
                    <a:pt x="0" y="0"/>
                  </a:lnTo>
                  <a:lnTo>
                    <a:pt x="0" y="85343"/>
                  </a:lnTo>
                  <a:close/>
                </a:path>
              </a:pathLst>
            </a:custGeom>
            <a:ln w="3175">
              <a:solidFill>
                <a:srgbClr val="C5C5C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0" name="object 200"/>
            <p:cNvSpPr/>
            <p:nvPr/>
          </p:nvSpPr>
          <p:spPr>
            <a:xfrm>
              <a:off x="8481060" y="5480304"/>
              <a:ext cx="1143000" cy="59690"/>
            </a:xfrm>
            <a:custGeom>
              <a:avLst/>
              <a:gdLst/>
              <a:ahLst/>
              <a:cxnLst/>
              <a:rect l="l" t="t" r="r" b="b"/>
              <a:pathLst>
                <a:path w="1143000" h="59689">
                  <a:moveTo>
                    <a:pt x="137147" y="0"/>
                  </a:moveTo>
                  <a:lnTo>
                    <a:pt x="0" y="0"/>
                  </a:lnTo>
                  <a:lnTo>
                    <a:pt x="0" y="59436"/>
                  </a:lnTo>
                  <a:lnTo>
                    <a:pt x="137147" y="59436"/>
                  </a:lnTo>
                  <a:lnTo>
                    <a:pt x="137147" y="0"/>
                  </a:lnTo>
                  <a:close/>
                </a:path>
                <a:path w="1143000" h="59689">
                  <a:moveTo>
                    <a:pt x="640067" y="0"/>
                  </a:moveTo>
                  <a:lnTo>
                    <a:pt x="501396" y="0"/>
                  </a:lnTo>
                  <a:lnTo>
                    <a:pt x="501396" y="59436"/>
                  </a:lnTo>
                  <a:lnTo>
                    <a:pt x="640067" y="59436"/>
                  </a:lnTo>
                  <a:lnTo>
                    <a:pt x="640067" y="0"/>
                  </a:lnTo>
                  <a:close/>
                </a:path>
                <a:path w="1143000" h="59689">
                  <a:moveTo>
                    <a:pt x="1143000" y="0"/>
                  </a:moveTo>
                  <a:lnTo>
                    <a:pt x="1004316" y="0"/>
                  </a:lnTo>
                  <a:lnTo>
                    <a:pt x="1004316" y="59436"/>
                  </a:lnTo>
                  <a:lnTo>
                    <a:pt x="1143000" y="59436"/>
                  </a:lnTo>
                  <a:lnTo>
                    <a:pt x="1143000" y="0"/>
                  </a:lnTo>
                  <a:close/>
                </a:path>
              </a:pathLst>
            </a:custGeom>
            <a:solidFill>
              <a:srgbClr val="706F7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1" name="object 201"/>
            <p:cNvSpPr/>
            <p:nvPr/>
          </p:nvSpPr>
          <p:spPr>
            <a:xfrm>
              <a:off x="8999219" y="5490972"/>
              <a:ext cx="108585" cy="35560"/>
            </a:xfrm>
            <a:custGeom>
              <a:avLst/>
              <a:gdLst/>
              <a:ahLst/>
              <a:cxnLst/>
              <a:rect l="l" t="t" r="r" b="b"/>
              <a:pathLst>
                <a:path w="108584" h="35560">
                  <a:moveTo>
                    <a:pt x="54102" y="0"/>
                  </a:moveTo>
                  <a:lnTo>
                    <a:pt x="33057" y="1381"/>
                  </a:lnTo>
                  <a:lnTo>
                    <a:pt x="15859" y="5143"/>
                  </a:lnTo>
                  <a:lnTo>
                    <a:pt x="4256" y="10715"/>
                  </a:lnTo>
                  <a:lnTo>
                    <a:pt x="0" y="17525"/>
                  </a:lnTo>
                  <a:lnTo>
                    <a:pt x="4256" y="24336"/>
                  </a:lnTo>
                  <a:lnTo>
                    <a:pt x="15859" y="29908"/>
                  </a:lnTo>
                  <a:lnTo>
                    <a:pt x="33057" y="33670"/>
                  </a:lnTo>
                  <a:lnTo>
                    <a:pt x="54102" y="35051"/>
                  </a:lnTo>
                  <a:lnTo>
                    <a:pt x="75146" y="33670"/>
                  </a:lnTo>
                  <a:lnTo>
                    <a:pt x="92344" y="29908"/>
                  </a:lnTo>
                  <a:lnTo>
                    <a:pt x="103947" y="24336"/>
                  </a:lnTo>
                  <a:lnTo>
                    <a:pt x="108204" y="17525"/>
                  </a:lnTo>
                  <a:lnTo>
                    <a:pt x="103947" y="10715"/>
                  </a:lnTo>
                  <a:lnTo>
                    <a:pt x="92344" y="5143"/>
                  </a:lnTo>
                  <a:lnTo>
                    <a:pt x="75146" y="1381"/>
                  </a:lnTo>
                  <a:lnTo>
                    <a:pt x="54102" y="0"/>
                  </a:lnTo>
                  <a:close/>
                </a:path>
              </a:pathLst>
            </a:custGeom>
            <a:solidFill>
              <a:srgbClr val="C5C5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2" name="object 202"/>
            <p:cNvSpPr/>
            <p:nvPr/>
          </p:nvSpPr>
          <p:spPr>
            <a:xfrm>
              <a:off x="8999219" y="5490972"/>
              <a:ext cx="108585" cy="35560"/>
            </a:xfrm>
            <a:custGeom>
              <a:avLst/>
              <a:gdLst/>
              <a:ahLst/>
              <a:cxnLst/>
              <a:rect l="l" t="t" r="r" b="b"/>
              <a:pathLst>
                <a:path w="108584" h="35560">
                  <a:moveTo>
                    <a:pt x="0" y="17525"/>
                  </a:moveTo>
                  <a:lnTo>
                    <a:pt x="4256" y="10715"/>
                  </a:lnTo>
                  <a:lnTo>
                    <a:pt x="15859" y="5143"/>
                  </a:lnTo>
                  <a:lnTo>
                    <a:pt x="33057" y="1381"/>
                  </a:lnTo>
                  <a:lnTo>
                    <a:pt x="54102" y="0"/>
                  </a:lnTo>
                  <a:lnTo>
                    <a:pt x="75146" y="1381"/>
                  </a:lnTo>
                  <a:lnTo>
                    <a:pt x="92344" y="5143"/>
                  </a:lnTo>
                  <a:lnTo>
                    <a:pt x="103947" y="10715"/>
                  </a:lnTo>
                  <a:lnTo>
                    <a:pt x="108204" y="17525"/>
                  </a:lnTo>
                  <a:lnTo>
                    <a:pt x="103947" y="24336"/>
                  </a:lnTo>
                  <a:lnTo>
                    <a:pt x="92344" y="29908"/>
                  </a:lnTo>
                  <a:lnTo>
                    <a:pt x="75146" y="33670"/>
                  </a:lnTo>
                  <a:lnTo>
                    <a:pt x="54102" y="35051"/>
                  </a:lnTo>
                  <a:lnTo>
                    <a:pt x="33057" y="33670"/>
                  </a:lnTo>
                  <a:lnTo>
                    <a:pt x="15859" y="29908"/>
                  </a:lnTo>
                  <a:lnTo>
                    <a:pt x="4256" y="24336"/>
                  </a:lnTo>
                  <a:lnTo>
                    <a:pt x="0" y="17525"/>
                  </a:lnTo>
                  <a:close/>
                </a:path>
              </a:pathLst>
            </a:custGeom>
            <a:ln w="3175">
              <a:solidFill>
                <a:srgbClr val="C5C5C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3" name="object 203"/>
            <p:cNvSpPr/>
            <p:nvPr/>
          </p:nvSpPr>
          <p:spPr>
            <a:xfrm>
              <a:off x="8534399" y="5494019"/>
              <a:ext cx="33655" cy="32384"/>
            </a:xfrm>
            <a:custGeom>
              <a:avLst/>
              <a:gdLst/>
              <a:ahLst/>
              <a:cxnLst/>
              <a:rect l="l" t="t" r="r" b="b"/>
              <a:pathLst>
                <a:path w="33654" h="32385">
                  <a:moveTo>
                    <a:pt x="26034" y="0"/>
                  </a:moveTo>
                  <a:lnTo>
                    <a:pt x="7493" y="0"/>
                  </a:lnTo>
                  <a:lnTo>
                    <a:pt x="0" y="7112"/>
                  </a:lnTo>
                  <a:lnTo>
                    <a:pt x="0" y="16002"/>
                  </a:lnTo>
                  <a:lnTo>
                    <a:pt x="0" y="24892"/>
                  </a:lnTo>
                  <a:lnTo>
                    <a:pt x="7493" y="32004"/>
                  </a:lnTo>
                  <a:lnTo>
                    <a:pt x="26034" y="32004"/>
                  </a:lnTo>
                  <a:lnTo>
                    <a:pt x="33528" y="24892"/>
                  </a:lnTo>
                  <a:lnTo>
                    <a:pt x="33528" y="7112"/>
                  </a:lnTo>
                  <a:lnTo>
                    <a:pt x="26034" y="0"/>
                  </a:lnTo>
                  <a:close/>
                </a:path>
              </a:pathLst>
            </a:custGeom>
            <a:solidFill>
              <a:srgbClr val="86DC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4" name="object 204"/>
            <p:cNvSpPr/>
            <p:nvPr/>
          </p:nvSpPr>
          <p:spPr>
            <a:xfrm>
              <a:off x="8456675" y="5570219"/>
              <a:ext cx="1181100" cy="85725"/>
            </a:xfrm>
            <a:custGeom>
              <a:avLst/>
              <a:gdLst/>
              <a:ahLst/>
              <a:cxnLst/>
              <a:rect l="l" t="t" r="r" b="b"/>
              <a:pathLst>
                <a:path w="1181100" h="85725">
                  <a:moveTo>
                    <a:pt x="1181100" y="0"/>
                  </a:moveTo>
                  <a:lnTo>
                    <a:pt x="0" y="0"/>
                  </a:lnTo>
                  <a:lnTo>
                    <a:pt x="0" y="85343"/>
                  </a:lnTo>
                  <a:lnTo>
                    <a:pt x="1181100" y="85343"/>
                  </a:lnTo>
                  <a:lnTo>
                    <a:pt x="1181100" y="0"/>
                  </a:lnTo>
                  <a:close/>
                </a:path>
              </a:pathLst>
            </a:custGeom>
            <a:solidFill>
              <a:srgbClr val="C5C5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5" name="object 205"/>
            <p:cNvSpPr/>
            <p:nvPr/>
          </p:nvSpPr>
          <p:spPr>
            <a:xfrm>
              <a:off x="8456675" y="5570219"/>
              <a:ext cx="1181100" cy="85725"/>
            </a:xfrm>
            <a:custGeom>
              <a:avLst/>
              <a:gdLst/>
              <a:ahLst/>
              <a:cxnLst/>
              <a:rect l="l" t="t" r="r" b="b"/>
              <a:pathLst>
                <a:path w="1181100" h="85725">
                  <a:moveTo>
                    <a:pt x="0" y="85343"/>
                  </a:moveTo>
                  <a:lnTo>
                    <a:pt x="1181100" y="85343"/>
                  </a:lnTo>
                  <a:lnTo>
                    <a:pt x="1181100" y="0"/>
                  </a:lnTo>
                  <a:lnTo>
                    <a:pt x="0" y="0"/>
                  </a:lnTo>
                  <a:lnTo>
                    <a:pt x="0" y="85343"/>
                  </a:lnTo>
                  <a:close/>
                </a:path>
              </a:pathLst>
            </a:custGeom>
            <a:ln w="3175">
              <a:solidFill>
                <a:srgbClr val="C5C5C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6" name="object 206"/>
            <p:cNvSpPr/>
            <p:nvPr/>
          </p:nvSpPr>
          <p:spPr>
            <a:xfrm>
              <a:off x="8481060" y="5582411"/>
              <a:ext cx="1143000" cy="58419"/>
            </a:xfrm>
            <a:custGeom>
              <a:avLst/>
              <a:gdLst/>
              <a:ahLst/>
              <a:cxnLst/>
              <a:rect l="l" t="t" r="r" b="b"/>
              <a:pathLst>
                <a:path w="1143000" h="58420">
                  <a:moveTo>
                    <a:pt x="137147" y="0"/>
                  </a:moveTo>
                  <a:lnTo>
                    <a:pt x="0" y="0"/>
                  </a:lnTo>
                  <a:lnTo>
                    <a:pt x="0" y="57912"/>
                  </a:lnTo>
                  <a:lnTo>
                    <a:pt x="137147" y="57912"/>
                  </a:lnTo>
                  <a:lnTo>
                    <a:pt x="137147" y="0"/>
                  </a:lnTo>
                  <a:close/>
                </a:path>
                <a:path w="1143000" h="58420">
                  <a:moveTo>
                    <a:pt x="640067" y="0"/>
                  </a:moveTo>
                  <a:lnTo>
                    <a:pt x="501396" y="0"/>
                  </a:lnTo>
                  <a:lnTo>
                    <a:pt x="501396" y="57912"/>
                  </a:lnTo>
                  <a:lnTo>
                    <a:pt x="640067" y="57912"/>
                  </a:lnTo>
                  <a:lnTo>
                    <a:pt x="640067" y="0"/>
                  </a:lnTo>
                  <a:close/>
                </a:path>
                <a:path w="1143000" h="58420">
                  <a:moveTo>
                    <a:pt x="1143000" y="0"/>
                  </a:moveTo>
                  <a:lnTo>
                    <a:pt x="1004316" y="0"/>
                  </a:lnTo>
                  <a:lnTo>
                    <a:pt x="1004316" y="57912"/>
                  </a:lnTo>
                  <a:lnTo>
                    <a:pt x="1143000" y="57912"/>
                  </a:lnTo>
                  <a:lnTo>
                    <a:pt x="1143000" y="0"/>
                  </a:lnTo>
                  <a:close/>
                </a:path>
              </a:pathLst>
            </a:custGeom>
            <a:solidFill>
              <a:srgbClr val="706F7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7" name="object 207"/>
            <p:cNvSpPr/>
            <p:nvPr/>
          </p:nvSpPr>
          <p:spPr>
            <a:xfrm>
              <a:off x="8999219" y="5591556"/>
              <a:ext cx="108585" cy="35560"/>
            </a:xfrm>
            <a:custGeom>
              <a:avLst/>
              <a:gdLst/>
              <a:ahLst/>
              <a:cxnLst/>
              <a:rect l="l" t="t" r="r" b="b"/>
              <a:pathLst>
                <a:path w="108584" h="35560">
                  <a:moveTo>
                    <a:pt x="54102" y="0"/>
                  </a:moveTo>
                  <a:lnTo>
                    <a:pt x="33057" y="1381"/>
                  </a:lnTo>
                  <a:lnTo>
                    <a:pt x="15859" y="5143"/>
                  </a:lnTo>
                  <a:lnTo>
                    <a:pt x="4256" y="10715"/>
                  </a:lnTo>
                  <a:lnTo>
                    <a:pt x="0" y="17525"/>
                  </a:lnTo>
                  <a:lnTo>
                    <a:pt x="4256" y="24336"/>
                  </a:lnTo>
                  <a:lnTo>
                    <a:pt x="15859" y="29908"/>
                  </a:lnTo>
                  <a:lnTo>
                    <a:pt x="33057" y="33670"/>
                  </a:lnTo>
                  <a:lnTo>
                    <a:pt x="54102" y="35051"/>
                  </a:lnTo>
                  <a:lnTo>
                    <a:pt x="75146" y="33670"/>
                  </a:lnTo>
                  <a:lnTo>
                    <a:pt x="92344" y="29908"/>
                  </a:lnTo>
                  <a:lnTo>
                    <a:pt x="103947" y="24336"/>
                  </a:lnTo>
                  <a:lnTo>
                    <a:pt x="108204" y="17525"/>
                  </a:lnTo>
                  <a:lnTo>
                    <a:pt x="103947" y="10715"/>
                  </a:lnTo>
                  <a:lnTo>
                    <a:pt x="92344" y="5143"/>
                  </a:lnTo>
                  <a:lnTo>
                    <a:pt x="75146" y="1381"/>
                  </a:lnTo>
                  <a:lnTo>
                    <a:pt x="54102" y="0"/>
                  </a:lnTo>
                  <a:close/>
                </a:path>
              </a:pathLst>
            </a:custGeom>
            <a:solidFill>
              <a:srgbClr val="C5C5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8" name="object 208"/>
            <p:cNvSpPr/>
            <p:nvPr/>
          </p:nvSpPr>
          <p:spPr>
            <a:xfrm>
              <a:off x="8999219" y="5591556"/>
              <a:ext cx="108585" cy="35560"/>
            </a:xfrm>
            <a:custGeom>
              <a:avLst/>
              <a:gdLst/>
              <a:ahLst/>
              <a:cxnLst/>
              <a:rect l="l" t="t" r="r" b="b"/>
              <a:pathLst>
                <a:path w="108584" h="35560">
                  <a:moveTo>
                    <a:pt x="0" y="17525"/>
                  </a:moveTo>
                  <a:lnTo>
                    <a:pt x="4256" y="10715"/>
                  </a:lnTo>
                  <a:lnTo>
                    <a:pt x="15859" y="5143"/>
                  </a:lnTo>
                  <a:lnTo>
                    <a:pt x="33057" y="1381"/>
                  </a:lnTo>
                  <a:lnTo>
                    <a:pt x="54102" y="0"/>
                  </a:lnTo>
                  <a:lnTo>
                    <a:pt x="75146" y="1381"/>
                  </a:lnTo>
                  <a:lnTo>
                    <a:pt x="92344" y="5143"/>
                  </a:lnTo>
                  <a:lnTo>
                    <a:pt x="103947" y="10715"/>
                  </a:lnTo>
                  <a:lnTo>
                    <a:pt x="108204" y="17525"/>
                  </a:lnTo>
                  <a:lnTo>
                    <a:pt x="103947" y="24336"/>
                  </a:lnTo>
                  <a:lnTo>
                    <a:pt x="92344" y="29908"/>
                  </a:lnTo>
                  <a:lnTo>
                    <a:pt x="75146" y="33670"/>
                  </a:lnTo>
                  <a:lnTo>
                    <a:pt x="54102" y="35051"/>
                  </a:lnTo>
                  <a:lnTo>
                    <a:pt x="33057" y="33670"/>
                  </a:lnTo>
                  <a:lnTo>
                    <a:pt x="15859" y="29908"/>
                  </a:lnTo>
                  <a:lnTo>
                    <a:pt x="4256" y="24336"/>
                  </a:lnTo>
                  <a:lnTo>
                    <a:pt x="0" y="17525"/>
                  </a:lnTo>
                  <a:close/>
                </a:path>
              </a:pathLst>
            </a:custGeom>
            <a:ln w="3175">
              <a:solidFill>
                <a:srgbClr val="C5C5C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9" name="object 209"/>
            <p:cNvSpPr/>
            <p:nvPr/>
          </p:nvSpPr>
          <p:spPr>
            <a:xfrm>
              <a:off x="8534399" y="5594604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4">
                  <a:moveTo>
                    <a:pt x="26034" y="0"/>
                  </a:moveTo>
                  <a:lnTo>
                    <a:pt x="7493" y="0"/>
                  </a:lnTo>
                  <a:lnTo>
                    <a:pt x="0" y="7492"/>
                  </a:lnTo>
                  <a:lnTo>
                    <a:pt x="0" y="16763"/>
                  </a:lnTo>
                  <a:lnTo>
                    <a:pt x="0" y="26034"/>
                  </a:lnTo>
                  <a:lnTo>
                    <a:pt x="7493" y="33527"/>
                  </a:lnTo>
                  <a:lnTo>
                    <a:pt x="26034" y="33527"/>
                  </a:lnTo>
                  <a:lnTo>
                    <a:pt x="33528" y="26034"/>
                  </a:lnTo>
                  <a:lnTo>
                    <a:pt x="33528" y="7492"/>
                  </a:lnTo>
                  <a:lnTo>
                    <a:pt x="26034" y="0"/>
                  </a:lnTo>
                  <a:close/>
                </a:path>
              </a:pathLst>
            </a:custGeom>
            <a:solidFill>
              <a:srgbClr val="86DC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0" name="object 210"/>
            <p:cNvSpPr/>
            <p:nvPr/>
          </p:nvSpPr>
          <p:spPr>
            <a:xfrm>
              <a:off x="8637269" y="5612130"/>
              <a:ext cx="327025" cy="0"/>
            </a:xfrm>
            <a:custGeom>
              <a:avLst/>
              <a:gdLst/>
              <a:ahLst/>
              <a:cxnLst/>
              <a:rect l="l" t="t" r="r" b="b"/>
              <a:pathLst>
                <a:path w="327025">
                  <a:moveTo>
                    <a:pt x="0" y="0"/>
                  </a:moveTo>
                  <a:lnTo>
                    <a:pt x="326771" y="0"/>
                  </a:lnTo>
                </a:path>
              </a:pathLst>
            </a:custGeom>
            <a:ln w="3175">
              <a:solidFill>
                <a:srgbClr val="AAA9A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1" name="object 211"/>
            <p:cNvSpPr/>
            <p:nvPr/>
          </p:nvSpPr>
          <p:spPr>
            <a:xfrm>
              <a:off x="9140189" y="5612130"/>
              <a:ext cx="327025" cy="0"/>
            </a:xfrm>
            <a:custGeom>
              <a:avLst/>
              <a:gdLst/>
              <a:ahLst/>
              <a:cxnLst/>
              <a:rect l="l" t="t" r="r" b="b"/>
              <a:pathLst>
                <a:path w="327025">
                  <a:moveTo>
                    <a:pt x="0" y="0"/>
                  </a:moveTo>
                  <a:lnTo>
                    <a:pt x="326771" y="0"/>
                  </a:lnTo>
                </a:path>
              </a:pathLst>
            </a:custGeom>
            <a:ln w="3175">
              <a:solidFill>
                <a:srgbClr val="AAA9A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2" name="object 212"/>
            <p:cNvSpPr/>
            <p:nvPr/>
          </p:nvSpPr>
          <p:spPr>
            <a:xfrm>
              <a:off x="8456675" y="5670804"/>
              <a:ext cx="1181100" cy="85725"/>
            </a:xfrm>
            <a:custGeom>
              <a:avLst/>
              <a:gdLst/>
              <a:ahLst/>
              <a:cxnLst/>
              <a:rect l="l" t="t" r="r" b="b"/>
              <a:pathLst>
                <a:path w="1181100" h="85725">
                  <a:moveTo>
                    <a:pt x="1181100" y="0"/>
                  </a:moveTo>
                  <a:lnTo>
                    <a:pt x="0" y="0"/>
                  </a:lnTo>
                  <a:lnTo>
                    <a:pt x="0" y="85343"/>
                  </a:lnTo>
                  <a:lnTo>
                    <a:pt x="1181100" y="85343"/>
                  </a:lnTo>
                  <a:lnTo>
                    <a:pt x="1181100" y="0"/>
                  </a:lnTo>
                  <a:close/>
                </a:path>
              </a:pathLst>
            </a:custGeom>
            <a:solidFill>
              <a:srgbClr val="C5C5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3" name="object 213"/>
            <p:cNvSpPr/>
            <p:nvPr/>
          </p:nvSpPr>
          <p:spPr>
            <a:xfrm>
              <a:off x="8456675" y="5670804"/>
              <a:ext cx="1181100" cy="85725"/>
            </a:xfrm>
            <a:custGeom>
              <a:avLst/>
              <a:gdLst/>
              <a:ahLst/>
              <a:cxnLst/>
              <a:rect l="l" t="t" r="r" b="b"/>
              <a:pathLst>
                <a:path w="1181100" h="85725">
                  <a:moveTo>
                    <a:pt x="0" y="85343"/>
                  </a:moveTo>
                  <a:lnTo>
                    <a:pt x="1181100" y="85343"/>
                  </a:lnTo>
                  <a:lnTo>
                    <a:pt x="1181100" y="0"/>
                  </a:lnTo>
                  <a:lnTo>
                    <a:pt x="0" y="0"/>
                  </a:lnTo>
                  <a:lnTo>
                    <a:pt x="0" y="85343"/>
                  </a:lnTo>
                  <a:close/>
                </a:path>
              </a:pathLst>
            </a:custGeom>
            <a:ln w="3175">
              <a:solidFill>
                <a:srgbClr val="C5C5C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4" name="object 214"/>
            <p:cNvSpPr/>
            <p:nvPr/>
          </p:nvSpPr>
          <p:spPr>
            <a:xfrm>
              <a:off x="8481060" y="5682995"/>
              <a:ext cx="1143000" cy="59690"/>
            </a:xfrm>
            <a:custGeom>
              <a:avLst/>
              <a:gdLst/>
              <a:ahLst/>
              <a:cxnLst/>
              <a:rect l="l" t="t" r="r" b="b"/>
              <a:pathLst>
                <a:path w="1143000" h="59689">
                  <a:moveTo>
                    <a:pt x="137147" y="0"/>
                  </a:moveTo>
                  <a:lnTo>
                    <a:pt x="0" y="0"/>
                  </a:lnTo>
                  <a:lnTo>
                    <a:pt x="0" y="59436"/>
                  </a:lnTo>
                  <a:lnTo>
                    <a:pt x="137147" y="59436"/>
                  </a:lnTo>
                  <a:lnTo>
                    <a:pt x="137147" y="0"/>
                  </a:lnTo>
                  <a:close/>
                </a:path>
                <a:path w="1143000" h="59689">
                  <a:moveTo>
                    <a:pt x="640067" y="0"/>
                  </a:moveTo>
                  <a:lnTo>
                    <a:pt x="501396" y="0"/>
                  </a:lnTo>
                  <a:lnTo>
                    <a:pt x="501396" y="59436"/>
                  </a:lnTo>
                  <a:lnTo>
                    <a:pt x="640067" y="59436"/>
                  </a:lnTo>
                  <a:lnTo>
                    <a:pt x="640067" y="0"/>
                  </a:lnTo>
                  <a:close/>
                </a:path>
                <a:path w="1143000" h="59689">
                  <a:moveTo>
                    <a:pt x="1143000" y="0"/>
                  </a:moveTo>
                  <a:lnTo>
                    <a:pt x="1004316" y="0"/>
                  </a:lnTo>
                  <a:lnTo>
                    <a:pt x="1004316" y="59436"/>
                  </a:lnTo>
                  <a:lnTo>
                    <a:pt x="1143000" y="59436"/>
                  </a:lnTo>
                  <a:lnTo>
                    <a:pt x="1143000" y="0"/>
                  </a:lnTo>
                  <a:close/>
                </a:path>
              </a:pathLst>
            </a:custGeom>
            <a:solidFill>
              <a:srgbClr val="706F7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5" name="object 215"/>
            <p:cNvSpPr/>
            <p:nvPr/>
          </p:nvSpPr>
          <p:spPr>
            <a:xfrm>
              <a:off x="8999219" y="5693663"/>
              <a:ext cx="108585" cy="35560"/>
            </a:xfrm>
            <a:custGeom>
              <a:avLst/>
              <a:gdLst/>
              <a:ahLst/>
              <a:cxnLst/>
              <a:rect l="l" t="t" r="r" b="b"/>
              <a:pathLst>
                <a:path w="108584" h="35560">
                  <a:moveTo>
                    <a:pt x="54102" y="0"/>
                  </a:moveTo>
                  <a:lnTo>
                    <a:pt x="33057" y="1381"/>
                  </a:lnTo>
                  <a:lnTo>
                    <a:pt x="15859" y="5143"/>
                  </a:lnTo>
                  <a:lnTo>
                    <a:pt x="4256" y="10715"/>
                  </a:lnTo>
                  <a:lnTo>
                    <a:pt x="0" y="17526"/>
                  </a:lnTo>
                  <a:lnTo>
                    <a:pt x="4256" y="24336"/>
                  </a:lnTo>
                  <a:lnTo>
                    <a:pt x="15859" y="29908"/>
                  </a:lnTo>
                  <a:lnTo>
                    <a:pt x="33057" y="33670"/>
                  </a:lnTo>
                  <a:lnTo>
                    <a:pt x="54102" y="35052"/>
                  </a:lnTo>
                  <a:lnTo>
                    <a:pt x="75146" y="33670"/>
                  </a:lnTo>
                  <a:lnTo>
                    <a:pt x="92344" y="29908"/>
                  </a:lnTo>
                  <a:lnTo>
                    <a:pt x="103947" y="24336"/>
                  </a:lnTo>
                  <a:lnTo>
                    <a:pt x="108204" y="17526"/>
                  </a:lnTo>
                  <a:lnTo>
                    <a:pt x="103947" y="10715"/>
                  </a:lnTo>
                  <a:lnTo>
                    <a:pt x="92344" y="5143"/>
                  </a:lnTo>
                  <a:lnTo>
                    <a:pt x="75146" y="1381"/>
                  </a:lnTo>
                  <a:lnTo>
                    <a:pt x="54102" y="0"/>
                  </a:lnTo>
                  <a:close/>
                </a:path>
              </a:pathLst>
            </a:custGeom>
            <a:solidFill>
              <a:srgbClr val="C5C5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6" name="object 216"/>
            <p:cNvSpPr/>
            <p:nvPr/>
          </p:nvSpPr>
          <p:spPr>
            <a:xfrm>
              <a:off x="8999219" y="5693663"/>
              <a:ext cx="108585" cy="35560"/>
            </a:xfrm>
            <a:custGeom>
              <a:avLst/>
              <a:gdLst/>
              <a:ahLst/>
              <a:cxnLst/>
              <a:rect l="l" t="t" r="r" b="b"/>
              <a:pathLst>
                <a:path w="108584" h="35560">
                  <a:moveTo>
                    <a:pt x="0" y="17526"/>
                  </a:moveTo>
                  <a:lnTo>
                    <a:pt x="4256" y="10715"/>
                  </a:lnTo>
                  <a:lnTo>
                    <a:pt x="15859" y="5143"/>
                  </a:lnTo>
                  <a:lnTo>
                    <a:pt x="33057" y="1381"/>
                  </a:lnTo>
                  <a:lnTo>
                    <a:pt x="54102" y="0"/>
                  </a:lnTo>
                  <a:lnTo>
                    <a:pt x="75146" y="1381"/>
                  </a:lnTo>
                  <a:lnTo>
                    <a:pt x="92344" y="5143"/>
                  </a:lnTo>
                  <a:lnTo>
                    <a:pt x="103947" y="10715"/>
                  </a:lnTo>
                  <a:lnTo>
                    <a:pt x="108204" y="17526"/>
                  </a:lnTo>
                  <a:lnTo>
                    <a:pt x="103947" y="24336"/>
                  </a:lnTo>
                  <a:lnTo>
                    <a:pt x="92344" y="29908"/>
                  </a:lnTo>
                  <a:lnTo>
                    <a:pt x="75146" y="33670"/>
                  </a:lnTo>
                  <a:lnTo>
                    <a:pt x="54102" y="35052"/>
                  </a:lnTo>
                  <a:lnTo>
                    <a:pt x="33057" y="33670"/>
                  </a:lnTo>
                  <a:lnTo>
                    <a:pt x="15859" y="29908"/>
                  </a:lnTo>
                  <a:lnTo>
                    <a:pt x="4256" y="24336"/>
                  </a:lnTo>
                  <a:lnTo>
                    <a:pt x="0" y="17526"/>
                  </a:lnTo>
                  <a:close/>
                </a:path>
              </a:pathLst>
            </a:custGeom>
            <a:ln w="3175">
              <a:solidFill>
                <a:srgbClr val="C5C5C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7" name="object 217"/>
            <p:cNvSpPr/>
            <p:nvPr/>
          </p:nvSpPr>
          <p:spPr>
            <a:xfrm>
              <a:off x="8534399" y="5695187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4">
                  <a:moveTo>
                    <a:pt x="26034" y="0"/>
                  </a:moveTo>
                  <a:lnTo>
                    <a:pt x="7493" y="0"/>
                  </a:lnTo>
                  <a:lnTo>
                    <a:pt x="0" y="7493"/>
                  </a:lnTo>
                  <a:lnTo>
                    <a:pt x="0" y="16764"/>
                  </a:lnTo>
                  <a:lnTo>
                    <a:pt x="0" y="26035"/>
                  </a:lnTo>
                  <a:lnTo>
                    <a:pt x="7493" y="33528"/>
                  </a:lnTo>
                  <a:lnTo>
                    <a:pt x="26034" y="33528"/>
                  </a:lnTo>
                  <a:lnTo>
                    <a:pt x="33528" y="26035"/>
                  </a:lnTo>
                  <a:lnTo>
                    <a:pt x="33528" y="7493"/>
                  </a:lnTo>
                  <a:lnTo>
                    <a:pt x="26034" y="0"/>
                  </a:lnTo>
                  <a:close/>
                </a:path>
              </a:pathLst>
            </a:custGeom>
            <a:solidFill>
              <a:srgbClr val="86DC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8" name="object 218"/>
            <p:cNvSpPr/>
            <p:nvPr/>
          </p:nvSpPr>
          <p:spPr>
            <a:xfrm>
              <a:off x="8637269" y="5712713"/>
              <a:ext cx="327025" cy="0"/>
            </a:xfrm>
            <a:custGeom>
              <a:avLst/>
              <a:gdLst/>
              <a:ahLst/>
              <a:cxnLst/>
              <a:rect l="l" t="t" r="r" b="b"/>
              <a:pathLst>
                <a:path w="327025">
                  <a:moveTo>
                    <a:pt x="0" y="0"/>
                  </a:moveTo>
                  <a:lnTo>
                    <a:pt x="326771" y="0"/>
                  </a:lnTo>
                </a:path>
              </a:pathLst>
            </a:custGeom>
            <a:ln w="3175">
              <a:solidFill>
                <a:srgbClr val="AAA9A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9" name="object 219"/>
            <p:cNvSpPr/>
            <p:nvPr/>
          </p:nvSpPr>
          <p:spPr>
            <a:xfrm>
              <a:off x="9140189" y="5712713"/>
              <a:ext cx="327025" cy="0"/>
            </a:xfrm>
            <a:custGeom>
              <a:avLst/>
              <a:gdLst/>
              <a:ahLst/>
              <a:cxnLst/>
              <a:rect l="l" t="t" r="r" b="b"/>
              <a:pathLst>
                <a:path w="327025">
                  <a:moveTo>
                    <a:pt x="0" y="0"/>
                  </a:moveTo>
                  <a:lnTo>
                    <a:pt x="326771" y="0"/>
                  </a:lnTo>
                </a:path>
              </a:pathLst>
            </a:custGeom>
            <a:ln w="3175">
              <a:solidFill>
                <a:srgbClr val="AAA9A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0" name="object 220"/>
            <p:cNvSpPr/>
            <p:nvPr/>
          </p:nvSpPr>
          <p:spPr>
            <a:xfrm>
              <a:off x="7585709" y="1843278"/>
              <a:ext cx="960119" cy="612775"/>
            </a:xfrm>
            <a:custGeom>
              <a:avLst/>
              <a:gdLst/>
              <a:ahLst/>
              <a:cxnLst/>
              <a:rect l="l" t="t" r="r" b="b"/>
              <a:pathLst>
                <a:path w="960120" h="612775">
                  <a:moveTo>
                    <a:pt x="0" y="612775"/>
                  </a:moveTo>
                  <a:lnTo>
                    <a:pt x="959738" y="0"/>
                  </a:lnTo>
                </a:path>
              </a:pathLst>
            </a:custGeom>
            <a:ln w="19811">
              <a:solidFill>
                <a:srgbClr val="6CB33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1" name="object 221"/>
            <p:cNvSpPr/>
            <p:nvPr/>
          </p:nvSpPr>
          <p:spPr>
            <a:xfrm>
              <a:off x="8506205" y="1852421"/>
              <a:ext cx="542925" cy="584200"/>
            </a:xfrm>
            <a:custGeom>
              <a:avLst/>
              <a:gdLst/>
              <a:ahLst/>
              <a:cxnLst/>
              <a:rect l="l" t="t" r="r" b="b"/>
              <a:pathLst>
                <a:path w="542925" h="584200">
                  <a:moveTo>
                    <a:pt x="0" y="0"/>
                  </a:moveTo>
                  <a:lnTo>
                    <a:pt x="542671" y="584073"/>
                  </a:lnTo>
                </a:path>
              </a:pathLst>
            </a:custGeom>
            <a:ln w="19811">
              <a:solidFill>
                <a:srgbClr val="6CB33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2" name="object 222"/>
            <p:cNvSpPr/>
            <p:nvPr/>
          </p:nvSpPr>
          <p:spPr>
            <a:xfrm>
              <a:off x="9933431" y="1999487"/>
              <a:ext cx="1365885" cy="3823970"/>
            </a:xfrm>
            <a:custGeom>
              <a:avLst/>
              <a:gdLst/>
              <a:ahLst/>
              <a:cxnLst/>
              <a:rect l="l" t="t" r="r" b="b"/>
              <a:pathLst>
                <a:path w="1365884" h="3823970">
                  <a:moveTo>
                    <a:pt x="1365503" y="0"/>
                  </a:moveTo>
                  <a:lnTo>
                    <a:pt x="0" y="0"/>
                  </a:lnTo>
                  <a:lnTo>
                    <a:pt x="0" y="3823715"/>
                  </a:lnTo>
                  <a:lnTo>
                    <a:pt x="1365503" y="3823715"/>
                  </a:lnTo>
                  <a:lnTo>
                    <a:pt x="136550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3" name="object 223"/>
            <p:cNvSpPr/>
            <p:nvPr/>
          </p:nvSpPr>
          <p:spPr>
            <a:xfrm>
              <a:off x="9933431" y="1999487"/>
              <a:ext cx="1365885" cy="3823970"/>
            </a:xfrm>
            <a:custGeom>
              <a:avLst/>
              <a:gdLst/>
              <a:ahLst/>
              <a:cxnLst/>
              <a:rect l="l" t="t" r="r" b="b"/>
              <a:pathLst>
                <a:path w="1365884" h="3823970">
                  <a:moveTo>
                    <a:pt x="0" y="3823715"/>
                  </a:moveTo>
                  <a:lnTo>
                    <a:pt x="1365503" y="3823715"/>
                  </a:lnTo>
                  <a:lnTo>
                    <a:pt x="1365503" y="0"/>
                  </a:lnTo>
                  <a:lnTo>
                    <a:pt x="0" y="0"/>
                  </a:lnTo>
                  <a:lnTo>
                    <a:pt x="0" y="3823715"/>
                  </a:lnTo>
                  <a:close/>
                </a:path>
              </a:pathLst>
            </a:custGeom>
            <a:ln w="9144">
              <a:solidFill>
                <a:srgbClr val="C5C5C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4" name="object 224"/>
            <p:cNvSpPr/>
            <p:nvPr/>
          </p:nvSpPr>
          <p:spPr>
            <a:xfrm>
              <a:off x="10026395" y="2435351"/>
              <a:ext cx="1181100" cy="152400"/>
            </a:xfrm>
            <a:custGeom>
              <a:avLst/>
              <a:gdLst/>
              <a:ahLst/>
              <a:cxnLst/>
              <a:rect l="l" t="t" r="r" b="b"/>
              <a:pathLst>
                <a:path w="1181100" h="152400">
                  <a:moveTo>
                    <a:pt x="1181100" y="0"/>
                  </a:moveTo>
                  <a:lnTo>
                    <a:pt x="0" y="0"/>
                  </a:lnTo>
                  <a:lnTo>
                    <a:pt x="0" y="152399"/>
                  </a:lnTo>
                  <a:lnTo>
                    <a:pt x="1181100" y="152399"/>
                  </a:lnTo>
                  <a:lnTo>
                    <a:pt x="1181100" y="0"/>
                  </a:lnTo>
                  <a:close/>
                </a:path>
              </a:pathLst>
            </a:custGeom>
            <a:solidFill>
              <a:srgbClr val="D0EA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5" name="object 225"/>
            <p:cNvSpPr/>
            <p:nvPr/>
          </p:nvSpPr>
          <p:spPr>
            <a:xfrm>
              <a:off x="10026395" y="2435351"/>
              <a:ext cx="1181100" cy="152400"/>
            </a:xfrm>
            <a:custGeom>
              <a:avLst/>
              <a:gdLst/>
              <a:ahLst/>
              <a:cxnLst/>
              <a:rect l="l" t="t" r="r" b="b"/>
              <a:pathLst>
                <a:path w="1181100" h="152400">
                  <a:moveTo>
                    <a:pt x="0" y="152399"/>
                  </a:moveTo>
                  <a:lnTo>
                    <a:pt x="1181100" y="152399"/>
                  </a:lnTo>
                  <a:lnTo>
                    <a:pt x="1181100" y="0"/>
                  </a:lnTo>
                  <a:lnTo>
                    <a:pt x="0" y="0"/>
                  </a:lnTo>
                  <a:lnTo>
                    <a:pt x="0" y="152399"/>
                  </a:lnTo>
                  <a:close/>
                </a:path>
              </a:pathLst>
            </a:custGeom>
            <a:ln w="3175">
              <a:solidFill>
                <a:srgbClr val="C5C5C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6" name="object 226"/>
            <p:cNvSpPr/>
            <p:nvPr/>
          </p:nvSpPr>
          <p:spPr>
            <a:xfrm>
              <a:off x="10049256" y="2455163"/>
              <a:ext cx="1143000" cy="113030"/>
            </a:xfrm>
            <a:custGeom>
              <a:avLst/>
              <a:gdLst/>
              <a:ahLst/>
              <a:cxnLst/>
              <a:rect l="l" t="t" r="r" b="b"/>
              <a:pathLst>
                <a:path w="1143000" h="113030">
                  <a:moveTo>
                    <a:pt x="45720" y="65544"/>
                  </a:moveTo>
                  <a:lnTo>
                    <a:pt x="0" y="65544"/>
                  </a:lnTo>
                  <a:lnTo>
                    <a:pt x="0" y="109359"/>
                  </a:lnTo>
                  <a:lnTo>
                    <a:pt x="3429" y="112788"/>
                  </a:lnTo>
                  <a:lnTo>
                    <a:pt x="7620" y="112788"/>
                  </a:lnTo>
                  <a:lnTo>
                    <a:pt x="42291" y="112788"/>
                  </a:lnTo>
                  <a:lnTo>
                    <a:pt x="45720" y="109359"/>
                  </a:lnTo>
                  <a:lnTo>
                    <a:pt x="45720" y="65544"/>
                  </a:lnTo>
                  <a:close/>
                </a:path>
                <a:path w="1143000" h="113030">
                  <a:moveTo>
                    <a:pt x="45720" y="3441"/>
                  </a:moveTo>
                  <a:lnTo>
                    <a:pt x="42291" y="12"/>
                  </a:lnTo>
                  <a:lnTo>
                    <a:pt x="7620" y="12"/>
                  </a:lnTo>
                  <a:lnTo>
                    <a:pt x="3429" y="12"/>
                  </a:lnTo>
                  <a:lnTo>
                    <a:pt x="0" y="3441"/>
                  </a:lnTo>
                  <a:lnTo>
                    <a:pt x="0" y="47256"/>
                  </a:lnTo>
                  <a:lnTo>
                    <a:pt x="45720" y="47256"/>
                  </a:lnTo>
                  <a:lnTo>
                    <a:pt x="45720" y="3441"/>
                  </a:lnTo>
                  <a:close/>
                </a:path>
                <a:path w="1143000" h="113030">
                  <a:moveTo>
                    <a:pt x="108191" y="65544"/>
                  </a:moveTo>
                  <a:lnTo>
                    <a:pt x="62471" y="65544"/>
                  </a:lnTo>
                  <a:lnTo>
                    <a:pt x="62471" y="109359"/>
                  </a:lnTo>
                  <a:lnTo>
                    <a:pt x="65900" y="112788"/>
                  </a:lnTo>
                  <a:lnTo>
                    <a:pt x="70091" y="112788"/>
                  </a:lnTo>
                  <a:lnTo>
                    <a:pt x="104762" y="112788"/>
                  </a:lnTo>
                  <a:lnTo>
                    <a:pt x="108191" y="109359"/>
                  </a:lnTo>
                  <a:lnTo>
                    <a:pt x="108191" y="65544"/>
                  </a:lnTo>
                  <a:close/>
                </a:path>
                <a:path w="1143000" h="113030">
                  <a:moveTo>
                    <a:pt x="108191" y="3441"/>
                  </a:moveTo>
                  <a:lnTo>
                    <a:pt x="104762" y="12"/>
                  </a:lnTo>
                  <a:lnTo>
                    <a:pt x="70091" y="12"/>
                  </a:lnTo>
                  <a:lnTo>
                    <a:pt x="65900" y="12"/>
                  </a:lnTo>
                  <a:lnTo>
                    <a:pt x="62471" y="3441"/>
                  </a:lnTo>
                  <a:lnTo>
                    <a:pt x="62471" y="47256"/>
                  </a:lnTo>
                  <a:lnTo>
                    <a:pt x="108191" y="47256"/>
                  </a:lnTo>
                  <a:lnTo>
                    <a:pt x="108191" y="3441"/>
                  </a:lnTo>
                  <a:close/>
                </a:path>
                <a:path w="1143000" h="113030">
                  <a:moveTo>
                    <a:pt x="172199" y="65544"/>
                  </a:moveTo>
                  <a:lnTo>
                    <a:pt x="124955" y="65544"/>
                  </a:lnTo>
                  <a:lnTo>
                    <a:pt x="124955" y="109232"/>
                  </a:lnTo>
                  <a:lnTo>
                    <a:pt x="128511" y="112788"/>
                  </a:lnTo>
                  <a:lnTo>
                    <a:pt x="132829" y="112788"/>
                  </a:lnTo>
                  <a:lnTo>
                    <a:pt x="168643" y="112788"/>
                  </a:lnTo>
                  <a:lnTo>
                    <a:pt x="172199" y="109232"/>
                  </a:lnTo>
                  <a:lnTo>
                    <a:pt x="172199" y="65544"/>
                  </a:lnTo>
                  <a:close/>
                </a:path>
                <a:path w="1143000" h="113030">
                  <a:moveTo>
                    <a:pt x="172199" y="3568"/>
                  </a:moveTo>
                  <a:lnTo>
                    <a:pt x="168643" y="12"/>
                  </a:lnTo>
                  <a:lnTo>
                    <a:pt x="132829" y="12"/>
                  </a:lnTo>
                  <a:lnTo>
                    <a:pt x="128511" y="12"/>
                  </a:lnTo>
                  <a:lnTo>
                    <a:pt x="124955" y="3568"/>
                  </a:lnTo>
                  <a:lnTo>
                    <a:pt x="124955" y="47256"/>
                  </a:lnTo>
                  <a:lnTo>
                    <a:pt x="172199" y="47256"/>
                  </a:lnTo>
                  <a:lnTo>
                    <a:pt x="172199" y="3568"/>
                  </a:lnTo>
                  <a:close/>
                </a:path>
                <a:path w="1143000" h="113030">
                  <a:moveTo>
                    <a:pt x="234683" y="65544"/>
                  </a:moveTo>
                  <a:lnTo>
                    <a:pt x="187439" y="65544"/>
                  </a:lnTo>
                  <a:lnTo>
                    <a:pt x="187439" y="109232"/>
                  </a:lnTo>
                  <a:lnTo>
                    <a:pt x="190995" y="112788"/>
                  </a:lnTo>
                  <a:lnTo>
                    <a:pt x="195313" y="112788"/>
                  </a:lnTo>
                  <a:lnTo>
                    <a:pt x="231127" y="112788"/>
                  </a:lnTo>
                  <a:lnTo>
                    <a:pt x="234683" y="109232"/>
                  </a:lnTo>
                  <a:lnTo>
                    <a:pt x="234683" y="65544"/>
                  </a:lnTo>
                  <a:close/>
                </a:path>
                <a:path w="1143000" h="113030">
                  <a:moveTo>
                    <a:pt x="234683" y="3568"/>
                  </a:moveTo>
                  <a:lnTo>
                    <a:pt x="231127" y="12"/>
                  </a:lnTo>
                  <a:lnTo>
                    <a:pt x="195313" y="12"/>
                  </a:lnTo>
                  <a:lnTo>
                    <a:pt x="190995" y="12"/>
                  </a:lnTo>
                  <a:lnTo>
                    <a:pt x="187439" y="3568"/>
                  </a:lnTo>
                  <a:lnTo>
                    <a:pt x="187439" y="47256"/>
                  </a:lnTo>
                  <a:lnTo>
                    <a:pt x="234683" y="47256"/>
                  </a:lnTo>
                  <a:lnTo>
                    <a:pt x="234683" y="3568"/>
                  </a:lnTo>
                  <a:close/>
                </a:path>
                <a:path w="1143000" h="113030">
                  <a:moveTo>
                    <a:pt x="297180" y="65544"/>
                  </a:moveTo>
                  <a:lnTo>
                    <a:pt x="249936" y="65544"/>
                  </a:lnTo>
                  <a:lnTo>
                    <a:pt x="249936" y="109232"/>
                  </a:lnTo>
                  <a:lnTo>
                    <a:pt x="253492" y="112788"/>
                  </a:lnTo>
                  <a:lnTo>
                    <a:pt x="257810" y="112788"/>
                  </a:lnTo>
                  <a:lnTo>
                    <a:pt x="293624" y="112788"/>
                  </a:lnTo>
                  <a:lnTo>
                    <a:pt x="297180" y="109232"/>
                  </a:lnTo>
                  <a:lnTo>
                    <a:pt x="297180" y="65544"/>
                  </a:lnTo>
                  <a:close/>
                </a:path>
                <a:path w="1143000" h="113030">
                  <a:moveTo>
                    <a:pt x="297180" y="3568"/>
                  </a:moveTo>
                  <a:lnTo>
                    <a:pt x="293624" y="12"/>
                  </a:lnTo>
                  <a:lnTo>
                    <a:pt x="257810" y="12"/>
                  </a:lnTo>
                  <a:lnTo>
                    <a:pt x="253492" y="12"/>
                  </a:lnTo>
                  <a:lnTo>
                    <a:pt x="249936" y="3568"/>
                  </a:lnTo>
                  <a:lnTo>
                    <a:pt x="249936" y="47256"/>
                  </a:lnTo>
                  <a:lnTo>
                    <a:pt x="297180" y="47256"/>
                  </a:lnTo>
                  <a:lnTo>
                    <a:pt x="297180" y="3568"/>
                  </a:lnTo>
                  <a:close/>
                </a:path>
                <a:path w="1143000" h="113030">
                  <a:moveTo>
                    <a:pt x="359651" y="65544"/>
                  </a:moveTo>
                  <a:lnTo>
                    <a:pt x="313931" y="65544"/>
                  </a:lnTo>
                  <a:lnTo>
                    <a:pt x="313931" y="109359"/>
                  </a:lnTo>
                  <a:lnTo>
                    <a:pt x="317360" y="112788"/>
                  </a:lnTo>
                  <a:lnTo>
                    <a:pt x="321551" y="112788"/>
                  </a:lnTo>
                  <a:lnTo>
                    <a:pt x="356222" y="112788"/>
                  </a:lnTo>
                  <a:lnTo>
                    <a:pt x="359651" y="109359"/>
                  </a:lnTo>
                  <a:lnTo>
                    <a:pt x="359651" y="65544"/>
                  </a:lnTo>
                  <a:close/>
                </a:path>
                <a:path w="1143000" h="113030">
                  <a:moveTo>
                    <a:pt x="359651" y="3441"/>
                  </a:moveTo>
                  <a:lnTo>
                    <a:pt x="356222" y="12"/>
                  </a:lnTo>
                  <a:lnTo>
                    <a:pt x="321551" y="12"/>
                  </a:lnTo>
                  <a:lnTo>
                    <a:pt x="317360" y="12"/>
                  </a:lnTo>
                  <a:lnTo>
                    <a:pt x="313931" y="3441"/>
                  </a:lnTo>
                  <a:lnTo>
                    <a:pt x="313931" y="47256"/>
                  </a:lnTo>
                  <a:lnTo>
                    <a:pt x="359651" y="47256"/>
                  </a:lnTo>
                  <a:lnTo>
                    <a:pt x="359651" y="3441"/>
                  </a:lnTo>
                  <a:close/>
                </a:path>
                <a:path w="1143000" h="113030">
                  <a:moveTo>
                    <a:pt x="422148" y="65544"/>
                  </a:moveTo>
                  <a:lnTo>
                    <a:pt x="376428" y="65544"/>
                  </a:lnTo>
                  <a:lnTo>
                    <a:pt x="376428" y="109359"/>
                  </a:lnTo>
                  <a:lnTo>
                    <a:pt x="379857" y="112788"/>
                  </a:lnTo>
                  <a:lnTo>
                    <a:pt x="384048" y="112788"/>
                  </a:lnTo>
                  <a:lnTo>
                    <a:pt x="418719" y="112788"/>
                  </a:lnTo>
                  <a:lnTo>
                    <a:pt x="422148" y="109359"/>
                  </a:lnTo>
                  <a:lnTo>
                    <a:pt x="422148" y="65544"/>
                  </a:lnTo>
                  <a:close/>
                </a:path>
                <a:path w="1143000" h="113030">
                  <a:moveTo>
                    <a:pt x="422148" y="3441"/>
                  </a:moveTo>
                  <a:lnTo>
                    <a:pt x="418719" y="12"/>
                  </a:lnTo>
                  <a:lnTo>
                    <a:pt x="384048" y="12"/>
                  </a:lnTo>
                  <a:lnTo>
                    <a:pt x="379857" y="12"/>
                  </a:lnTo>
                  <a:lnTo>
                    <a:pt x="376428" y="3441"/>
                  </a:lnTo>
                  <a:lnTo>
                    <a:pt x="376428" y="47256"/>
                  </a:lnTo>
                  <a:lnTo>
                    <a:pt x="422148" y="47256"/>
                  </a:lnTo>
                  <a:lnTo>
                    <a:pt x="422148" y="3441"/>
                  </a:lnTo>
                  <a:close/>
                </a:path>
                <a:path w="1143000" h="113030">
                  <a:moveTo>
                    <a:pt x="484632" y="65544"/>
                  </a:moveTo>
                  <a:lnTo>
                    <a:pt x="438912" y="65544"/>
                  </a:lnTo>
                  <a:lnTo>
                    <a:pt x="438912" y="109359"/>
                  </a:lnTo>
                  <a:lnTo>
                    <a:pt x="442341" y="112788"/>
                  </a:lnTo>
                  <a:lnTo>
                    <a:pt x="446532" y="112788"/>
                  </a:lnTo>
                  <a:lnTo>
                    <a:pt x="481203" y="112788"/>
                  </a:lnTo>
                  <a:lnTo>
                    <a:pt x="484632" y="109359"/>
                  </a:lnTo>
                  <a:lnTo>
                    <a:pt x="484632" y="65544"/>
                  </a:lnTo>
                  <a:close/>
                </a:path>
                <a:path w="1143000" h="113030">
                  <a:moveTo>
                    <a:pt x="484632" y="3441"/>
                  </a:moveTo>
                  <a:lnTo>
                    <a:pt x="481203" y="12"/>
                  </a:lnTo>
                  <a:lnTo>
                    <a:pt x="446532" y="12"/>
                  </a:lnTo>
                  <a:lnTo>
                    <a:pt x="442341" y="12"/>
                  </a:lnTo>
                  <a:lnTo>
                    <a:pt x="438912" y="3441"/>
                  </a:lnTo>
                  <a:lnTo>
                    <a:pt x="438912" y="47256"/>
                  </a:lnTo>
                  <a:lnTo>
                    <a:pt x="484632" y="47256"/>
                  </a:lnTo>
                  <a:lnTo>
                    <a:pt x="484632" y="3441"/>
                  </a:lnTo>
                  <a:close/>
                </a:path>
                <a:path w="1143000" h="113030">
                  <a:moveTo>
                    <a:pt x="547103" y="65544"/>
                  </a:moveTo>
                  <a:lnTo>
                    <a:pt x="501383" y="65544"/>
                  </a:lnTo>
                  <a:lnTo>
                    <a:pt x="501383" y="109359"/>
                  </a:lnTo>
                  <a:lnTo>
                    <a:pt x="504812" y="112788"/>
                  </a:lnTo>
                  <a:lnTo>
                    <a:pt x="509003" y="112788"/>
                  </a:lnTo>
                  <a:lnTo>
                    <a:pt x="543674" y="112788"/>
                  </a:lnTo>
                  <a:lnTo>
                    <a:pt x="547103" y="109359"/>
                  </a:lnTo>
                  <a:lnTo>
                    <a:pt x="547103" y="65544"/>
                  </a:lnTo>
                  <a:close/>
                </a:path>
                <a:path w="1143000" h="113030">
                  <a:moveTo>
                    <a:pt x="547103" y="3441"/>
                  </a:moveTo>
                  <a:lnTo>
                    <a:pt x="543674" y="12"/>
                  </a:lnTo>
                  <a:lnTo>
                    <a:pt x="509003" y="12"/>
                  </a:lnTo>
                  <a:lnTo>
                    <a:pt x="504812" y="12"/>
                  </a:lnTo>
                  <a:lnTo>
                    <a:pt x="501383" y="3441"/>
                  </a:lnTo>
                  <a:lnTo>
                    <a:pt x="501383" y="47256"/>
                  </a:lnTo>
                  <a:lnTo>
                    <a:pt x="547103" y="47256"/>
                  </a:lnTo>
                  <a:lnTo>
                    <a:pt x="547103" y="3441"/>
                  </a:lnTo>
                  <a:close/>
                </a:path>
                <a:path w="1143000" h="113030">
                  <a:moveTo>
                    <a:pt x="609600" y="65544"/>
                  </a:moveTo>
                  <a:lnTo>
                    <a:pt x="563880" y="65544"/>
                  </a:lnTo>
                  <a:lnTo>
                    <a:pt x="563880" y="109359"/>
                  </a:lnTo>
                  <a:lnTo>
                    <a:pt x="567309" y="112788"/>
                  </a:lnTo>
                  <a:lnTo>
                    <a:pt x="571500" y="112788"/>
                  </a:lnTo>
                  <a:lnTo>
                    <a:pt x="606171" y="112788"/>
                  </a:lnTo>
                  <a:lnTo>
                    <a:pt x="609600" y="109359"/>
                  </a:lnTo>
                  <a:lnTo>
                    <a:pt x="609600" y="65544"/>
                  </a:lnTo>
                  <a:close/>
                </a:path>
                <a:path w="1143000" h="113030">
                  <a:moveTo>
                    <a:pt x="609600" y="3441"/>
                  </a:moveTo>
                  <a:lnTo>
                    <a:pt x="606171" y="12"/>
                  </a:lnTo>
                  <a:lnTo>
                    <a:pt x="571500" y="12"/>
                  </a:lnTo>
                  <a:lnTo>
                    <a:pt x="567309" y="12"/>
                  </a:lnTo>
                  <a:lnTo>
                    <a:pt x="563880" y="3441"/>
                  </a:lnTo>
                  <a:lnTo>
                    <a:pt x="563880" y="47256"/>
                  </a:lnTo>
                  <a:lnTo>
                    <a:pt x="609600" y="47256"/>
                  </a:lnTo>
                  <a:lnTo>
                    <a:pt x="609600" y="3441"/>
                  </a:lnTo>
                  <a:close/>
                </a:path>
                <a:path w="1143000" h="113030">
                  <a:moveTo>
                    <a:pt x="673595" y="65544"/>
                  </a:moveTo>
                  <a:lnTo>
                    <a:pt x="626351" y="65544"/>
                  </a:lnTo>
                  <a:lnTo>
                    <a:pt x="626351" y="109232"/>
                  </a:lnTo>
                  <a:lnTo>
                    <a:pt x="629907" y="112788"/>
                  </a:lnTo>
                  <a:lnTo>
                    <a:pt x="634225" y="112788"/>
                  </a:lnTo>
                  <a:lnTo>
                    <a:pt x="670039" y="112788"/>
                  </a:lnTo>
                  <a:lnTo>
                    <a:pt x="673595" y="109232"/>
                  </a:lnTo>
                  <a:lnTo>
                    <a:pt x="673595" y="65544"/>
                  </a:lnTo>
                  <a:close/>
                </a:path>
                <a:path w="1143000" h="113030">
                  <a:moveTo>
                    <a:pt x="673595" y="3568"/>
                  </a:moveTo>
                  <a:lnTo>
                    <a:pt x="670039" y="12"/>
                  </a:lnTo>
                  <a:lnTo>
                    <a:pt x="634225" y="12"/>
                  </a:lnTo>
                  <a:lnTo>
                    <a:pt x="629907" y="12"/>
                  </a:lnTo>
                  <a:lnTo>
                    <a:pt x="626351" y="3568"/>
                  </a:lnTo>
                  <a:lnTo>
                    <a:pt x="626351" y="47256"/>
                  </a:lnTo>
                  <a:lnTo>
                    <a:pt x="673595" y="47256"/>
                  </a:lnTo>
                  <a:lnTo>
                    <a:pt x="673595" y="3568"/>
                  </a:lnTo>
                  <a:close/>
                </a:path>
                <a:path w="1143000" h="113030">
                  <a:moveTo>
                    <a:pt x="736092" y="65544"/>
                  </a:moveTo>
                  <a:lnTo>
                    <a:pt x="688848" y="65544"/>
                  </a:lnTo>
                  <a:lnTo>
                    <a:pt x="688848" y="109232"/>
                  </a:lnTo>
                  <a:lnTo>
                    <a:pt x="692404" y="112788"/>
                  </a:lnTo>
                  <a:lnTo>
                    <a:pt x="696722" y="112788"/>
                  </a:lnTo>
                  <a:lnTo>
                    <a:pt x="732536" y="112788"/>
                  </a:lnTo>
                  <a:lnTo>
                    <a:pt x="736092" y="109232"/>
                  </a:lnTo>
                  <a:lnTo>
                    <a:pt x="736092" y="65544"/>
                  </a:lnTo>
                  <a:close/>
                </a:path>
                <a:path w="1143000" h="113030">
                  <a:moveTo>
                    <a:pt x="736092" y="3568"/>
                  </a:moveTo>
                  <a:lnTo>
                    <a:pt x="732536" y="12"/>
                  </a:lnTo>
                  <a:lnTo>
                    <a:pt x="696722" y="12"/>
                  </a:lnTo>
                  <a:lnTo>
                    <a:pt x="692404" y="12"/>
                  </a:lnTo>
                  <a:lnTo>
                    <a:pt x="688848" y="3568"/>
                  </a:lnTo>
                  <a:lnTo>
                    <a:pt x="688848" y="47256"/>
                  </a:lnTo>
                  <a:lnTo>
                    <a:pt x="736092" y="47256"/>
                  </a:lnTo>
                  <a:lnTo>
                    <a:pt x="736092" y="3568"/>
                  </a:lnTo>
                  <a:close/>
                </a:path>
                <a:path w="1143000" h="113030">
                  <a:moveTo>
                    <a:pt x="798563" y="65544"/>
                  </a:moveTo>
                  <a:lnTo>
                    <a:pt x="751319" y="65544"/>
                  </a:lnTo>
                  <a:lnTo>
                    <a:pt x="751319" y="109232"/>
                  </a:lnTo>
                  <a:lnTo>
                    <a:pt x="754875" y="112788"/>
                  </a:lnTo>
                  <a:lnTo>
                    <a:pt x="759193" y="112788"/>
                  </a:lnTo>
                  <a:lnTo>
                    <a:pt x="795007" y="112788"/>
                  </a:lnTo>
                  <a:lnTo>
                    <a:pt x="798563" y="109232"/>
                  </a:lnTo>
                  <a:lnTo>
                    <a:pt x="798563" y="65544"/>
                  </a:lnTo>
                  <a:close/>
                </a:path>
                <a:path w="1143000" h="113030">
                  <a:moveTo>
                    <a:pt x="798563" y="3568"/>
                  </a:moveTo>
                  <a:lnTo>
                    <a:pt x="795007" y="12"/>
                  </a:lnTo>
                  <a:lnTo>
                    <a:pt x="759193" y="12"/>
                  </a:lnTo>
                  <a:lnTo>
                    <a:pt x="754875" y="12"/>
                  </a:lnTo>
                  <a:lnTo>
                    <a:pt x="751319" y="3568"/>
                  </a:lnTo>
                  <a:lnTo>
                    <a:pt x="751319" y="47256"/>
                  </a:lnTo>
                  <a:lnTo>
                    <a:pt x="798563" y="47256"/>
                  </a:lnTo>
                  <a:lnTo>
                    <a:pt x="798563" y="3568"/>
                  </a:lnTo>
                  <a:close/>
                </a:path>
                <a:path w="1143000" h="113030">
                  <a:moveTo>
                    <a:pt x="861060" y="65544"/>
                  </a:moveTo>
                  <a:lnTo>
                    <a:pt x="815340" y="65544"/>
                  </a:lnTo>
                  <a:lnTo>
                    <a:pt x="815340" y="109359"/>
                  </a:lnTo>
                  <a:lnTo>
                    <a:pt x="818769" y="112788"/>
                  </a:lnTo>
                  <a:lnTo>
                    <a:pt x="822960" y="112788"/>
                  </a:lnTo>
                  <a:lnTo>
                    <a:pt x="857631" y="112788"/>
                  </a:lnTo>
                  <a:lnTo>
                    <a:pt x="861060" y="109359"/>
                  </a:lnTo>
                  <a:lnTo>
                    <a:pt x="861060" y="65544"/>
                  </a:lnTo>
                  <a:close/>
                </a:path>
                <a:path w="1143000" h="113030">
                  <a:moveTo>
                    <a:pt x="861060" y="3441"/>
                  </a:moveTo>
                  <a:lnTo>
                    <a:pt x="857631" y="12"/>
                  </a:lnTo>
                  <a:lnTo>
                    <a:pt x="822960" y="12"/>
                  </a:lnTo>
                  <a:lnTo>
                    <a:pt x="818769" y="12"/>
                  </a:lnTo>
                  <a:lnTo>
                    <a:pt x="815340" y="3441"/>
                  </a:lnTo>
                  <a:lnTo>
                    <a:pt x="815340" y="47256"/>
                  </a:lnTo>
                  <a:lnTo>
                    <a:pt x="861060" y="47256"/>
                  </a:lnTo>
                  <a:lnTo>
                    <a:pt x="861060" y="3441"/>
                  </a:lnTo>
                  <a:close/>
                </a:path>
                <a:path w="1143000" h="113030">
                  <a:moveTo>
                    <a:pt x="923544" y="65544"/>
                  </a:moveTo>
                  <a:lnTo>
                    <a:pt x="877824" y="65544"/>
                  </a:lnTo>
                  <a:lnTo>
                    <a:pt x="877824" y="109359"/>
                  </a:lnTo>
                  <a:lnTo>
                    <a:pt x="881253" y="112788"/>
                  </a:lnTo>
                  <a:lnTo>
                    <a:pt x="885444" y="112788"/>
                  </a:lnTo>
                  <a:lnTo>
                    <a:pt x="920115" y="112788"/>
                  </a:lnTo>
                  <a:lnTo>
                    <a:pt x="923544" y="109359"/>
                  </a:lnTo>
                  <a:lnTo>
                    <a:pt x="923544" y="65544"/>
                  </a:lnTo>
                  <a:close/>
                </a:path>
                <a:path w="1143000" h="113030">
                  <a:moveTo>
                    <a:pt x="923544" y="3441"/>
                  </a:moveTo>
                  <a:lnTo>
                    <a:pt x="920115" y="12"/>
                  </a:lnTo>
                  <a:lnTo>
                    <a:pt x="885444" y="12"/>
                  </a:lnTo>
                  <a:lnTo>
                    <a:pt x="881253" y="12"/>
                  </a:lnTo>
                  <a:lnTo>
                    <a:pt x="877824" y="3441"/>
                  </a:lnTo>
                  <a:lnTo>
                    <a:pt x="877824" y="47256"/>
                  </a:lnTo>
                  <a:lnTo>
                    <a:pt x="923544" y="47256"/>
                  </a:lnTo>
                  <a:lnTo>
                    <a:pt x="923544" y="3441"/>
                  </a:lnTo>
                  <a:close/>
                </a:path>
                <a:path w="1143000" h="113030">
                  <a:moveTo>
                    <a:pt x="986015" y="65544"/>
                  </a:moveTo>
                  <a:lnTo>
                    <a:pt x="940295" y="65544"/>
                  </a:lnTo>
                  <a:lnTo>
                    <a:pt x="940295" y="109359"/>
                  </a:lnTo>
                  <a:lnTo>
                    <a:pt x="943724" y="112788"/>
                  </a:lnTo>
                  <a:lnTo>
                    <a:pt x="947915" y="112788"/>
                  </a:lnTo>
                  <a:lnTo>
                    <a:pt x="982586" y="112788"/>
                  </a:lnTo>
                  <a:lnTo>
                    <a:pt x="986015" y="109359"/>
                  </a:lnTo>
                  <a:lnTo>
                    <a:pt x="986015" y="65544"/>
                  </a:lnTo>
                  <a:close/>
                </a:path>
                <a:path w="1143000" h="113030">
                  <a:moveTo>
                    <a:pt x="986015" y="3441"/>
                  </a:moveTo>
                  <a:lnTo>
                    <a:pt x="982586" y="12"/>
                  </a:lnTo>
                  <a:lnTo>
                    <a:pt x="947915" y="12"/>
                  </a:lnTo>
                  <a:lnTo>
                    <a:pt x="943724" y="12"/>
                  </a:lnTo>
                  <a:lnTo>
                    <a:pt x="940295" y="3441"/>
                  </a:lnTo>
                  <a:lnTo>
                    <a:pt x="940295" y="47256"/>
                  </a:lnTo>
                  <a:lnTo>
                    <a:pt x="986015" y="47256"/>
                  </a:lnTo>
                  <a:lnTo>
                    <a:pt x="986015" y="3441"/>
                  </a:lnTo>
                  <a:close/>
                </a:path>
                <a:path w="1143000" h="113030">
                  <a:moveTo>
                    <a:pt x="1048512" y="65544"/>
                  </a:moveTo>
                  <a:lnTo>
                    <a:pt x="1002792" y="65544"/>
                  </a:lnTo>
                  <a:lnTo>
                    <a:pt x="1002792" y="109359"/>
                  </a:lnTo>
                  <a:lnTo>
                    <a:pt x="1006221" y="112788"/>
                  </a:lnTo>
                  <a:lnTo>
                    <a:pt x="1010412" y="112788"/>
                  </a:lnTo>
                  <a:lnTo>
                    <a:pt x="1045083" y="112788"/>
                  </a:lnTo>
                  <a:lnTo>
                    <a:pt x="1048512" y="109359"/>
                  </a:lnTo>
                  <a:lnTo>
                    <a:pt x="1048512" y="65544"/>
                  </a:lnTo>
                  <a:close/>
                </a:path>
                <a:path w="1143000" h="113030">
                  <a:moveTo>
                    <a:pt x="1048512" y="3441"/>
                  </a:moveTo>
                  <a:lnTo>
                    <a:pt x="1045083" y="12"/>
                  </a:lnTo>
                  <a:lnTo>
                    <a:pt x="1010412" y="12"/>
                  </a:lnTo>
                  <a:lnTo>
                    <a:pt x="1006221" y="12"/>
                  </a:lnTo>
                  <a:lnTo>
                    <a:pt x="1002792" y="3441"/>
                  </a:lnTo>
                  <a:lnTo>
                    <a:pt x="1002792" y="47256"/>
                  </a:lnTo>
                  <a:lnTo>
                    <a:pt x="1048512" y="47256"/>
                  </a:lnTo>
                  <a:lnTo>
                    <a:pt x="1048512" y="3441"/>
                  </a:lnTo>
                  <a:close/>
                </a:path>
                <a:path w="1143000" h="113030">
                  <a:moveTo>
                    <a:pt x="1143000" y="65532"/>
                  </a:moveTo>
                  <a:lnTo>
                    <a:pt x="1062228" y="65532"/>
                  </a:lnTo>
                  <a:lnTo>
                    <a:pt x="1062228" y="112776"/>
                  </a:lnTo>
                  <a:lnTo>
                    <a:pt x="1143000" y="112776"/>
                  </a:lnTo>
                  <a:lnTo>
                    <a:pt x="1143000" y="65532"/>
                  </a:lnTo>
                  <a:close/>
                </a:path>
                <a:path w="1143000" h="113030">
                  <a:moveTo>
                    <a:pt x="1143000" y="0"/>
                  </a:moveTo>
                  <a:lnTo>
                    <a:pt x="1062228" y="0"/>
                  </a:lnTo>
                  <a:lnTo>
                    <a:pt x="1062228" y="47244"/>
                  </a:lnTo>
                  <a:lnTo>
                    <a:pt x="1143000" y="47244"/>
                  </a:lnTo>
                  <a:lnTo>
                    <a:pt x="1143000" y="0"/>
                  </a:lnTo>
                  <a:close/>
                </a:path>
              </a:pathLst>
            </a:custGeom>
            <a:solidFill>
              <a:srgbClr val="706F7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7" name="object 227"/>
            <p:cNvSpPr/>
            <p:nvPr/>
          </p:nvSpPr>
          <p:spPr>
            <a:xfrm>
              <a:off x="10026395" y="2602991"/>
              <a:ext cx="1181100" cy="151130"/>
            </a:xfrm>
            <a:custGeom>
              <a:avLst/>
              <a:gdLst/>
              <a:ahLst/>
              <a:cxnLst/>
              <a:rect l="l" t="t" r="r" b="b"/>
              <a:pathLst>
                <a:path w="1181100" h="151130">
                  <a:moveTo>
                    <a:pt x="1181100" y="0"/>
                  </a:moveTo>
                  <a:lnTo>
                    <a:pt x="0" y="0"/>
                  </a:lnTo>
                  <a:lnTo>
                    <a:pt x="0" y="150875"/>
                  </a:lnTo>
                  <a:lnTo>
                    <a:pt x="1181100" y="150875"/>
                  </a:lnTo>
                  <a:lnTo>
                    <a:pt x="1181100" y="0"/>
                  </a:lnTo>
                  <a:close/>
                </a:path>
              </a:pathLst>
            </a:custGeom>
            <a:solidFill>
              <a:srgbClr val="EDF8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8" name="object 228"/>
            <p:cNvSpPr/>
            <p:nvPr/>
          </p:nvSpPr>
          <p:spPr>
            <a:xfrm>
              <a:off x="10026395" y="2602991"/>
              <a:ext cx="1181100" cy="151130"/>
            </a:xfrm>
            <a:custGeom>
              <a:avLst/>
              <a:gdLst/>
              <a:ahLst/>
              <a:cxnLst/>
              <a:rect l="l" t="t" r="r" b="b"/>
              <a:pathLst>
                <a:path w="1181100" h="151130">
                  <a:moveTo>
                    <a:pt x="0" y="150875"/>
                  </a:moveTo>
                  <a:lnTo>
                    <a:pt x="1181100" y="150875"/>
                  </a:lnTo>
                  <a:lnTo>
                    <a:pt x="1181100" y="0"/>
                  </a:lnTo>
                  <a:lnTo>
                    <a:pt x="0" y="0"/>
                  </a:lnTo>
                  <a:lnTo>
                    <a:pt x="0" y="150875"/>
                  </a:lnTo>
                  <a:close/>
                </a:path>
              </a:pathLst>
            </a:custGeom>
            <a:ln w="3175">
              <a:solidFill>
                <a:srgbClr val="C5C5C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9" name="object 229"/>
            <p:cNvSpPr/>
            <p:nvPr/>
          </p:nvSpPr>
          <p:spPr>
            <a:xfrm>
              <a:off x="10049255" y="2645663"/>
              <a:ext cx="1143000" cy="66040"/>
            </a:xfrm>
            <a:custGeom>
              <a:avLst/>
              <a:gdLst/>
              <a:ahLst/>
              <a:cxnLst/>
              <a:rect l="l" t="t" r="r" b="b"/>
              <a:pathLst>
                <a:path w="1143000" h="66039">
                  <a:moveTo>
                    <a:pt x="0" y="0"/>
                  </a:moveTo>
                  <a:lnTo>
                    <a:pt x="1143000" y="0"/>
                  </a:lnTo>
                </a:path>
                <a:path w="1143000" h="66039">
                  <a:moveTo>
                    <a:pt x="0" y="65532"/>
                  </a:moveTo>
                  <a:lnTo>
                    <a:pt x="1143000" y="65532"/>
                  </a:lnTo>
                </a:path>
              </a:pathLst>
            </a:custGeom>
            <a:ln w="45720">
              <a:solidFill>
                <a:srgbClr val="706F74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0" name="object 230"/>
            <p:cNvSpPr/>
            <p:nvPr/>
          </p:nvSpPr>
          <p:spPr>
            <a:xfrm>
              <a:off x="10026395" y="2770631"/>
              <a:ext cx="1181100" cy="151130"/>
            </a:xfrm>
            <a:custGeom>
              <a:avLst/>
              <a:gdLst/>
              <a:ahLst/>
              <a:cxnLst/>
              <a:rect l="l" t="t" r="r" b="b"/>
              <a:pathLst>
                <a:path w="1181100" h="151130">
                  <a:moveTo>
                    <a:pt x="1181100" y="0"/>
                  </a:moveTo>
                  <a:lnTo>
                    <a:pt x="0" y="0"/>
                  </a:lnTo>
                  <a:lnTo>
                    <a:pt x="0" y="150875"/>
                  </a:lnTo>
                  <a:lnTo>
                    <a:pt x="1181100" y="150875"/>
                  </a:lnTo>
                  <a:lnTo>
                    <a:pt x="1181100" y="0"/>
                  </a:lnTo>
                  <a:close/>
                </a:path>
              </a:pathLst>
            </a:custGeom>
            <a:solidFill>
              <a:srgbClr val="EDF8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1" name="object 231"/>
            <p:cNvSpPr/>
            <p:nvPr/>
          </p:nvSpPr>
          <p:spPr>
            <a:xfrm>
              <a:off x="10026395" y="2770631"/>
              <a:ext cx="1181100" cy="151130"/>
            </a:xfrm>
            <a:custGeom>
              <a:avLst/>
              <a:gdLst/>
              <a:ahLst/>
              <a:cxnLst/>
              <a:rect l="l" t="t" r="r" b="b"/>
              <a:pathLst>
                <a:path w="1181100" h="151130">
                  <a:moveTo>
                    <a:pt x="0" y="150875"/>
                  </a:moveTo>
                  <a:lnTo>
                    <a:pt x="1181100" y="150875"/>
                  </a:lnTo>
                  <a:lnTo>
                    <a:pt x="1181100" y="0"/>
                  </a:lnTo>
                  <a:lnTo>
                    <a:pt x="0" y="0"/>
                  </a:lnTo>
                  <a:lnTo>
                    <a:pt x="0" y="150875"/>
                  </a:lnTo>
                  <a:close/>
                </a:path>
              </a:pathLst>
            </a:custGeom>
            <a:ln w="3175">
              <a:solidFill>
                <a:srgbClr val="C5C5C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2" name="object 232"/>
            <p:cNvSpPr/>
            <p:nvPr/>
          </p:nvSpPr>
          <p:spPr>
            <a:xfrm>
              <a:off x="10049255" y="2813303"/>
              <a:ext cx="1143000" cy="66040"/>
            </a:xfrm>
            <a:custGeom>
              <a:avLst/>
              <a:gdLst/>
              <a:ahLst/>
              <a:cxnLst/>
              <a:rect l="l" t="t" r="r" b="b"/>
              <a:pathLst>
                <a:path w="1143000" h="66039">
                  <a:moveTo>
                    <a:pt x="0" y="0"/>
                  </a:moveTo>
                  <a:lnTo>
                    <a:pt x="1143000" y="0"/>
                  </a:lnTo>
                </a:path>
                <a:path w="1143000" h="66039">
                  <a:moveTo>
                    <a:pt x="0" y="65532"/>
                  </a:moveTo>
                  <a:lnTo>
                    <a:pt x="1143000" y="65532"/>
                  </a:lnTo>
                </a:path>
              </a:pathLst>
            </a:custGeom>
            <a:ln w="45720">
              <a:solidFill>
                <a:srgbClr val="706F74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3" name="object 233"/>
            <p:cNvSpPr/>
            <p:nvPr/>
          </p:nvSpPr>
          <p:spPr>
            <a:xfrm>
              <a:off x="10026395" y="2936747"/>
              <a:ext cx="1181100" cy="86995"/>
            </a:xfrm>
            <a:custGeom>
              <a:avLst/>
              <a:gdLst/>
              <a:ahLst/>
              <a:cxnLst/>
              <a:rect l="l" t="t" r="r" b="b"/>
              <a:pathLst>
                <a:path w="1181100" h="86994">
                  <a:moveTo>
                    <a:pt x="1181100" y="0"/>
                  </a:moveTo>
                  <a:lnTo>
                    <a:pt x="0" y="0"/>
                  </a:lnTo>
                  <a:lnTo>
                    <a:pt x="0" y="86867"/>
                  </a:lnTo>
                  <a:lnTo>
                    <a:pt x="1181100" y="86867"/>
                  </a:lnTo>
                  <a:lnTo>
                    <a:pt x="1181100" y="0"/>
                  </a:lnTo>
                  <a:close/>
                </a:path>
              </a:pathLst>
            </a:custGeom>
            <a:solidFill>
              <a:srgbClr val="C5C5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4" name="object 234"/>
            <p:cNvSpPr/>
            <p:nvPr/>
          </p:nvSpPr>
          <p:spPr>
            <a:xfrm>
              <a:off x="10026395" y="2936747"/>
              <a:ext cx="1181100" cy="86995"/>
            </a:xfrm>
            <a:custGeom>
              <a:avLst/>
              <a:gdLst/>
              <a:ahLst/>
              <a:cxnLst/>
              <a:rect l="l" t="t" r="r" b="b"/>
              <a:pathLst>
                <a:path w="1181100" h="86994">
                  <a:moveTo>
                    <a:pt x="0" y="86867"/>
                  </a:moveTo>
                  <a:lnTo>
                    <a:pt x="1181100" y="86867"/>
                  </a:lnTo>
                  <a:lnTo>
                    <a:pt x="1181100" y="0"/>
                  </a:lnTo>
                  <a:lnTo>
                    <a:pt x="0" y="0"/>
                  </a:lnTo>
                  <a:lnTo>
                    <a:pt x="0" y="86867"/>
                  </a:lnTo>
                  <a:close/>
                </a:path>
              </a:pathLst>
            </a:custGeom>
            <a:ln w="3175">
              <a:solidFill>
                <a:srgbClr val="C5C5C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5" name="object 235"/>
            <p:cNvSpPr/>
            <p:nvPr/>
          </p:nvSpPr>
          <p:spPr>
            <a:xfrm>
              <a:off x="10049256" y="2948939"/>
              <a:ext cx="1143000" cy="59690"/>
            </a:xfrm>
            <a:custGeom>
              <a:avLst/>
              <a:gdLst/>
              <a:ahLst/>
              <a:cxnLst/>
              <a:rect l="l" t="t" r="r" b="b"/>
              <a:pathLst>
                <a:path w="1143000" h="59689">
                  <a:moveTo>
                    <a:pt x="137147" y="0"/>
                  </a:moveTo>
                  <a:lnTo>
                    <a:pt x="0" y="0"/>
                  </a:lnTo>
                  <a:lnTo>
                    <a:pt x="0" y="59436"/>
                  </a:lnTo>
                  <a:lnTo>
                    <a:pt x="137147" y="59436"/>
                  </a:lnTo>
                  <a:lnTo>
                    <a:pt x="137147" y="0"/>
                  </a:lnTo>
                  <a:close/>
                </a:path>
                <a:path w="1143000" h="59689">
                  <a:moveTo>
                    <a:pt x="640080" y="0"/>
                  </a:moveTo>
                  <a:lnTo>
                    <a:pt x="502920" y="0"/>
                  </a:lnTo>
                  <a:lnTo>
                    <a:pt x="502920" y="59436"/>
                  </a:lnTo>
                  <a:lnTo>
                    <a:pt x="640080" y="59436"/>
                  </a:lnTo>
                  <a:lnTo>
                    <a:pt x="640080" y="0"/>
                  </a:lnTo>
                  <a:close/>
                </a:path>
                <a:path w="1143000" h="59689">
                  <a:moveTo>
                    <a:pt x="1143000" y="0"/>
                  </a:moveTo>
                  <a:lnTo>
                    <a:pt x="1004316" y="0"/>
                  </a:lnTo>
                  <a:lnTo>
                    <a:pt x="1004316" y="59436"/>
                  </a:lnTo>
                  <a:lnTo>
                    <a:pt x="1143000" y="59436"/>
                  </a:lnTo>
                  <a:lnTo>
                    <a:pt x="1143000" y="0"/>
                  </a:lnTo>
                  <a:close/>
                </a:path>
              </a:pathLst>
            </a:custGeom>
            <a:solidFill>
              <a:srgbClr val="706F7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6" name="object 236"/>
            <p:cNvSpPr/>
            <p:nvPr/>
          </p:nvSpPr>
          <p:spPr>
            <a:xfrm>
              <a:off x="10567415" y="2959608"/>
              <a:ext cx="108585" cy="35560"/>
            </a:xfrm>
            <a:custGeom>
              <a:avLst/>
              <a:gdLst/>
              <a:ahLst/>
              <a:cxnLst/>
              <a:rect l="l" t="t" r="r" b="b"/>
              <a:pathLst>
                <a:path w="108584" h="35560">
                  <a:moveTo>
                    <a:pt x="54102" y="0"/>
                  </a:moveTo>
                  <a:lnTo>
                    <a:pt x="33057" y="1381"/>
                  </a:lnTo>
                  <a:lnTo>
                    <a:pt x="15859" y="5143"/>
                  </a:lnTo>
                  <a:lnTo>
                    <a:pt x="4256" y="10715"/>
                  </a:lnTo>
                  <a:lnTo>
                    <a:pt x="0" y="17525"/>
                  </a:lnTo>
                  <a:lnTo>
                    <a:pt x="4256" y="24336"/>
                  </a:lnTo>
                  <a:lnTo>
                    <a:pt x="15859" y="29908"/>
                  </a:lnTo>
                  <a:lnTo>
                    <a:pt x="33057" y="33670"/>
                  </a:lnTo>
                  <a:lnTo>
                    <a:pt x="54102" y="35051"/>
                  </a:lnTo>
                  <a:lnTo>
                    <a:pt x="75146" y="33670"/>
                  </a:lnTo>
                  <a:lnTo>
                    <a:pt x="92344" y="29908"/>
                  </a:lnTo>
                  <a:lnTo>
                    <a:pt x="103947" y="24336"/>
                  </a:lnTo>
                  <a:lnTo>
                    <a:pt x="108204" y="17525"/>
                  </a:lnTo>
                  <a:lnTo>
                    <a:pt x="103947" y="10715"/>
                  </a:lnTo>
                  <a:lnTo>
                    <a:pt x="92344" y="5143"/>
                  </a:lnTo>
                  <a:lnTo>
                    <a:pt x="75146" y="1381"/>
                  </a:lnTo>
                  <a:lnTo>
                    <a:pt x="54102" y="0"/>
                  </a:lnTo>
                  <a:close/>
                </a:path>
              </a:pathLst>
            </a:custGeom>
            <a:solidFill>
              <a:srgbClr val="C5C5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7" name="object 237"/>
            <p:cNvSpPr/>
            <p:nvPr/>
          </p:nvSpPr>
          <p:spPr>
            <a:xfrm>
              <a:off x="10567415" y="2959608"/>
              <a:ext cx="108585" cy="35560"/>
            </a:xfrm>
            <a:custGeom>
              <a:avLst/>
              <a:gdLst/>
              <a:ahLst/>
              <a:cxnLst/>
              <a:rect l="l" t="t" r="r" b="b"/>
              <a:pathLst>
                <a:path w="108584" h="35560">
                  <a:moveTo>
                    <a:pt x="0" y="17525"/>
                  </a:moveTo>
                  <a:lnTo>
                    <a:pt x="4256" y="10715"/>
                  </a:lnTo>
                  <a:lnTo>
                    <a:pt x="15859" y="5143"/>
                  </a:lnTo>
                  <a:lnTo>
                    <a:pt x="33057" y="1381"/>
                  </a:lnTo>
                  <a:lnTo>
                    <a:pt x="54102" y="0"/>
                  </a:lnTo>
                  <a:lnTo>
                    <a:pt x="75146" y="1381"/>
                  </a:lnTo>
                  <a:lnTo>
                    <a:pt x="92344" y="5143"/>
                  </a:lnTo>
                  <a:lnTo>
                    <a:pt x="103947" y="10715"/>
                  </a:lnTo>
                  <a:lnTo>
                    <a:pt x="108204" y="17525"/>
                  </a:lnTo>
                  <a:lnTo>
                    <a:pt x="103947" y="24336"/>
                  </a:lnTo>
                  <a:lnTo>
                    <a:pt x="92344" y="29908"/>
                  </a:lnTo>
                  <a:lnTo>
                    <a:pt x="75146" y="33670"/>
                  </a:lnTo>
                  <a:lnTo>
                    <a:pt x="54102" y="35051"/>
                  </a:lnTo>
                  <a:lnTo>
                    <a:pt x="33057" y="33670"/>
                  </a:lnTo>
                  <a:lnTo>
                    <a:pt x="15859" y="29908"/>
                  </a:lnTo>
                  <a:lnTo>
                    <a:pt x="4256" y="24336"/>
                  </a:lnTo>
                  <a:lnTo>
                    <a:pt x="0" y="17525"/>
                  </a:lnTo>
                  <a:close/>
                </a:path>
              </a:pathLst>
            </a:custGeom>
            <a:ln w="3175">
              <a:solidFill>
                <a:srgbClr val="C5C5C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8" name="object 238"/>
            <p:cNvSpPr/>
            <p:nvPr/>
          </p:nvSpPr>
          <p:spPr>
            <a:xfrm>
              <a:off x="10102595" y="2962655"/>
              <a:ext cx="33655" cy="32384"/>
            </a:xfrm>
            <a:custGeom>
              <a:avLst/>
              <a:gdLst/>
              <a:ahLst/>
              <a:cxnLst/>
              <a:rect l="l" t="t" r="r" b="b"/>
              <a:pathLst>
                <a:path w="33654" h="32385">
                  <a:moveTo>
                    <a:pt x="26034" y="0"/>
                  </a:moveTo>
                  <a:lnTo>
                    <a:pt x="7493" y="0"/>
                  </a:lnTo>
                  <a:lnTo>
                    <a:pt x="0" y="7111"/>
                  </a:lnTo>
                  <a:lnTo>
                    <a:pt x="0" y="16001"/>
                  </a:lnTo>
                  <a:lnTo>
                    <a:pt x="0" y="24891"/>
                  </a:lnTo>
                  <a:lnTo>
                    <a:pt x="7493" y="32003"/>
                  </a:lnTo>
                  <a:lnTo>
                    <a:pt x="26034" y="32003"/>
                  </a:lnTo>
                  <a:lnTo>
                    <a:pt x="33528" y="24891"/>
                  </a:lnTo>
                  <a:lnTo>
                    <a:pt x="33528" y="7111"/>
                  </a:lnTo>
                  <a:lnTo>
                    <a:pt x="26034" y="0"/>
                  </a:lnTo>
                  <a:close/>
                </a:path>
              </a:pathLst>
            </a:custGeom>
            <a:solidFill>
              <a:srgbClr val="86DC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9" name="object 239"/>
            <p:cNvSpPr/>
            <p:nvPr/>
          </p:nvSpPr>
          <p:spPr>
            <a:xfrm>
              <a:off x="10205465" y="2980182"/>
              <a:ext cx="327025" cy="0"/>
            </a:xfrm>
            <a:custGeom>
              <a:avLst/>
              <a:gdLst/>
              <a:ahLst/>
              <a:cxnLst/>
              <a:rect l="l" t="t" r="r" b="b"/>
              <a:pathLst>
                <a:path w="327025">
                  <a:moveTo>
                    <a:pt x="0" y="0"/>
                  </a:moveTo>
                  <a:lnTo>
                    <a:pt x="326771" y="0"/>
                  </a:lnTo>
                </a:path>
              </a:pathLst>
            </a:custGeom>
            <a:ln w="3175">
              <a:solidFill>
                <a:srgbClr val="AAA9A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0" name="object 240"/>
            <p:cNvSpPr/>
            <p:nvPr/>
          </p:nvSpPr>
          <p:spPr>
            <a:xfrm>
              <a:off x="10709909" y="2980182"/>
              <a:ext cx="327025" cy="0"/>
            </a:xfrm>
            <a:custGeom>
              <a:avLst/>
              <a:gdLst/>
              <a:ahLst/>
              <a:cxnLst/>
              <a:rect l="l" t="t" r="r" b="b"/>
              <a:pathLst>
                <a:path w="327025">
                  <a:moveTo>
                    <a:pt x="0" y="0"/>
                  </a:moveTo>
                  <a:lnTo>
                    <a:pt x="326771" y="0"/>
                  </a:lnTo>
                </a:path>
              </a:pathLst>
            </a:custGeom>
            <a:ln w="3175">
              <a:solidFill>
                <a:srgbClr val="AAA9A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1" name="object 241"/>
            <p:cNvSpPr/>
            <p:nvPr/>
          </p:nvSpPr>
          <p:spPr>
            <a:xfrm>
              <a:off x="10026395" y="3038855"/>
              <a:ext cx="1181100" cy="85725"/>
            </a:xfrm>
            <a:custGeom>
              <a:avLst/>
              <a:gdLst/>
              <a:ahLst/>
              <a:cxnLst/>
              <a:rect l="l" t="t" r="r" b="b"/>
              <a:pathLst>
                <a:path w="1181100" h="85725">
                  <a:moveTo>
                    <a:pt x="1181100" y="0"/>
                  </a:moveTo>
                  <a:lnTo>
                    <a:pt x="0" y="0"/>
                  </a:lnTo>
                  <a:lnTo>
                    <a:pt x="0" y="85343"/>
                  </a:lnTo>
                  <a:lnTo>
                    <a:pt x="1181100" y="85343"/>
                  </a:lnTo>
                  <a:lnTo>
                    <a:pt x="1181100" y="0"/>
                  </a:lnTo>
                  <a:close/>
                </a:path>
              </a:pathLst>
            </a:custGeom>
            <a:solidFill>
              <a:srgbClr val="C5C5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2" name="object 242"/>
            <p:cNvSpPr/>
            <p:nvPr/>
          </p:nvSpPr>
          <p:spPr>
            <a:xfrm>
              <a:off x="10026395" y="3038855"/>
              <a:ext cx="1181100" cy="85725"/>
            </a:xfrm>
            <a:custGeom>
              <a:avLst/>
              <a:gdLst/>
              <a:ahLst/>
              <a:cxnLst/>
              <a:rect l="l" t="t" r="r" b="b"/>
              <a:pathLst>
                <a:path w="1181100" h="85725">
                  <a:moveTo>
                    <a:pt x="0" y="85343"/>
                  </a:moveTo>
                  <a:lnTo>
                    <a:pt x="1181100" y="85343"/>
                  </a:lnTo>
                  <a:lnTo>
                    <a:pt x="1181100" y="0"/>
                  </a:lnTo>
                  <a:lnTo>
                    <a:pt x="0" y="0"/>
                  </a:lnTo>
                  <a:lnTo>
                    <a:pt x="0" y="85343"/>
                  </a:lnTo>
                  <a:close/>
                </a:path>
              </a:pathLst>
            </a:custGeom>
            <a:ln w="3175">
              <a:solidFill>
                <a:srgbClr val="C5C5C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3" name="object 243"/>
            <p:cNvSpPr/>
            <p:nvPr/>
          </p:nvSpPr>
          <p:spPr>
            <a:xfrm>
              <a:off x="10049256" y="3051047"/>
              <a:ext cx="1143000" cy="58419"/>
            </a:xfrm>
            <a:custGeom>
              <a:avLst/>
              <a:gdLst/>
              <a:ahLst/>
              <a:cxnLst/>
              <a:rect l="l" t="t" r="r" b="b"/>
              <a:pathLst>
                <a:path w="1143000" h="58419">
                  <a:moveTo>
                    <a:pt x="137147" y="0"/>
                  </a:moveTo>
                  <a:lnTo>
                    <a:pt x="0" y="0"/>
                  </a:lnTo>
                  <a:lnTo>
                    <a:pt x="0" y="57912"/>
                  </a:lnTo>
                  <a:lnTo>
                    <a:pt x="137147" y="57912"/>
                  </a:lnTo>
                  <a:lnTo>
                    <a:pt x="137147" y="0"/>
                  </a:lnTo>
                  <a:close/>
                </a:path>
                <a:path w="1143000" h="58419">
                  <a:moveTo>
                    <a:pt x="640080" y="0"/>
                  </a:moveTo>
                  <a:lnTo>
                    <a:pt x="502920" y="0"/>
                  </a:lnTo>
                  <a:lnTo>
                    <a:pt x="502920" y="57912"/>
                  </a:lnTo>
                  <a:lnTo>
                    <a:pt x="640080" y="57912"/>
                  </a:lnTo>
                  <a:lnTo>
                    <a:pt x="640080" y="0"/>
                  </a:lnTo>
                  <a:close/>
                </a:path>
                <a:path w="1143000" h="58419">
                  <a:moveTo>
                    <a:pt x="1143000" y="0"/>
                  </a:moveTo>
                  <a:lnTo>
                    <a:pt x="1004316" y="0"/>
                  </a:lnTo>
                  <a:lnTo>
                    <a:pt x="1004316" y="57912"/>
                  </a:lnTo>
                  <a:lnTo>
                    <a:pt x="1143000" y="57912"/>
                  </a:lnTo>
                  <a:lnTo>
                    <a:pt x="1143000" y="0"/>
                  </a:lnTo>
                  <a:close/>
                </a:path>
              </a:pathLst>
            </a:custGeom>
            <a:solidFill>
              <a:srgbClr val="706F7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4" name="object 244"/>
            <p:cNvSpPr/>
            <p:nvPr/>
          </p:nvSpPr>
          <p:spPr>
            <a:xfrm>
              <a:off x="10567415" y="3061715"/>
              <a:ext cx="108585" cy="33655"/>
            </a:xfrm>
            <a:custGeom>
              <a:avLst/>
              <a:gdLst/>
              <a:ahLst/>
              <a:cxnLst/>
              <a:rect l="l" t="t" r="r" b="b"/>
              <a:pathLst>
                <a:path w="108584" h="33655">
                  <a:moveTo>
                    <a:pt x="54102" y="0"/>
                  </a:moveTo>
                  <a:lnTo>
                    <a:pt x="33057" y="1315"/>
                  </a:lnTo>
                  <a:lnTo>
                    <a:pt x="15859" y="4905"/>
                  </a:lnTo>
                  <a:lnTo>
                    <a:pt x="4256" y="10233"/>
                  </a:lnTo>
                  <a:lnTo>
                    <a:pt x="0" y="16763"/>
                  </a:lnTo>
                  <a:lnTo>
                    <a:pt x="4256" y="23294"/>
                  </a:lnTo>
                  <a:lnTo>
                    <a:pt x="15859" y="28622"/>
                  </a:lnTo>
                  <a:lnTo>
                    <a:pt x="33057" y="32212"/>
                  </a:lnTo>
                  <a:lnTo>
                    <a:pt x="54102" y="33527"/>
                  </a:lnTo>
                  <a:lnTo>
                    <a:pt x="75146" y="32212"/>
                  </a:lnTo>
                  <a:lnTo>
                    <a:pt x="92344" y="28622"/>
                  </a:lnTo>
                  <a:lnTo>
                    <a:pt x="103947" y="23294"/>
                  </a:lnTo>
                  <a:lnTo>
                    <a:pt x="108204" y="16763"/>
                  </a:lnTo>
                  <a:lnTo>
                    <a:pt x="103947" y="10233"/>
                  </a:lnTo>
                  <a:lnTo>
                    <a:pt x="92344" y="4905"/>
                  </a:lnTo>
                  <a:lnTo>
                    <a:pt x="75146" y="1315"/>
                  </a:lnTo>
                  <a:lnTo>
                    <a:pt x="54102" y="0"/>
                  </a:lnTo>
                  <a:close/>
                </a:path>
              </a:pathLst>
            </a:custGeom>
            <a:solidFill>
              <a:srgbClr val="C5C5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5" name="object 245"/>
            <p:cNvSpPr/>
            <p:nvPr/>
          </p:nvSpPr>
          <p:spPr>
            <a:xfrm>
              <a:off x="10567415" y="3061715"/>
              <a:ext cx="108585" cy="33655"/>
            </a:xfrm>
            <a:custGeom>
              <a:avLst/>
              <a:gdLst/>
              <a:ahLst/>
              <a:cxnLst/>
              <a:rect l="l" t="t" r="r" b="b"/>
              <a:pathLst>
                <a:path w="108584" h="33655">
                  <a:moveTo>
                    <a:pt x="0" y="16763"/>
                  </a:moveTo>
                  <a:lnTo>
                    <a:pt x="4256" y="10233"/>
                  </a:lnTo>
                  <a:lnTo>
                    <a:pt x="15859" y="4905"/>
                  </a:lnTo>
                  <a:lnTo>
                    <a:pt x="33057" y="1315"/>
                  </a:lnTo>
                  <a:lnTo>
                    <a:pt x="54102" y="0"/>
                  </a:lnTo>
                  <a:lnTo>
                    <a:pt x="75146" y="1315"/>
                  </a:lnTo>
                  <a:lnTo>
                    <a:pt x="92344" y="4905"/>
                  </a:lnTo>
                  <a:lnTo>
                    <a:pt x="103947" y="10233"/>
                  </a:lnTo>
                  <a:lnTo>
                    <a:pt x="108204" y="16763"/>
                  </a:lnTo>
                  <a:lnTo>
                    <a:pt x="103947" y="23294"/>
                  </a:lnTo>
                  <a:lnTo>
                    <a:pt x="92344" y="28622"/>
                  </a:lnTo>
                  <a:lnTo>
                    <a:pt x="75146" y="32212"/>
                  </a:lnTo>
                  <a:lnTo>
                    <a:pt x="54102" y="33527"/>
                  </a:lnTo>
                  <a:lnTo>
                    <a:pt x="33057" y="32212"/>
                  </a:lnTo>
                  <a:lnTo>
                    <a:pt x="15859" y="28622"/>
                  </a:lnTo>
                  <a:lnTo>
                    <a:pt x="4256" y="23294"/>
                  </a:lnTo>
                  <a:lnTo>
                    <a:pt x="0" y="16763"/>
                  </a:lnTo>
                  <a:close/>
                </a:path>
              </a:pathLst>
            </a:custGeom>
            <a:ln w="3175">
              <a:solidFill>
                <a:srgbClr val="C5C5C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6" name="object 246"/>
            <p:cNvSpPr/>
            <p:nvPr/>
          </p:nvSpPr>
          <p:spPr>
            <a:xfrm>
              <a:off x="10102595" y="3063239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5">
                  <a:moveTo>
                    <a:pt x="26034" y="0"/>
                  </a:moveTo>
                  <a:lnTo>
                    <a:pt x="7493" y="0"/>
                  </a:lnTo>
                  <a:lnTo>
                    <a:pt x="0" y="7492"/>
                  </a:lnTo>
                  <a:lnTo>
                    <a:pt x="0" y="16763"/>
                  </a:lnTo>
                  <a:lnTo>
                    <a:pt x="0" y="26034"/>
                  </a:lnTo>
                  <a:lnTo>
                    <a:pt x="7493" y="33527"/>
                  </a:lnTo>
                  <a:lnTo>
                    <a:pt x="26034" y="33527"/>
                  </a:lnTo>
                  <a:lnTo>
                    <a:pt x="33528" y="26034"/>
                  </a:lnTo>
                  <a:lnTo>
                    <a:pt x="33528" y="7492"/>
                  </a:lnTo>
                  <a:lnTo>
                    <a:pt x="26034" y="0"/>
                  </a:lnTo>
                  <a:close/>
                </a:path>
              </a:pathLst>
            </a:custGeom>
            <a:solidFill>
              <a:srgbClr val="86DC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7" name="object 247"/>
            <p:cNvSpPr/>
            <p:nvPr/>
          </p:nvSpPr>
          <p:spPr>
            <a:xfrm>
              <a:off x="10205465" y="3080765"/>
              <a:ext cx="327025" cy="0"/>
            </a:xfrm>
            <a:custGeom>
              <a:avLst/>
              <a:gdLst/>
              <a:ahLst/>
              <a:cxnLst/>
              <a:rect l="l" t="t" r="r" b="b"/>
              <a:pathLst>
                <a:path w="327025">
                  <a:moveTo>
                    <a:pt x="0" y="0"/>
                  </a:moveTo>
                  <a:lnTo>
                    <a:pt x="326771" y="0"/>
                  </a:lnTo>
                </a:path>
              </a:pathLst>
            </a:custGeom>
            <a:ln w="3175">
              <a:solidFill>
                <a:srgbClr val="AAA9A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8" name="object 248"/>
            <p:cNvSpPr/>
            <p:nvPr/>
          </p:nvSpPr>
          <p:spPr>
            <a:xfrm>
              <a:off x="10709909" y="3080765"/>
              <a:ext cx="327025" cy="0"/>
            </a:xfrm>
            <a:custGeom>
              <a:avLst/>
              <a:gdLst/>
              <a:ahLst/>
              <a:cxnLst/>
              <a:rect l="l" t="t" r="r" b="b"/>
              <a:pathLst>
                <a:path w="327025">
                  <a:moveTo>
                    <a:pt x="0" y="0"/>
                  </a:moveTo>
                  <a:lnTo>
                    <a:pt x="326771" y="0"/>
                  </a:lnTo>
                </a:path>
              </a:pathLst>
            </a:custGeom>
            <a:ln w="3175">
              <a:solidFill>
                <a:srgbClr val="AAA9A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9" name="object 249"/>
            <p:cNvSpPr/>
            <p:nvPr/>
          </p:nvSpPr>
          <p:spPr>
            <a:xfrm>
              <a:off x="10026395" y="3139439"/>
              <a:ext cx="1181100" cy="85725"/>
            </a:xfrm>
            <a:custGeom>
              <a:avLst/>
              <a:gdLst/>
              <a:ahLst/>
              <a:cxnLst/>
              <a:rect l="l" t="t" r="r" b="b"/>
              <a:pathLst>
                <a:path w="1181100" h="85725">
                  <a:moveTo>
                    <a:pt x="1181100" y="0"/>
                  </a:moveTo>
                  <a:lnTo>
                    <a:pt x="0" y="0"/>
                  </a:lnTo>
                  <a:lnTo>
                    <a:pt x="0" y="85343"/>
                  </a:lnTo>
                  <a:lnTo>
                    <a:pt x="1181100" y="85343"/>
                  </a:lnTo>
                  <a:lnTo>
                    <a:pt x="1181100" y="0"/>
                  </a:lnTo>
                  <a:close/>
                </a:path>
              </a:pathLst>
            </a:custGeom>
            <a:solidFill>
              <a:srgbClr val="C5C5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0" name="object 250"/>
            <p:cNvSpPr/>
            <p:nvPr/>
          </p:nvSpPr>
          <p:spPr>
            <a:xfrm>
              <a:off x="10026395" y="3139439"/>
              <a:ext cx="1181100" cy="85725"/>
            </a:xfrm>
            <a:custGeom>
              <a:avLst/>
              <a:gdLst/>
              <a:ahLst/>
              <a:cxnLst/>
              <a:rect l="l" t="t" r="r" b="b"/>
              <a:pathLst>
                <a:path w="1181100" h="85725">
                  <a:moveTo>
                    <a:pt x="0" y="85343"/>
                  </a:moveTo>
                  <a:lnTo>
                    <a:pt x="1181100" y="85343"/>
                  </a:lnTo>
                  <a:lnTo>
                    <a:pt x="1181100" y="0"/>
                  </a:lnTo>
                  <a:lnTo>
                    <a:pt x="0" y="0"/>
                  </a:lnTo>
                  <a:lnTo>
                    <a:pt x="0" y="85343"/>
                  </a:lnTo>
                  <a:close/>
                </a:path>
              </a:pathLst>
            </a:custGeom>
            <a:ln w="3175">
              <a:solidFill>
                <a:srgbClr val="C5C5C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1" name="object 251"/>
            <p:cNvSpPr/>
            <p:nvPr/>
          </p:nvSpPr>
          <p:spPr>
            <a:xfrm>
              <a:off x="10049256" y="3151631"/>
              <a:ext cx="1143000" cy="59690"/>
            </a:xfrm>
            <a:custGeom>
              <a:avLst/>
              <a:gdLst/>
              <a:ahLst/>
              <a:cxnLst/>
              <a:rect l="l" t="t" r="r" b="b"/>
              <a:pathLst>
                <a:path w="1143000" h="59689">
                  <a:moveTo>
                    <a:pt x="137147" y="0"/>
                  </a:moveTo>
                  <a:lnTo>
                    <a:pt x="0" y="0"/>
                  </a:lnTo>
                  <a:lnTo>
                    <a:pt x="0" y="59436"/>
                  </a:lnTo>
                  <a:lnTo>
                    <a:pt x="137147" y="59436"/>
                  </a:lnTo>
                  <a:lnTo>
                    <a:pt x="137147" y="0"/>
                  </a:lnTo>
                  <a:close/>
                </a:path>
                <a:path w="1143000" h="59689">
                  <a:moveTo>
                    <a:pt x="640080" y="0"/>
                  </a:moveTo>
                  <a:lnTo>
                    <a:pt x="502920" y="0"/>
                  </a:lnTo>
                  <a:lnTo>
                    <a:pt x="502920" y="59436"/>
                  </a:lnTo>
                  <a:lnTo>
                    <a:pt x="640080" y="59436"/>
                  </a:lnTo>
                  <a:lnTo>
                    <a:pt x="640080" y="0"/>
                  </a:lnTo>
                  <a:close/>
                </a:path>
                <a:path w="1143000" h="59689">
                  <a:moveTo>
                    <a:pt x="1143000" y="0"/>
                  </a:moveTo>
                  <a:lnTo>
                    <a:pt x="1004316" y="0"/>
                  </a:lnTo>
                  <a:lnTo>
                    <a:pt x="1004316" y="59436"/>
                  </a:lnTo>
                  <a:lnTo>
                    <a:pt x="1143000" y="59436"/>
                  </a:lnTo>
                  <a:lnTo>
                    <a:pt x="1143000" y="0"/>
                  </a:lnTo>
                  <a:close/>
                </a:path>
              </a:pathLst>
            </a:custGeom>
            <a:solidFill>
              <a:srgbClr val="706F7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2" name="object 252"/>
            <p:cNvSpPr/>
            <p:nvPr/>
          </p:nvSpPr>
          <p:spPr>
            <a:xfrm>
              <a:off x="10567415" y="3162300"/>
              <a:ext cx="108585" cy="35560"/>
            </a:xfrm>
            <a:custGeom>
              <a:avLst/>
              <a:gdLst/>
              <a:ahLst/>
              <a:cxnLst/>
              <a:rect l="l" t="t" r="r" b="b"/>
              <a:pathLst>
                <a:path w="108584" h="35560">
                  <a:moveTo>
                    <a:pt x="54102" y="0"/>
                  </a:moveTo>
                  <a:lnTo>
                    <a:pt x="33057" y="1381"/>
                  </a:lnTo>
                  <a:lnTo>
                    <a:pt x="15859" y="5143"/>
                  </a:lnTo>
                  <a:lnTo>
                    <a:pt x="4256" y="10715"/>
                  </a:lnTo>
                  <a:lnTo>
                    <a:pt x="0" y="17525"/>
                  </a:lnTo>
                  <a:lnTo>
                    <a:pt x="4256" y="24336"/>
                  </a:lnTo>
                  <a:lnTo>
                    <a:pt x="15859" y="29908"/>
                  </a:lnTo>
                  <a:lnTo>
                    <a:pt x="33057" y="33670"/>
                  </a:lnTo>
                  <a:lnTo>
                    <a:pt x="54102" y="35051"/>
                  </a:lnTo>
                  <a:lnTo>
                    <a:pt x="75146" y="33670"/>
                  </a:lnTo>
                  <a:lnTo>
                    <a:pt x="92344" y="29908"/>
                  </a:lnTo>
                  <a:lnTo>
                    <a:pt x="103947" y="24336"/>
                  </a:lnTo>
                  <a:lnTo>
                    <a:pt x="108204" y="17525"/>
                  </a:lnTo>
                  <a:lnTo>
                    <a:pt x="103947" y="10715"/>
                  </a:lnTo>
                  <a:lnTo>
                    <a:pt x="92344" y="5143"/>
                  </a:lnTo>
                  <a:lnTo>
                    <a:pt x="75146" y="1381"/>
                  </a:lnTo>
                  <a:lnTo>
                    <a:pt x="54102" y="0"/>
                  </a:lnTo>
                  <a:close/>
                </a:path>
              </a:pathLst>
            </a:custGeom>
            <a:solidFill>
              <a:srgbClr val="C5C5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3" name="object 253"/>
            <p:cNvSpPr/>
            <p:nvPr/>
          </p:nvSpPr>
          <p:spPr>
            <a:xfrm>
              <a:off x="10567415" y="3162300"/>
              <a:ext cx="108585" cy="35560"/>
            </a:xfrm>
            <a:custGeom>
              <a:avLst/>
              <a:gdLst/>
              <a:ahLst/>
              <a:cxnLst/>
              <a:rect l="l" t="t" r="r" b="b"/>
              <a:pathLst>
                <a:path w="108584" h="35560">
                  <a:moveTo>
                    <a:pt x="0" y="17525"/>
                  </a:moveTo>
                  <a:lnTo>
                    <a:pt x="4256" y="10715"/>
                  </a:lnTo>
                  <a:lnTo>
                    <a:pt x="15859" y="5143"/>
                  </a:lnTo>
                  <a:lnTo>
                    <a:pt x="33057" y="1381"/>
                  </a:lnTo>
                  <a:lnTo>
                    <a:pt x="54102" y="0"/>
                  </a:lnTo>
                  <a:lnTo>
                    <a:pt x="75146" y="1381"/>
                  </a:lnTo>
                  <a:lnTo>
                    <a:pt x="92344" y="5143"/>
                  </a:lnTo>
                  <a:lnTo>
                    <a:pt x="103947" y="10715"/>
                  </a:lnTo>
                  <a:lnTo>
                    <a:pt x="108204" y="17525"/>
                  </a:lnTo>
                  <a:lnTo>
                    <a:pt x="103947" y="24336"/>
                  </a:lnTo>
                  <a:lnTo>
                    <a:pt x="92344" y="29908"/>
                  </a:lnTo>
                  <a:lnTo>
                    <a:pt x="75146" y="33670"/>
                  </a:lnTo>
                  <a:lnTo>
                    <a:pt x="54102" y="35051"/>
                  </a:lnTo>
                  <a:lnTo>
                    <a:pt x="33057" y="33670"/>
                  </a:lnTo>
                  <a:lnTo>
                    <a:pt x="15859" y="29908"/>
                  </a:lnTo>
                  <a:lnTo>
                    <a:pt x="4256" y="24336"/>
                  </a:lnTo>
                  <a:lnTo>
                    <a:pt x="0" y="17525"/>
                  </a:lnTo>
                  <a:close/>
                </a:path>
              </a:pathLst>
            </a:custGeom>
            <a:ln w="3175">
              <a:solidFill>
                <a:srgbClr val="C5C5C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4" name="object 254"/>
            <p:cNvSpPr/>
            <p:nvPr/>
          </p:nvSpPr>
          <p:spPr>
            <a:xfrm>
              <a:off x="10102595" y="3165347"/>
              <a:ext cx="33655" cy="32384"/>
            </a:xfrm>
            <a:custGeom>
              <a:avLst/>
              <a:gdLst/>
              <a:ahLst/>
              <a:cxnLst/>
              <a:rect l="l" t="t" r="r" b="b"/>
              <a:pathLst>
                <a:path w="33654" h="32385">
                  <a:moveTo>
                    <a:pt x="26034" y="0"/>
                  </a:moveTo>
                  <a:lnTo>
                    <a:pt x="7493" y="0"/>
                  </a:lnTo>
                  <a:lnTo>
                    <a:pt x="0" y="7111"/>
                  </a:lnTo>
                  <a:lnTo>
                    <a:pt x="0" y="16001"/>
                  </a:lnTo>
                  <a:lnTo>
                    <a:pt x="0" y="24891"/>
                  </a:lnTo>
                  <a:lnTo>
                    <a:pt x="7493" y="32003"/>
                  </a:lnTo>
                  <a:lnTo>
                    <a:pt x="26034" y="32003"/>
                  </a:lnTo>
                  <a:lnTo>
                    <a:pt x="33528" y="24891"/>
                  </a:lnTo>
                  <a:lnTo>
                    <a:pt x="33528" y="7111"/>
                  </a:lnTo>
                  <a:lnTo>
                    <a:pt x="26034" y="0"/>
                  </a:lnTo>
                  <a:close/>
                </a:path>
              </a:pathLst>
            </a:custGeom>
            <a:solidFill>
              <a:srgbClr val="86DC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5" name="object 255"/>
            <p:cNvSpPr/>
            <p:nvPr/>
          </p:nvSpPr>
          <p:spPr>
            <a:xfrm>
              <a:off x="10205465" y="3181349"/>
              <a:ext cx="327025" cy="0"/>
            </a:xfrm>
            <a:custGeom>
              <a:avLst/>
              <a:gdLst/>
              <a:ahLst/>
              <a:cxnLst/>
              <a:rect l="l" t="t" r="r" b="b"/>
              <a:pathLst>
                <a:path w="327025">
                  <a:moveTo>
                    <a:pt x="0" y="0"/>
                  </a:moveTo>
                  <a:lnTo>
                    <a:pt x="326771" y="0"/>
                  </a:lnTo>
                </a:path>
              </a:pathLst>
            </a:custGeom>
            <a:ln w="3175">
              <a:solidFill>
                <a:srgbClr val="AAA9A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6" name="object 256"/>
            <p:cNvSpPr/>
            <p:nvPr/>
          </p:nvSpPr>
          <p:spPr>
            <a:xfrm>
              <a:off x="10709909" y="3181349"/>
              <a:ext cx="327025" cy="0"/>
            </a:xfrm>
            <a:custGeom>
              <a:avLst/>
              <a:gdLst/>
              <a:ahLst/>
              <a:cxnLst/>
              <a:rect l="l" t="t" r="r" b="b"/>
              <a:pathLst>
                <a:path w="327025">
                  <a:moveTo>
                    <a:pt x="0" y="0"/>
                  </a:moveTo>
                  <a:lnTo>
                    <a:pt x="326771" y="0"/>
                  </a:lnTo>
                </a:path>
              </a:pathLst>
            </a:custGeom>
            <a:ln w="3175">
              <a:solidFill>
                <a:srgbClr val="AAA9A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7" name="object 257"/>
            <p:cNvSpPr/>
            <p:nvPr/>
          </p:nvSpPr>
          <p:spPr>
            <a:xfrm>
              <a:off x="10026395" y="3241547"/>
              <a:ext cx="1181100" cy="85725"/>
            </a:xfrm>
            <a:custGeom>
              <a:avLst/>
              <a:gdLst/>
              <a:ahLst/>
              <a:cxnLst/>
              <a:rect l="l" t="t" r="r" b="b"/>
              <a:pathLst>
                <a:path w="1181100" h="85725">
                  <a:moveTo>
                    <a:pt x="1181100" y="0"/>
                  </a:moveTo>
                  <a:lnTo>
                    <a:pt x="0" y="0"/>
                  </a:lnTo>
                  <a:lnTo>
                    <a:pt x="0" y="85343"/>
                  </a:lnTo>
                  <a:lnTo>
                    <a:pt x="1181100" y="85343"/>
                  </a:lnTo>
                  <a:lnTo>
                    <a:pt x="1181100" y="0"/>
                  </a:lnTo>
                  <a:close/>
                </a:path>
              </a:pathLst>
            </a:custGeom>
            <a:solidFill>
              <a:srgbClr val="C5C5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8" name="object 258"/>
            <p:cNvSpPr/>
            <p:nvPr/>
          </p:nvSpPr>
          <p:spPr>
            <a:xfrm>
              <a:off x="10026395" y="3241547"/>
              <a:ext cx="1181100" cy="85725"/>
            </a:xfrm>
            <a:custGeom>
              <a:avLst/>
              <a:gdLst/>
              <a:ahLst/>
              <a:cxnLst/>
              <a:rect l="l" t="t" r="r" b="b"/>
              <a:pathLst>
                <a:path w="1181100" h="85725">
                  <a:moveTo>
                    <a:pt x="0" y="85343"/>
                  </a:moveTo>
                  <a:lnTo>
                    <a:pt x="1181100" y="85343"/>
                  </a:lnTo>
                  <a:lnTo>
                    <a:pt x="1181100" y="0"/>
                  </a:lnTo>
                  <a:lnTo>
                    <a:pt x="0" y="0"/>
                  </a:lnTo>
                  <a:lnTo>
                    <a:pt x="0" y="85343"/>
                  </a:lnTo>
                  <a:close/>
                </a:path>
              </a:pathLst>
            </a:custGeom>
            <a:ln w="3175">
              <a:solidFill>
                <a:srgbClr val="C5C5C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9" name="object 259"/>
            <p:cNvSpPr/>
            <p:nvPr/>
          </p:nvSpPr>
          <p:spPr>
            <a:xfrm>
              <a:off x="10049256" y="3253739"/>
              <a:ext cx="1143000" cy="58419"/>
            </a:xfrm>
            <a:custGeom>
              <a:avLst/>
              <a:gdLst/>
              <a:ahLst/>
              <a:cxnLst/>
              <a:rect l="l" t="t" r="r" b="b"/>
              <a:pathLst>
                <a:path w="1143000" h="58420">
                  <a:moveTo>
                    <a:pt x="137147" y="0"/>
                  </a:moveTo>
                  <a:lnTo>
                    <a:pt x="0" y="0"/>
                  </a:lnTo>
                  <a:lnTo>
                    <a:pt x="0" y="57912"/>
                  </a:lnTo>
                  <a:lnTo>
                    <a:pt x="137147" y="57912"/>
                  </a:lnTo>
                  <a:lnTo>
                    <a:pt x="137147" y="0"/>
                  </a:lnTo>
                  <a:close/>
                </a:path>
                <a:path w="1143000" h="58420">
                  <a:moveTo>
                    <a:pt x="640080" y="0"/>
                  </a:moveTo>
                  <a:lnTo>
                    <a:pt x="502920" y="0"/>
                  </a:lnTo>
                  <a:lnTo>
                    <a:pt x="502920" y="57912"/>
                  </a:lnTo>
                  <a:lnTo>
                    <a:pt x="640080" y="57912"/>
                  </a:lnTo>
                  <a:lnTo>
                    <a:pt x="640080" y="0"/>
                  </a:lnTo>
                  <a:close/>
                </a:path>
                <a:path w="1143000" h="58420">
                  <a:moveTo>
                    <a:pt x="1143000" y="0"/>
                  </a:moveTo>
                  <a:lnTo>
                    <a:pt x="1004316" y="0"/>
                  </a:lnTo>
                  <a:lnTo>
                    <a:pt x="1004316" y="57912"/>
                  </a:lnTo>
                  <a:lnTo>
                    <a:pt x="1143000" y="57912"/>
                  </a:lnTo>
                  <a:lnTo>
                    <a:pt x="1143000" y="0"/>
                  </a:lnTo>
                  <a:close/>
                </a:path>
              </a:pathLst>
            </a:custGeom>
            <a:solidFill>
              <a:srgbClr val="706F7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0" name="object 260"/>
            <p:cNvSpPr/>
            <p:nvPr/>
          </p:nvSpPr>
          <p:spPr>
            <a:xfrm>
              <a:off x="10567415" y="3264407"/>
              <a:ext cx="108585" cy="33655"/>
            </a:xfrm>
            <a:custGeom>
              <a:avLst/>
              <a:gdLst/>
              <a:ahLst/>
              <a:cxnLst/>
              <a:rect l="l" t="t" r="r" b="b"/>
              <a:pathLst>
                <a:path w="108584" h="33654">
                  <a:moveTo>
                    <a:pt x="54102" y="0"/>
                  </a:moveTo>
                  <a:lnTo>
                    <a:pt x="33057" y="1315"/>
                  </a:lnTo>
                  <a:lnTo>
                    <a:pt x="15859" y="4905"/>
                  </a:lnTo>
                  <a:lnTo>
                    <a:pt x="4256" y="10233"/>
                  </a:lnTo>
                  <a:lnTo>
                    <a:pt x="0" y="16763"/>
                  </a:lnTo>
                  <a:lnTo>
                    <a:pt x="4256" y="23294"/>
                  </a:lnTo>
                  <a:lnTo>
                    <a:pt x="15859" y="28622"/>
                  </a:lnTo>
                  <a:lnTo>
                    <a:pt x="33057" y="32212"/>
                  </a:lnTo>
                  <a:lnTo>
                    <a:pt x="54102" y="33527"/>
                  </a:lnTo>
                  <a:lnTo>
                    <a:pt x="75146" y="32212"/>
                  </a:lnTo>
                  <a:lnTo>
                    <a:pt x="92344" y="28622"/>
                  </a:lnTo>
                  <a:lnTo>
                    <a:pt x="103947" y="23294"/>
                  </a:lnTo>
                  <a:lnTo>
                    <a:pt x="108204" y="16763"/>
                  </a:lnTo>
                  <a:lnTo>
                    <a:pt x="103947" y="10233"/>
                  </a:lnTo>
                  <a:lnTo>
                    <a:pt x="92344" y="4905"/>
                  </a:lnTo>
                  <a:lnTo>
                    <a:pt x="75146" y="1315"/>
                  </a:lnTo>
                  <a:lnTo>
                    <a:pt x="54102" y="0"/>
                  </a:lnTo>
                  <a:close/>
                </a:path>
              </a:pathLst>
            </a:custGeom>
            <a:solidFill>
              <a:srgbClr val="C5C5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1" name="object 261"/>
            <p:cNvSpPr/>
            <p:nvPr/>
          </p:nvSpPr>
          <p:spPr>
            <a:xfrm>
              <a:off x="10567415" y="3264407"/>
              <a:ext cx="108585" cy="33655"/>
            </a:xfrm>
            <a:custGeom>
              <a:avLst/>
              <a:gdLst/>
              <a:ahLst/>
              <a:cxnLst/>
              <a:rect l="l" t="t" r="r" b="b"/>
              <a:pathLst>
                <a:path w="108584" h="33654">
                  <a:moveTo>
                    <a:pt x="0" y="16763"/>
                  </a:moveTo>
                  <a:lnTo>
                    <a:pt x="4256" y="10233"/>
                  </a:lnTo>
                  <a:lnTo>
                    <a:pt x="15859" y="4905"/>
                  </a:lnTo>
                  <a:lnTo>
                    <a:pt x="33057" y="1315"/>
                  </a:lnTo>
                  <a:lnTo>
                    <a:pt x="54102" y="0"/>
                  </a:lnTo>
                  <a:lnTo>
                    <a:pt x="75146" y="1315"/>
                  </a:lnTo>
                  <a:lnTo>
                    <a:pt x="92344" y="4905"/>
                  </a:lnTo>
                  <a:lnTo>
                    <a:pt x="103947" y="10233"/>
                  </a:lnTo>
                  <a:lnTo>
                    <a:pt x="108204" y="16763"/>
                  </a:lnTo>
                  <a:lnTo>
                    <a:pt x="103947" y="23294"/>
                  </a:lnTo>
                  <a:lnTo>
                    <a:pt x="92344" y="28622"/>
                  </a:lnTo>
                  <a:lnTo>
                    <a:pt x="75146" y="32212"/>
                  </a:lnTo>
                  <a:lnTo>
                    <a:pt x="54102" y="33527"/>
                  </a:lnTo>
                  <a:lnTo>
                    <a:pt x="33057" y="32212"/>
                  </a:lnTo>
                  <a:lnTo>
                    <a:pt x="15859" y="28622"/>
                  </a:lnTo>
                  <a:lnTo>
                    <a:pt x="4256" y="23294"/>
                  </a:lnTo>
                  <a:lnTo>
                    <a:pt x="0" y="16763"/>
                  </a:lnTo>
                  <a:close/>
                </a:path>
              </a:pathLst>
            </a:custGeom>
            <a:ln w="3175">
              <a:solidFill>
                <a:srgbClr val="C5C5C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2" name="object 262"/>
            <p:cNvSpPr/>
            <p:nvPr/>
          </p:nvSpPr>
          <p:spPr>
            <a:xfrm>
              <a:off x="10102595" y="3265932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4">
                  <a:moveTo>
                    <a:pt x="26034" y="0"/>
                  </a:moveTo>
                  <a:lnTo>
                    <a:pt x="7493" y="0"/>
                  </a:lnTo>
                  <a:lnTo>
                    <a:pt x="0" y="7492"/>
                  </a:lnTo>
                  <a:lnTo>
                    <a:pt x="0" y="16763"/>
                  </a:lnTo>
                  <a:lnTo>
                    <a:pt x="0" y="26034"/>
                  </a:lnTo>
                  <a:lnTo>
                    <a:pt x="7493" y="33527"/>
                  </a:lnTo>
                  <a:lnTo>
                    <a:pt x="26034" y="33527"/>
                  </a:lnTo>
                  <a:lnTo>
                    <a:pt x="33528" y="26034"/>
                  </a:lnTo>
                  <a:lnTo>
                    <a:pt x="33528" y="7492"/>
                  </a:lnTo>
                  <a:lnTo>
                    <a:pt x="26034" y="0"/>
                  </a:lnTo>
                  <a:close/>
                </a:path>
              </a:pathLst>
            </a:custGeom>
            <a:solidFill>
              <a:srgbClr val="86DC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3" name="object 263"/>
            <p:cNvSpPr/>
            <p:nvPr/>
          </p:nvSpPr>
          <p:spPr>
            <a:xfrm>
              <a:off x="10205465" y="3283458"/>
              <a:ext cx="327025" cy="0"/>
            </a:xfrm>
            <a:custGeom>
              <a:avLst/>
              <a:gdLst/>
              <a:ahLst/>
              <a:cxnLst/>
              <a:rect l="l" t="t" r="r" b="b"/>
              <a:pathLst>
                <a:path w="327025">
                  <a:moveTo>
                    <a:pt x="0" y="0"/>
                  </a:moveTo>
                  <a:lnTo>
                    <a:pt x="326771" y="0"/>
                  </a:lnTo>
                </a:path>
              </a:pathLst>
            </a:custGeom>
            <a:ln w="3175">
              <a:solidFill>
                <a:srgbClr val="AAA9A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4" name="object 264"/>
            <p:cNvSpPr/>
            <p:nvPr/>
          </p:nvSpPr>
          <p:spPr>
            <a:xfrm>
              <a:off x="10709909" y="3283458"/>
              <a:ext cx="327025" cy="0"/>
            </a:xfrm>
            <a:custGeom>
              <a:avLst/>
              <a:gdLst/>
              <a:ahLst/>
              <a:cxnLst/>
              <a:rect l="l" t="t" r="r" b="b"/>
              <a:pathLst>
                <a:path w="327025">
                  <a:moveTo>
                    <a:pt x="0" y="0"/>
                  </a:moveTo>
                  <a:lnTo>
                    <a:pt x="326771" y="0"/>
                  </a:lnTo>
                </a:path>
              </a:pathLst>
            </a:custGeom>
            <a:ln w="3175">
              <a:solidFill>
                <a:srgbClr val="AAA9A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5" name="object 265"/>
            <p:cNvSpPr/>
            <p:nvPr/>
          </p:nvSpPr>
          <p:spPr>
            <a:xfrm>
              <a:off x="10026395" y="3342132"/>
              <a:ext cx="1181100" cy="85725"/>
            </a:xfrm>
            <a:custGeom>
              <a:avLst/>
              <a:gdLst/>
              <a:ahLst/>
              <a:cxnLst/>
              <a:rect l="l" t="t" r="r" b="b"/>
              <a:pathLst>
                <a:path w="1181100" h="85725">
                  <a:moveTo>
                    <a:pt x="1181100" y="0"/>
                  </a:moveTo>
                  <a:lnTo>
                    <a:pt x="0" y="0"/>
                  </a:lnTo>
                  <a:lnTo>
                    <a:pt x="0" y="85343"/>
                  </a:lnTo>
                  <a:lnTo>
                    <a:pt x="1181100" y="85343"/>
                  </a:lnTo>
                  <a:lnTo>
                    <a:pt x="1181100" y="0"/>
                  </a:lnTo>
                  <a:close/>
                </a:path>
              </a:pathLst>
            </a:custGeom>
            <a:solidFill>
              <a:srgbClr val="C5C5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6" name="object 266"/>
            <p:cNvSpPr/>
            <p:nvPr/>
          </p:nvSpPr>
          <p:spPr>
            <a:xfrm>
              <a:off x="10026395" y="3342132"/>
              <a:ext cx="1181100" cy="85725"/>
            </a:xfrm>
            <a:custGeom>
              <a:avLst/>
              <a:gdLst/>
              <a:ahLst/>
              <a:cxnLst/>
              <a:rect l="l" t="t" r="r" b="b"/>
              <a:pathLst>
                <a:path w="1181100" h="85725">
                  <a:moveTo>
                    <a:pt x="0" y="85343"/>
                  </a:moveTo>
                  <a:lnTo>
                    <a:pt x="1181100" y="85343"/>
                  </a:lnTo>
                  <a:lnTo>
                    <a:pt x="1181100" y="0"/>
                  </a:lnTo>
                  <a:lnTo>
                    <a:pt x="0" y="0"/>
                  </a:lnTo>
                  <a:lnTo>
                    <a:pt x="0" y="85343"/>
                  </a:lnTo>
                  <a:close/>
                </a:path>
              </a:pathLst>
            </a:custGeom>
            <a:ln w="3175">
              <a:solidFill>
                <a:srgbClr val="C5C5C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7" name="object 267"/>
            <p:cNvSpPr/>
            <p:nvPr/>
          </p:nvSpPr>
          <p:spPr>
            <a:xfrm>
              <a:off x="10049256" y="3354323"/>
              <a:ext cx="1143000" cy="59690"/>
            </a:xfrm>
            <a:custGeom>
              <a:avLst/>
              <a:gdLst/>
              <a:ahLst/>
              <a:cxnLst/>
              <a:rect l="l" t="t" r="r" b="b"/>
              <a:pathLst>
                <a:path w="1143000" h="59689">
                  <a:moveTo>
                    <a:pt x="137147" y="0"/>
                  </a:moveTo>
                  <a:lnTo>
                    <a:pt x="0" y="0"/>
                  </a:lnTo>
                  <a:lnTo>
                    <a:pt x="0" y="59436"/>
                  </a:lnTo>
                  <a:lnTo>
                    <a:pt x="137147" y="59436"/>
                  </a:lnTo>
                  <a:lnTo>
                    <a:pt x="137147" y="0"/>
                  </a:lnTo>
                  <a:close/>
                </a:path>
                <a:path w="1143000" h="59689">
                  <a:moveTo>
                    <a:pt x="640080" y="0"/>
                  </a:moveTo>
                  <a:lnTo>
                    <a:pt x="502920" y="0"/>
                  </a:lnTo>
                  <a:lnTo>
                    <a:pt x="502920" y="59436"/>
                  </a:lnTo>
                  <a:lnTo>
                    <a:pt x="640080" y="59436"/>
                  </a:lnTo>
                  <a:lnTo>
                    <a:pt x="640080" y="0"/>
                  </a:lnTo>
                  <a:close/>
                </a:path>
                <a:path w="1143000" h="59689">
                  <a:moveTo>
                    <a:pt x="1143000" y="0"/>
                  </a:moveTo>
                  <a:lnTo>
                    <a:pt x="1004316" y="0"/>
                  </a:lnTo>
                  <a:lnTo>
                    <a:pt x="1004316" y="59436"/>
                  </a:lnTo>
                  <a:lnTo>
                    <a:pt x="1143000" y="59436"/>
                  </a:lnTo>
                  <a:lnTo>
                    <a:pt x="1143000" y="0"/>
                  </a:lnTo>
                  <a:close/>
                </a:path>
              </a:pathLst>
            </a:custGeom>
            <a:solidFill>
              <a:srgbClr val="706F7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8" name="object 268"/>
            <p:cNvSpPr/>
            <p:nvPr/>
          </p:nvSpPr>
          <p:spPr>
            <a:xfrm>
              <a:off x="10567415" y="3364991"/>
              <a:ext cx="108585" cy="35560"/>
            </a:xfrm>
            <a:custGeom>
              <a:avLst/>
              <a:gdLst/>
              <a:ahLst/>
              <a:cxnLst/>
              <a:rect l="l" t="t" r="r" b="b"/>
              <a:pathLst>
                <a:path w="108584" h="35560">
                  <a:moveTo>
                    <a:pt x="54102" y="0"/>
                  </a:moveTo>
                  <a:lnTo>
                    <a:pt x="33057" y="1381"/>
                  </a:lnTo>
                  <a:lnTo>
                    <a:pt x="15859" y="5143"/>
                  </a:lnTo>
                  <a:lnTo>
                    <a:pt x="4256" y="10715"/>
                  </a:lnTo>
                  <a:lnTo>
                    <a:pt x="0" y="17525"/>
                  </a:lnTo>
                  <a:lnTo>
                    <a:pt x="4256" y="24336"/>
                  </a:lnTo>
                  <a:lnTo>
                    <a:pt x="15859" y="29908"/>
                  </a:lnTo>
                  <a:lnTo>
                    <a:pt x="33057" y="33670"/>
                  </a:lnTo>
                  <a:lnTo>
                    <a:pt x="54102" y="35051"/>
                  </a:lnTo>
                  <a:lnTo>
                    <a:pt x="75146" y="33670"/>
                  </a:lnTo>
                  <a:lnTo>
                    <a:pt x="92344" y="29908"/>
                  </a:lnTo>
                  <a:lnTo>
                    <a:pt x="103947" y="24336"/>
                  </a:lnTo>
                  <a:lnTo>
                    <a:pt x="108204" y="17525"/>
                  </a:lnTo>
                  <a:lnTo>
                    <a:pt x="103947" y="10715"/>
                  </a:lnTo>
                  <a:lnTo>
                    <a:pt x="92344" y="5143"/>
                  </a:lnTo>
                  <a:lnTo>
                    <a:pt x="75146" y="1381"/>
                  </a:lnTo>
                  <a:lnTo>
                    <a:pt x="54102" y="0"/>
                  </a:lnTo>
                  <a:close/>
                </a:path>
              </a:pathLst>
            </a:custGeom>
            <a:solidFill>
              <a:srgbClr val="C5C5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9" name="object 269"/>
            <p:cNvSpPr/>
            <p:nvPr/>
          </p:nvSpPr>
          <p:spPr>
            <a:xfrm>
              <a:off x="10567415" y="3364991"/>
              <a:ext cx="108585" cy="35560"/>
            </a:xfrm>
            <a:custGeom>
              <a:avLst/>
              <a:gdLst/>
              <a:ahLst/>
              <a:cxnLst/>
              <a:rect l="l" t="t" r="r" b="b"/>
              <a:pathLst>
                <a:path w="108584" h="35560">
                  <a:moveTo>
                    <a:pt x="0" y="17525"/>
                  </a:moveTo>
                  <a:lnTo>
                    <a:pt x="4256" y="10715"/>
                  </a:lnTo>
                  <a:lnTo>
                    <a:pt x="15859" y="5143"/>
                  </a:lnTo>
                  <a:lnTo>
                    <a:pt x="33057" y="1381"/>
                  </a:lnTo>
                  <a:lnTo>
                    <a:pt x="54102" y="0"/>
                  </a:lnTo>
                  <a:lnTo>
                    <a:pt x="75146" y="1381"/>
                  </a:lnTo>
                  <a:lnTo>
                    <a:pt x="92344" y="5143"/>
                  </a:lnTo>
                  <a:lnTo>
                    <a:pt x="103947" y="10715"/>
                  </a:lnTo>
                  <a:lnTo>
                    <a:pt x="108204" y="17525"/>
                  </a:lnTo>
                  <a:lnTo>
                    <a:pt x="103947" y="24336"/>
                  </a:lnTo>
                  <a:lnTo>
                    <a:pt x="92344" y="29908"/>
                  </a:lnTo>
                  <a:lnTo>
                    <a:pt x="75146" y="33670"/>
                  </a:lnTo>
                  <a:lnTo>
                    <a:pt x="54102" y="35051"/>
                  </a:lnTo>
                  <a:lnTo>
                    <a:pt x="33057" y="33670"/>
                  </a:lnTo>
                  <a:lnTo>
                    <a:pt x="15859" y="29908"/>
                  </a:lnTo>
                  <a:lnTo>
                    <a:pt x="4256" y="24336"/>
                  </a:lnTo>
                  <a:lnTo>
                    <a:pt x="0" y="17525"/>
                  </a:lnTo>
                  <a:close/>
                </a:path>
              </a:pathLst>
            </a:custGeom>
            <a:ln w="3175">
              <a:solidFill>
                <a:srgbClr val="C5C5C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0" name="object 270"/>
            <p:cNvSpPr/>
            <p:nvPr/>
          </p:nvSpPr>
          <p:spPr>
            <a:xfrm>
              <a:off x="10102595" y="3366515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4">
                  <a:moveTo>
                    <a:pt x="26034" y="0"/>
                  </a:moveTo>
                  <a:lnTo>
                    <a:pt x="7493" y="0"/>
                  </a:lnTo>
                  <a:lnTo>
                    <a:pt x="0" y="7492"/>
                  </a:lnTo>
                  <a:lnTo>
                    <a:pt x="0" y="16763"/>
                  </a:lnTo>
                  <a:lnTo>
                    <a:pt x="0" y="26034"/>
                  </a:lnTo>
                  <a:lnTo>
                    <a:pt x="7493" y="33527"/>
                  </a:lnTo>
                  <a:lnTo>
                    <a:pt x="26034" y="33527"/>
                  </a:lnTo>
                  <a:lnTo>
                    <a:pt x="33528" y="26034"/>
                  </a:lnTo>
                  <a:lnTo>
                    <a:pt x="33528" y="7492"/>
                  </a:lnTo>
                  <a:lnTo>
                    <a:pt x="26034" y="0"/>
                  </a:lnTo>
                  <a:close/>
                </a:path>
              </a:pathLst>
            </a:custGeom>
            <a:solidFill>
              <a:srgbClr val="86DC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1" name="object 271"/>
            <p:cNvSpPr/>
            <p:nvPr/>
          </p:nvSpPr>
          <p:spPr>
            <a:xfrm>
              <a:off x="10205465" y="3384041"/>
              <a:ext cx="327025" cy="0"/>
            </a:xfrm>
            <a:custGeom>
              <a:avLst/>
              <a:gdLst/>
              <a:ahLst/>
              <a:cxnLst/>
              <a:rect l="l" t="t" r="r" b="b"/>
              <a:pathLst>
                <a:path w="327025">
                  <a:moveTo>
                    <a:pt x="0" y="0"/>
                  </a:moveTo>
                  <a:lnTo>
                    <a:pt x="326771" y="0"/>
                  </a:lnTo>
                </a:path>
              </a:pathLst>
            </a:custGeom>
            <a:ln w="3175">
              <a:solidFill>
                <a:srgbClr val="AAA9A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2" name="object 272"/>
            <p:cNvSpPr/>
            <p:nvPr/>
          </p:nvSpPr>
          <p:spPr>
            <a:xfrm>
              <a:off x="10709909" y="3384041"/>
              <a:ext cx="327025" cy="0"/>
            </a:xfrm>
            <a:custGeom>
              <a:avLst/>
              <a:gdLst/>
              <a:ahLst/>
              <a:cxnLst/>
              <a:rect l="l" t="t" r="r" b="b"/>
              <a:pathLst>
                <a:path w="327025">
                  <a:moveTo>
                    <a:pt x="0" y="0"/>
                  </a:moveTo>
                  <a:lnTo>
                    <a:pt x="326771" y="0"/>
                  </a:lnTo>
                </a:path>
              </a:pathLst>
            </a:custGeom>
            <a:ln w="3175">
              <a:solidFill>
                <a:srgbClr val="AAA9A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3" name="object 273"/>
            <p:cNvSpPr/>
            <p:nvPr/>
          </p:nvSpPr>
          <p:spPr>
            <a:xfrm>
              <a:off x="10026395" y="3444239"/>
              <a:ext cx="1181100" cy="85725"/>
            </a:xfrm>
            <a:custGeom>
              <a:avLst/>
              <a:gdLst/>
              <a:ahLst/>
              <a:cxnLst/>
              <a:rect l="l" t="t" r="r" b="b"/>
              <a:pathLst>
                <a:path w="1181100" h="85725">
                  <a:moveTo>
                    <a:pt x="1181100" y="0"/>
                  </a:moveTo>
                  <a:lnTo>
                    <a:pt x="0" y="0"/>
                  </a:lnTo>
                  <a:lnTo>
                    <a:pt x="0" y="85343"/>
                  </a:lnTo>
                  <a:lnTo>
                    <a:pt x="1181100" y="85343"/>
                  </a:lnTo>
                  <a:lnTo>
                    <a:pt x="1181100" y="0"/>
                  </a:lnTo>
                  <a:close/>
                </a:path>
              </a:pathLst>
            </a:custGeom>
            <a:solidFill>
              <a:srgbClr val="C5C5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4" name="object 274"/>
            <p:cNvSpPr/>
            <p:nvPr/>
          </p:nvSpPr>
          <p:spPr>
            <a:xfrm>
              <a:off x="10026395" y="3444239"/>
              <a:ext cx="1181100" cy="85725"/>
            </a:xfrm>
            <a:custGeom>
              <a:avLst/>
              <a:gdLst/>
              <a:ahLst/>
              <a:cxnLst/>
              <a:rect l="l" t="t" r="r" b="b"/>
              <a:pathLst>
                <a:path w="1181100" h="85725">
                  <a:moveTo>
                    <a:pt x="0" y="85343"/>
                  </a:moveTo>
                  <a:lnTo>
                    <a:pt x="1181100" y="85343"/>
                  </a:lnTo>
                  <a:lnTo>
                    <a:pt x="1181100" y="0"/>
                  </a:lnTo>
                  <a:lnTo>
                    <a:pt x="0" y="0"/>
                  </a:lnTo>
                  <a:lnTo>
                    <a:pt x="0" y="85343"/>
                  </a:lnTo>
                  <a:close/>
                </a:path>
              </a:pathLst>
            </a:custGeom>
            <a:ln w="3175">
              <a:solidFill>
                <a:srgbClr val="C5C5C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5" name="object 275"/>
            <p:cNvSpPr/>
            <p:nvPr/>
          </p:nvSpPr>
          <p:spPr>
            <a:xfrm>
              <a:off x="10049256" y="3454907"/>
              <a:ext cx="1143000" cy="59690"/>
            </a:xfrm>
            <a:custGeom>
              <a:avLst/>
              <a:gdLst/>
              <a:ahLst/>
              <a:cxnLst/>
              <a:rect l="l" t="t" r="r" b="b"/>
              <a:pathLst>
                <a:path w="1143000" h="59689">
                  <a:moveTo>
                    <a:pt x="137147" y="0"/>
                  </a:moveTo>
                  <a:lnTo>
                    <a:pt x="0" y="0"/>
                  </a:lnTo>
                  <a:lnTo>
                    <a:pt x="0" y="59436"/>
                  </a:lnTo>
                  <a:lnTo>
                    <a:pt x="137147" y="59436"/>
                  </a:lnTo>
                  <a:lnTo>
                    <a:pt x="137147" y="0"/>
                  </a:lnTo>
                  <a:close/>
                </a:path>
                <a:path w="1143000" h="59689">
                  <a:moveTo>
                    <a:pt x="640080" y="0"/>
                  </a:moveTo>
                  <a:lnTo>
                    <a:pt x="502920" y="0"/>
                  </a:lnTo>
                  <a:lnTo>
                    <a:pt x="502920" y="59436"/>
                  </a:lnTo>
                  <a:lnTo>
                    <a:pt x="640080" y="59436"/>
                  </a:lnTo>
                  <a:lnTo>
                    <a:pt x="640080" y="0"/>
                  </a:lnTo>
                  <a:close/>
                </a:path>
                <a:path w="1143000" h="59689">
                  <a:moveTo>
                    <a:pt x="1143000" y="0"/>
                  </a:moveTo>
                  <a:lnTo>
                    <a:pt x="1004316" y="0"/>
                  </a:lnTo>
                  <a:lnTo>
                    <a:pt x="1004316" y="59436"/>
                  </a:lnTo>
                  <a:lnTo>
                    <a:pt x="1143000" y="59436"/>
                  </a:lnTo>
                  <a:lnTo>
                    <a:pt x="1143000" y="0"/>
                  </a:lnTo>
                  <a:close/>
                </a:path>
              </a:pathLst>
            </a:custGeom>
            <a:solidFill>
              <a:srgbClr val="706F7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6" name="object 276"/>
            <p:cNvSpPr/>
            <p:nvPr/>
          </p:nvSpPr>
          <p:spPr>
            <a:xfrm>
              <a:off x="10567415" y="3465576"/>
              <a:ext cx="108585" cy="35560"/>
            </a:xfrm>
            <a:custGeom>
              <a:avLst/>
              <a:gdLst/>
              <a:ahLst/>
              <a:cxnLst/>
              <a:rect l="l" t="t" r="r" b="b"/>
              <a:pathLst>
                <a:path w="108584" h="35560">
                  <a:moveTo>
                    <a:pt x="54102" y="0"/>
                  </a:moveTo>
                  <a:lnTo>
                    <a:pt x="33057" y="1381"/>
                  </a:lnTo>
                  <a:lnTo>
                    <a:pt x="15859" y="5143"/>
                  </a:lnTo>
                  <a:lnTo>
                    <a:pt x="4256" y="10715"/>
                  </a:lnTo>
                  <a:lnTo>
                    <a:pt x="0" y="17525"/>
                  </a:lnTo>
                  <a:lnTo>
                    <a:pt x="4256" y="24336"/>
                  </a:lnTo>
                  <a:lnTo>
                    <a:pt x="15859" y="29908"/>
                  </a:lnTo>
                  <a:lnTo>
                    <a:pt x="33057" y="33670"/>
                  </a:lnTo>
                  <a:lnTo>
                    <a:pt x="54102" y="35051"/>
                  </a:lnTo>
                  <a:lnTo>
                    <a:pt x="75146" y="33670"/>
                  </a:lnTo>
                  <a:lnTo>
                    <a:pt x="92344" y="29908"/>
                  </a:lnTo>
                  <a:lnTo>
                    <a:pt x="103947" y="24336"/>
                  </a:lnTo>
                  <a:lnTo>
                    <a:pt x="108204" y="17525"/>
                  </a:lnTo>
                  <a:lnTo>
                    <a:pt x="103947" y="10715"/>
                  </a:lnTo>
                  <a:lnTo>
                    <a:pt x="92344" y="5143"/>
                  </a:lnTo>
                  <a:lnTo>
                    <a:pt x="75146" y="1381"/>
                  </a:lnTo>
                  <a:lnTo>
                    <a:pt x="54102" y="0"/>
                  </a:lnTo>
                  <a:close/>
                </a:path>
              </a:pathLst>
            </a:custGeom>
            <a:solidFill>
              <a:srgbClr val="C5C5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7" name="object 277"/>
            <p:cNvSpPr/>
            <p:nvPr/>
          </p:nvSpPr>
          <p:spPr>
            <a:xfrm>
              <a:off x="10567415" y="3465576"/>
              <a:ext cx="108585" cy="35560"/>
            </a:xfrm>
            <a:custGeom>
              <a:avLst/>
              <a:gdLst/>
              <a:ahLst/>
              <a:cxnLst/>
              <a:rect l="l" t="t" r="r" b="b"/>
              <a:pathLst>
                <a:path w="108584" h="35560">
                  <a:moveTo>
                    <a:pt x="0" y="17525"/>
                  </a:moveTo>
                  <a:lnTo>
                    <a:pt x="4256" y="10715"/>
                  </a:lnTo>
                  <a:lnTo>
                    <a:pt x="15859" y="5143"/>
                  </a:lnTo>
                  <a:lnTo>
                    <a:pt x="33057" y="1381"/>
                  </a:lnTo>
                  <a:lnTo>
                    <a:pt x="54102" y="0"/>
                  </a:lnTo>
                  <a:lnTo>
                    <a:pt x="75146" y="1381"/>
                  </a:lnTo>
                  <a:lnTo>
                    <a:pt x="92344" y="5143"/>
                  </a:lnTo>
                  <a:lnTo>
                    <a:pt x="103947" y="10715"/>
                  </a:lnTo>
                  <a:lnTo>
                    <a:pt x="108204" y="17525"/>
                  </a:lnTo>
                  <a:lnTo>
                    <a:pt x="103947" y="24336"/>
                  </a:lnTo>
                  <a:lnTo>
                    <a:pt x="92344" y="29908"/>
                  </a:lnTo>
                  <a:lnTo>
                    <a:pt x="75146" y="33670"/>
                  </a:lnTo>
                  <a:lnTo>
                    <a:pt x="54102" y="35051"/>
                  </a:lnTo>
                  <a:lnTo>
                    <a:pt x="33057" y="33670"/>
                  </a:lnTo>
                  <a:lnTo>
                    <a:pt x="15859" y="29908"/>
                  </a:lnTo>
                  <a:lnTo>
                    <a:pt x="4256" y="24336"/>
                  </a:lnTo>
                  <a:lnTo>
                    <a:pt x="0" y="17525"/>
                  </a:lnTo>
                  <a:close/>
                </a:path>
              </a:pathLst>
            </a:custGeom>
            <a:ln w="3175">
              <a:solidFill>
                <a:srgbClr val="C5C5C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8" name="object 278"/>
            <p:cNvSpPr/>
            <p:nvPr/>
          </p:nvSpPr>
          <p:spPr>
            <a:xfrm>
              <a:off x="10102595" y="3468623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4">
                  <a:moveTo>
                    <a:pt x="26034" y="0"/>
                  </a:moveTo>
                  <a:lnTo>
                    <a:pt x="7493" y="0"/>
                  </a:lnTo>
                  <a:lnTo>
                    <a:pt x="0" y="7492"/>
                  </a:lnTo>
                  <a:lnTo>
                    <a:pt x="0" y="16763"/>
                  </a:lnTo>
                  <a:lnTo>
                    <a:pt x="0" y="26034"/>
                  </a:lnTo>
                  <a:lnTo>
                    <a:pt x="7493" y="33527"/>
                  </a:lnTo>
                  <a:lnTo>
                    <a:pt x="26034" y="33527"/>
                  </a:lnTo>
                  <a:lnTo>
                    <a:pt x="33528" y="26034"/>
                  </a:lnTo>
                  <a:lnTo>
                    <a:pt x="33528" y="7492"/>
                  </a:lnTo>
                  <a:lnTo>
                    <a:pt x="26034" y="0"/>
                  </a:lnTo>
                  <a:close/>
                </a:path>
              </a:pathLst>
            </a:custGeom>
            <a:solidFill>
              <a:srgbClr val="86DC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9" name="object 279"/>
            <p:cNvSpPr/>
            <p:nvPr/>
          </p:nvSpPr>
          <p:spPr>
            <a:xfrm>
              <a:off x="10205465" y="3486149"/>
              <a:ext cx="327025" cy="0"/>
            </a:xfrm>
            <a:custGeom>
              <a:avLst/>
              <a:gdLst/>
              <a:ahLst/>
              <a:cxnLst/>
              <a:rect l="l" t="t" r="r" b="b"/>
              <a:pathLst>
                <a:path w="327025">
                  <a:moveTo>
                    <a:pt x="0" y="0"/>
                  </a:moveTo>
                  <a:lnTo>
                    <a:pt x="326771" y="0"/>
                  </a:lnTo>
                </a:path>
              </a:pathLst>
            </a:custGeom>
            <a:ln w="3175">
              <a:solidFill>
                <a:srgbClr val="AAA9A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0" name="object 280"/>
            <p:cNvSpPr/>
            <p:nvPr/>
          </p:nvSpPr>
          <p:spPr>
            <a:xfrm>
              <a:off x="10709909" y="3486149"/>
              <a:ext cx="327025" cy="0"/>
            </a:xfrm>
            <a:custGeom>
              <a:avLst/>
              <a:gdLst/>
              <a:ahLst/>
              <a:cxnLst/>
              <a:rect l="l" t="t" r="r" b="b"/>
              <a:pathLst>
                <a:path w="327025">
                  <a:moveTo>
                    <a:pt x="0" y="0"/>
                  </a:moveTo>
                  <a:lnTo>
                    <a:pt x="326771" y="0"/>
                  </a:lnTo>
                </a:path>
              </a:pathLst>
            </a:custGeom>
            <a:ln w="3175">
              <a:solidFill>
                <a:srgbClr val="AAA9A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1" name="object 281"/>
            <p:cNvSpPr/>
            <p:nvPr/>
          </p:nvSpPr>
          <p:spPr>
            <a:xfrm>
              <a:off x="10026395" y="3544823"/>
              <a:ext cx="1181100" cy="85725"/>
            </a:xfrm>
            <a:custGeom>
              <a:avLst/>
              <a:gdLst/>
              <a:ahLst/>
              <a:cxnLst/>
              <a:rect l="l" t="t" r="r" b="b"/>
              <a:pathLst>
                <a:path w="1181100" h="85725">
                  <a:moveTo>
                    <a:pt x="1181100" y="0"/>
                  </a:moveTo>
                  <a:lnTo>
                    <a:pt x="0" y="0"/>
                  </a:lnTo>
                  <a:lnTo>
                    <a:pt x="0" y="85343"/>
                  </a:lnTo>
                  <a:lnTo>
                    <a:pt x="1181100" y="85343"/>
                  </a:lnTo>
                  <a:lnTo>
                    <a:pt x="1181100" y="0"/>
                  </a:lnTo>
                  <a:close/>
                </a:path>
              </a:pathLst>
            </a:custGeom>
            <a:solidFill>
              <a:srgbClr val="C5C5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2" name="object 282"/>
            <p:cNvSpPr/>
            <p:nvPr/>
          </p:nvSpPr>
          <p:spPr>
            <a:xfrm>
              <a:off x="10026395" y="3544823"/>
              <a:ext cx="1181100" cy="85725"/>
            </a:xfrm>
            <a:custGeom>
              <a:avLst/>
              <a:gdLst/>
              <a:ahLst/>
              <a:cxnLst/>
              <a:rect l="l" t="t" r="r" b="b"/>
              <a:pathLst>
                <a:path w="1181100" h="85725">
                  <a:moveTo>
                    <a:pt x="0" y="85343"/>
                  </a:moveTo>
                  <a:lnTo>
                    <a:pt x="1181100" y="85343"/>
                  </a:lnTo>
                  <a:lnTo>
                    <a:pt x="1181100" y="0"/>
                  </a:lnTo>
                  <a:lnTo>
                    <a:pt x="0" y="0"/>
                  </a:lnTo>
                  <a:lnTo>
                    <a:pt x="0" y="85343"/>
                  </a:lnTo>
                  <a:close/>
                </a:path>
              </a:pathLst>
            </a:custGeom>
            <a:ln w="3175">
              <a:solidFill>
                <a:srgbClr val="C5C5C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3" name="object 283"/>
            <p:cNvSpPr/>
            <p:nvPr/>
          </p:nvSpPr>
          <p:spPr>
            <a:xfrm>
              <a:off x="10049256" y="3557015"/>
              <a:ext cx="1143000" cy="58419"/>
            </a:xfrm>
            <a:custGeom>
              <a:avLst/>
              <a:gdLst/>
              <a:ahLst/>
              <a:cxnLst/>
              <a:rect l="l" t="t" r="r" b="b"/>
              <a:pathLst>
                <a:path w="1143000" h="58420">
                  <a:moveTo>
                    <a:pt x="137147" y="0"/>
                  </a:moveTo>
                  <a:lnTo>
                    <a:pt x="0" y="0"/>
                  </a:lnTo>
                  <a:lnTo>
                    <a:pt x="0" y="57912"/>
                  </a:lnTo>
                  <a:lnTo>
                    <a:pt x="137147" y="57912"/>
                  </a:lnTo>
                  <a:lnTo>
                    <a:pt x="137147" y="0"/>
                  </a:lnTo>
                  <a:close/>
                </a:path>
                <a:path w="1143000" h="58420">
                  <a:moveTo>
                    <a:pt x="640080" y="0"/>
                  </a:moveTo>
                  <a:lnTo>
                    <a:pt x="502920" y="0"/>
                  </a:lnTo>
                  <a:lnTo>
                    <a:pt x="502920" y="57912"/>
                  </a:lnTo>
                  <a:lnTo>
                    <a:pt x="640080" y="57912"/>
                  </a:lnTo>
                  <a:lnTo>
                    <a:pt x="640080" y="0"/>
                  </a:lnTo>
                  <a:close/>
                </a:path>
                <a:path w="1143000" h="58420">
                  <a:moveTo>
                    <a:pt x="1143000" y="0"/>
                  </a:moveTo>
                  <a:lnTo>
                    <a:pt x="1004316" y="0"/>
                  </a:lnTo>
                  <a:lnTo>
                    <a:pt x="1004316" y="57912"/>
                  </a:lnTo>
                  <a:lnTo>
                    <a:pt x="1143000" y="57912"/>
                  </a:lnTo>
                  <a:lnTo>
                    <a:pt x="1143000" y="0"/>
                  </a:lnTo>
                  <a:close/>
                </a:path>
              </a:pathLst>
            </a:custGeom>
            <a:solidFill>
              <a:srgbClr val="706F7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4" name="object 284"/>
            <p:cNvSpPr/>
            <p:nvPr/>
          </p:nvSpPr>
          <p:spPr>
            <a:xfrm>
              <a:off x="10567415" y="3567683"/>
              <a:ext cx="108585" cy="33655"/>
            </a:xfrm>
            <a:custGeom>
              <a:avLst/>
              <a:gdLst/>
              <a:ahLst/>
              <a:cxnLst/>
              <a:rect l="l" t="t" r="r" b="b"/>
              <a:pathLst>
                <a:path w="108584" h="33654">
                  <a:moveTo>
                    <a:pt x="54102" y="0"/>
                  </a:moveTo>
                  <a:lnTo>
                    <a:pt x="33057" y="1315"/>
                  </a:lnTo>
                  <a:lnTo>
                    <a:pt x="15859" y="4905"/>
                  </a:lnTo>
                  <a:lnTo>
                    <a:pt x="4256" y="10233"/>
                  </a:lnTo>
                  <a:lnTo>
                    <a:pt x="0" y="16763"/>
                  </a:lnTo>
                  <a:lnTo>
                    <a:pt x="4256" y="23294"/>
                  </a:lnTo>
                  <a:lnTo>
                    <a:pt x="15859" y="28622"/>
                  </a:lnTo>
                  <a:lnTo>
                    <a:pt x="33057" y="32212"/>
                  </a:lnTo>
                  <a:lnTo>
                    <a:pt x="54102" y="33527"/>
                  </a:lnTo>
                  <a:lnTo>
                    <a:pt x="75146" y="32212"/>
                  </a:lnTo>
                  <a:lnTo>
                    <a:pt x="92344" y="28622"/>
                  </a:lnTo>
                  <a:lnTo>
                    <a:pt x="103947" y="23294"/>
                  </a:lnTo>
                  <a:lnTo>
                    <a:pt x="108204" y="16763"/>
                  </a:lnTo>
                  <a:lnTo>
                    <a:pt x="103947" y="10233"/>
                  </a:lnTo>
                  <a:lnTo>
                    <a:pt x="92344" y="4905"/>
                  </a:lnTo>
                  <a:lnTo>
                    <a:pt x="75146" y="1315"/>
                  </a:lnTo>
                  <a:lnTo>
                    <a:pt x="54102" y="0"/>
                  </a:lnTo>
                  <a:close/>
                </a:path>
              </a:pathLst>
            </a:custGeom>
            <a:solidFill>
              <a:srgbClr val="C5C5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5" name="object 285"/>
            <p:cNvSpPr/>
            <p:nvPr/>
          </p:nvSpPr>
          <p:spPr>
            <a:xfrm>
              <a:off x="10567415" y="3567683"/>
              <a:ext cx="108585" cy="33655"/>
            </a:xfrm>
            <a:custGeom>
              <a:avLst/>
              <a:gdLst/>
              <a:ahLst/>
              <a:cxnLst/>
              <a:rect l="l" t="t" r="r" b="b"/>
              <a:pathLst>
                <a:path w="108584" h="33654">
                  <a:moveTo>
                    <a:pt x="0" y="16763"/>
                  </a:moveTo>
                  <a:lnTo>
                    <a:pt x="4256" y="10233"/>
                  </a:lnTo>
                  <a:lnTo>
                    <a:pt x="15859" y="4905"/>
                  </a:lnTo>
                  <a:lnTo>
                    <a:pt x="33057" y="1315"/>
                  </a:lnTo>
                  <a:lnTo>
                    <a:pt x="54102" y="0"/>
                  </a:lnTo>
                  <a:lnTo>
                    <a:pt x="75146" y="1315"/>
                  </a:lnTo>
                  <a:lnTo>
                    <a:pt x="92344" y="4905"/>
                  </a:lnTo>
                  <a:lnTo>
                    <a:pt x="103947" y="10233"/>
                  </a:lnTo>
                  <a:lnTo>
                    <a:pt x="108204" y="16763"/>
                  </a:lnTo>
                  <a:lnTo>
                    <a:pt x="103947" y="23294"/>
                  </a:lnTo>
                  <a:lnTo>
                    <a:pt x="92344" y="28622"/>
                  </a:lnTo>
                  <a:lnTo>
                    <a:pt x="75146" y="32212"/>
                  </a:lnTo>
                  <a:lnTo>
                    <a:pt x="54102" y="33527"/>
                  </a:lnTo>
                  <a:lnTo>
                    <a:pt x="33057" y="32212"/>
                  </a:lnTo>
                  <a:lnTo>
                    <a:pt x="15859" y="28622"/>
                  </a:lnTo>
                  <a:lnTo>
                    <a:pt x="4256" y="23294"/>
                  </a:lnTo>
                  <a:lnTo>
                    <a:pt x="0" y="16763"/>
                  </a:lnTo>
                  <a:close/>
                </a:path>
              </a:pathLst>
            </a:custGeom>
            <a:ln w="3175">
              <a:solidFill>
                <a:srgbClr val="C5C5C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6" name="object 286"/>
            <p:cNvSpPr/>
            <p:nvPr/>
          </p:nvSpPr>
          <p:spPr>
            <a:xfrm>
              <a:off x="10102595" y="3569207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4">
                  <a:moveTo>
                    <a:pt x="26034" y="0"/>
                  </a:moveTo>
                  <a:lnTo>
                    <a:pt x="7493" y="0"/>
                  </a:lnTo>
                  <a:lnTo>
                    <a:pt x="0" y="7492"/>
                  </a:lnTo>
                  <a:lnTo>
                    <a:pt x="0" y="16763"/>
                  </a:lnTo>
                  <a:lnTo>
                    <a:pt x="0" y="26034"/>
                  </a:lnTo>
                  <a:lnTo>
                    <a:pt x="7493" y="33527"/>
                  </a:lnTo>
                  <a:lnTo>
                    <a:pt x="26034" y="33527"/>
                  </a:lnTo>
                  <a:lnTo>
                    <a:pt x="33528" y="26034"/>
                  </a:lnTo>
                  <a:lnTo>
                    <a:pt x="33528" y="7492"/>
                  </a:lnTo>
                  <a:lnTo>
                    <a:pt x="26034" y="0"/>
                  </a:lnTo>
                  <a:close/>
                </a:path>
              </a:pathLst>
            </a:custGeom>
            <a:solidFill>
              <a:srgbClr val="86DC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7" name="object 287"/>
            <p:cNvSpPr/>
            <p:nvPr/>
          </p:nvSpPr>
          <p:spPr>
            <a:xfrm>
              <a:off x="10205465" y="3586734"/>
              <a:ext cx="327025" cy="0"/>
            </a:xfrm>
            <a:custGeom>
              <a:avLst/>
              <a:gdLst/>
              <a:ahLst/>
              <a:cxnLst/>
              <a:rect l="l" t="t" r="r" b="b"/>
              <a:pathLst>
                <a:path w="327025">
                  <a:moveTo>
                    <a:pt x="0" y="0"/>
                  </a:moveTo>
                  <a:lnTo>
                    <a:pt x="326771" y="0"/>
                  </a:lnTo>
                </a:path>
              </a:pathLst>
            </a:custGeom>
            <a:ln w="3175">
              <a:solidFill>
                <a:srgbClr val="AAA9A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8" name="object 288"/>
            <p:cNvSpPr/>
            <p:nvPr/>
          </p:nvSpPr>
          <p:spPr>
            <a:xfrm>
              <a:off x="10709909" y="3586734"/>
              <a:ext cx="327025" cy="0"/>
            </a:xfrm>
            <a:custGeom>
              <a:avLst/>
              <a:gdLst/>
              <a:ahLst/>
              <a:cxnLst/>
              <a:rect l="l" t="t" r="r" b="b"/>
              <a:pathLst>
                <a:path w="327025">
                  <a:moveTo>
                    <a:pt x="0" y="0"/>
                  </a:moveTo>
                  <a:lnTo>
                    <a:pt x="326771" y="0"/>
                  </a:lnTo>
                </a:path>
              </a:pathLst>
            </a:custGeom>
            <a:ln w="3175">
              <a:solidFill>
                <a:srgbClr val="AAA9A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9" name="object 289"/>
            <p:cNvSpPr/>
            <p:nvPr/>
          </p:nvSpPr>
          <p:spPr>
            <a:xfrm>
              <a:off x="10026395" y="3645407"/>
              <a:ext cx="1181100" cy="86995"/>
            </a:xfrm>
            <a:custGeom>
              <a:avLst/>
              <a:gdLst/>
              <a:ahLst/>
              <a:cxnLst/>
              <a:rect l="l" t="t" r="r" b="b"/>
              <a:pathLst>
                <a:path w="1181100" h="86995">
                  <a:moveTo>
                    <a:pt x="1181100" y="0"/>
                  </a:moveTo>
                  <a:lnTo>
                    <a:pt x="0" y="0"/>
                  </a:lnTo>
                  <a:lnTo>
                    <a:pt x="0" y="86867"/>
                  </a:lnTo>
                  <a:lnTo>
                    <a:pt x="1181100" y="86867"/>
                  </a:lnTo>
                  <a:lnTo>
                    <a:pt x="1181100" y="0"/>
                  </a:lnTo>
                  <a:close/>
                </a:path>
              </a:pathLst>
            </a:custGeom>
            <a:solidFill>
              <a:srgbClr val="C5C5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0" name="object 290"/>
            <p:cNvSpPr/>
            <p:nvPr/>
          </p:nvSpPr>
          <p:spPr>
            <a:xfrm>
              <a:off x="10026395" y="3645407"/>
              <a:ext cx="1181100" cy="86995"/>
            </a:xfrm>
            <a:custGeom>
              <a:avLst/>
              <a:gdLst/>
              <a:ahLst/>
              <a:cxnLst/>
              <a:rect l="l" t="t" r="r" b="b"/>
              <a:pathLst>
                <a:path w="1181100" h="86995">
                  <a:moveTo>
                    <a:pt x="0" y="86867"/>
                  </a:moveTo>
                  <a:lnTo>
                    <a:pt x="1181100" y="86867"/>
                  </a:lnTo>
                  <a:lnTo>
                    <a:pt x="1181100" y="0"/>
                  </a:lnTo>
                  <a:lnTo>
                    <a:pt x="0" y="0"/>
                  </a:lnTo>
                  <a:lnTo>
                    <a:pt x="0" y="86867"/>
                  </a:lnTo>
                  <a:close/>
                </a:path>
              </a:pathLst>
            </a:custGeom>
            <a:ln w="3175">
              <a:solidFill>
                <a:srgbClr val="C5C5C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1" name="object 291"/>
            <p:cNvSpPr/>
            <p:nvPr/>
          </p:nvSpPr>
          <p:spPr>
            <a:xfrm>
              <a:off x="10049256" y="3657599"/>
              <a:ext cx="1143000" cy="59690"/>
            </a:xfrm>
            <a:custGeom>
              <a:avLst/>
              <a:gdLst/>
              <a:ahLst/>
              <a:cxnLst/>
              <a:rect l="l" t="t" r="r" b="b"/>
              <a:pathLst>
                <a:path w="1143000" h="59689">
                  <a:moveTo>
                    <a:pt x="137147" y="0"/>
                  </a:moveTo>
                  <a:lnTo>
                    <a:pt x="0" y="0"/>
                  </a:lnTo>
                  <a:lnTo>
                    <a:pt x="0" y="59436"/>
                  </a:lnTo>
                  <a:lnTo>
                    <a:pt x="137147" y="59436"/>
                  </a:lnTo>
                  <a:lnTo>
                    <a:pt x="137147" y="0"/>
                  </a:lnTo>
                  <a:close/>
                </a:path>
                <a:path w="1143000" h="59689">
                  <a:moveTo>
                    <a:pt x="640080" y="0"/>
                  </a:moveTo>
                  <a:lnTo>
                    <a:pt x="502920" y="0"/>
                  </a:lnTo>
                  <a:lnTo>
                    <a:pt x="502920" y="59436"/>
                  </a:lnTo>
                  <a:lnTo>
                    <a:pt x="640080" y="59436"/>
                  </a:lnTo>
                  <a:lnTo>
                    <a:pt x="640080" y="0"/>
                  </a:lnTo>
                  <a:close/>
                </a:path>
                <a:path w="1143000" h="59689">
                  <a:moveTo>
                    <a:pt x="1143000" y="0"/>
                  </a:moveTo>
                  <a:lnTo>
                    <a:pt x="1004316" y="0"/>
                  </a:lnTo>
                  <a:lnTo>
                    <a:pt x="1004316" y="59436"/>
                  </a:lnTo>
                  <a:lnTo>
                    <a:pt x="1143000" y="59436"/>
                  </a:lnTo>
                  <a:lnTo>
                    <a:pt x="1143000" y="0"/>
                  </a:lnTo>
                  <a:close/>
                </a:path>
              </a:pathLst>
            </a:custGeom>
            <a:solidFill>
              <a:srgbClr val="706F7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2" name="object 292"/>
            <p:cNvSpPr/>
            <p:nvPr/>
          </p:nvSpPr>
          <p:spPr>
            <a:xfrm>
              <a:off x="10567415" y="3668267"/>
              <a:ext cx="108585" cy="35560"/>
            </a:xfrm>
            <a:custGeom>
              <a:avLst/>
              <a:gdLst/>
              <a:ahLst/>
              <a:cxnLst/>
              <a:rect l="l" t="t" r="r" b="b"/>
              <a:pathLst>
                <a:path w="108584" h="35560">
                  <a:moveTo>
                    <a:pt x="54102" y="0"/>
                  </a:moveTo>
                  <a:lnTo>
                    <a:pt x="33057" y="1381"/>
                  </a:lnTo>
                  <a:lnTo>
                    <a:pt x="15859" y="5143"/>
                  </a:lnTo>
                  <a:lnTo>
                    <a:pt x="4256" y="10715"/>
                  </a:lnTo>
                  <a:lnTo>
                    <a:pt x="0" y="17525"/>
                  </a:lnTo>
                  <a:lnTo>
                    <a:pt x="4256" y="24336"/>
                  </a:lnTo>
                  <a:lnTo>
                    <a:pt x="15859" y="29908"/>
                  </a:lnTo>
                  <a:lnTo>
                    <a:pt x="33057" y="33670"/>
                  </a:lnTo>
                  <a:lnTo>
                    <a:pt x="54102" y="35051"/>
                  </a:lnTo>
                  <a:lnTo>
                    <a:pt x="75146" y="33670"/>
                  </a:lnTo>
                  <a:lnTo>
                    <a:pt x="92344" y="29908"/>
                  </a:lnTo>
                  <a:lnTo>
                    <a:pt x="103947" y="24336"/>
                  </a:lnTo>
                  <a:lnTo>
                    <a:pt x="108204" y="17525"/>
                  </a:lnTo>
                  <a:lnTo>
                    <a:pt x="103947" y="10715"/>
                  </a:lnTo>
                  <a:lnTo>
                    <a:pt x="92344" y="5143"/>
                  </a:lnTo>
                  <a:lnTo>
                    <a:pt x="75146" y="1381"/>
                  </a:lnTo>
                  <a:lnTo>
                    <a:pt x="54102" y="0"/>
                  </a:lnTo>
                  <a:close/>
                </a:path>
              </a:pathLst>
            </a:custGeom>
            <a:solidFill>
              <a:srgbClr val="C5C5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3" name="object 293"/>
            <p:cNvSpPr/>
            <p:nvPr/>
          </p:nvSpPr>
          <p:spPr>
            <a:xfrm>
              <a:off x="10567415" y="3668267"/>
              <a:ext cx="108585" cy="35560"/>
            </a:xfrm>
            <a:custGeom>
              <a:avLst/>
              <a:gdLst/>
              <a:ahLst/>
              <a:cxnLst/>
              <a:rect l="l" t="t" r="r" b="b"/>
              <a:pathLst>
                <a:path w="108584" h="35560">
                  <a:moveTo>
                    <a:pt x="0" y="17525"/>
                  </a:moveTo>
                  <a:lnTo>
                    <a:pt x="4256" y="10715"/>
                  </a:lnTo>
                  <a:lnTo>
                    <a:pt x="15859" y="5143"/>
                  </a:lnTo>
                  <a:lnTo>
                    <a:pt x="33057" y="1381"/>
                  </a:lnTo>
                  <a:lnTo>
                    <a:pt x="54102" y="0"/>
                  </a:lnTo>
                  <a:lnTo>
                    <a:pt x="75146" y="1381"/>
                  </a:lnTo>
                  <a:lnTo>
                    <a:pt x="92344" y="5143"/>
                  </a:lnTo>
                  <a:lnTo>
                    <a:pt x="103947" y="10715"/>
                  </a:lnTo>
                  <a:lnTo>
                    <a:pt x="108204" y="17525"/>
                  </a:lnTo>
                  <a:lnTo>
                    <a:pt x="103947" y="24336"/>
                  </a:lnTo>
                  <a:lnTo>
                    <a:pt x="92344" y="29908"/>
                  </a:lnTo>
                  <a:lnTo>
                    <a:pt x="75146" y="33670"/>
                  </a:lnTo>
                  <a:lnTo>
                    <a:pt x="54102" y="35051"/>
                  </a:lnTo>
                  <a:lnTo>
                    <a:pt x="33057" y="33670"/>
                  </a:lnTo>
                  <a:lnTo>
                    <a:pt x="15859" y="29908"/>
                  </a:lnTo>
                  <a:lnTo>
                    <a:pt x="4256" y="24336"/>
                  </a:lnTo>
                  <a:lnTo>
                    <a:pt x="0" y="17525"/>
                  </a:lnTo>
                  <a:close/>
                </a:path>
              </a:pathLst>
            </a:custGeom>
            <a:ln w="3175">
              <a:solidFill>
                <a:srgbClr val="C5C5C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4" name="object 294"/>
            <p:cNvSpPr/>
            <p:nvPr/>
          </p:nvSpPr>
          <p:spPr>
            <a:xfrm>
              <a:off x="10102595" y="3671315"/>
              <a:ext cx="33655" cy="32384"/>
            </a:xfrm>
            <a:custGeom>
              <a:avLst/>
              <a:gdLst/>
              <a:ahLst/>
              <a:cxnLst/>
              <a:rect l="l" t="t" r="r" b="b"/>
              <a:pathLst>
                <a:path w="33654" h="32385">
                  <a:moveTo>
                    <a:pt x="26034" y="0"/>
                  </a:moveTo>
                  <a:lnTo>
                    <a:pt x="7493" y="0"/>
                  </a:lnTo>
                  <a:lnTo>
                    <a:pt x="0" y="7112"/>
                  </a:lnTo>
                  <a:lnTo>
                    <a:pt x="0" y="16002"/>
                  </a:lnTo>
                  <a:lnTo>
                    <a:pt x="0" y="24892"/>
                  </a:lnTo>
                  <a:lnTo>
                    <a:pt x="7493" y="32004"/>
                  </a:lnTo>
                  <a:lnTo>
                    <a:pt x="26034" y="32004"/>
                  </a:lnTo>
                  <a:lnTo>
                    <a:pt x="33528" y="24892"/>
                  </a:lnTo>
                  <a:lnTo>
                    <a:pt x="33528" y="7112"/>
                  </a:lnTo>
                  <a:lnTo>
                    <a:pt x="26034" y="0"/>
                  </a:lnTo>
                  <a:close/>
                </a:path>
              </a:pathLst>
            </a:custGeom>
            <a:solidFill>
              <a:srgbClr val="86DC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5" name="object 295"/>
            <p:cNvSpPr/>
            <p:nvPr/>
          </p:nvSpPr>
          <p:spPr>
            <a:xfrm>
              <a:off x="10205465" y="3688842"/>
              <a:ext cx="327025" cy="0"/>
            </a:xfrm>
            <a:custGeom>
              <a:avLst/>
              <a:gdLst/>
              <a:ahLst/>
              <a:cxnLst/>
              <a:rect l="l" t="t" r="r" b="b"/>
              <a:pathLst>
                <a:path w="327025">
                  <a:moveTo>
                    <a:pt x="0" y="0"/>
                  </a:moveTo>
                  <a:lnTo>
                    <a:pt x="326771" y="0"/>
                  </a:lnTo>
                </a:path>
              </a:pathLst>
            </a:custGeom>
            <a:ln w="3175">
              <a:solidFill>
                <a:srgbClr val="AAA9A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6" name="object 296"/>
            <p:cNvSpPr/>
            <p:nvPr/>
          </p:nvSpPr>
          <p:spPr>
            <a:xfrm>
              <a:off x="10709909" y="3688842"/>
              <a:ext cx="327025" cy="0"/>
            </a:xfrm>
            <a:custGeom>
              <a:avLst/>
              <a:gdLst/>
              <a:ahLst/>
              <a:cxnLst/>
              <a:rect l="l" t="t" r="r" b="b"/>
              <a:pathLst>
                <a:path w="327025">
                  <a:moveTo>
                    <a:pt x="0" y="0"/>
                  </a:moveTo>
                  <a:lnTo>
                    <a:pt x="326771" y="0"/>
                  </a:lnTo>
                </a:path>
              </a:pathLst>
            </a:custGeom>
            <a:ln w="3175">
              <a:solidFill>
                <a:srgbClr val="AAA9A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7" name="object 297"/>
            <p:cNvSpPr/>
            <p:nvPr/>
          </p:nvSpPr>
          <p:spPr>
            <a:xfrm>
              <a:off x="10026395" y="3747516"/>
              <a:ext cx="1181100" cy="85725"/>
            </a:xfrm>
            <a:custGeom>
              <a:avLst/>
              <a:gdLst/>
              <a:ahLst/>
              <a:cxnLst/>
              <a:rect l="l" t="t" r="r" b="b"/>
              <a:pathLst>
                <a:path w="1181100" h="85725">
                  <a:moveTo>
                    <a:pt x="1181100" y="0"/>
                  </a:moveTo>
                  <a:lnTo>
                    <a:pt x="0" y="0"/>
                  </a:lnTo>
                  <a:lnTo>
                    <a:pt x="0" y="85343"/>
                  </a:lnTo>
                  <a:lnTo>
                    <a:pt x="1181100" y="85343"/>
                  </a:lnTo>
                  <a:lnTo>
                    <a:pt x="1181100" y="0"/>
                  </a:lnTo>
                  <a:close/>
                </a:path>
              </a:pathLst>
            </a:custGeom>
            <a:solidFill>
              <a:srgbClr val="C5C5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8" name="object 298"/>
            <p:cNvSpPr/>
            <p:nvPr/>
          </p:nvSpPr>
          <p:spPr>
            <a:xfrm>
              <a:off x="10026395" y="3747516"/>
              <a:ext cx="1181100" cy="85725"/>
            </a:xfrm>
            <a:custGeom>
              <a:avLst/>
              <a:gdLst/>
              <a:ahLst/>
              <a:cxnLst/>
              <a:rect l="l" t="t" r="r" b="b"/>
              <a:pathLst>
                <a:path w="1181100" h="85725">
                  <a:moveTo>
                    <a:pt x="0" y="85343"/>
                  </a:moveTo>
                  <a:lnTo>
                    <a:pt x="1181100" y="85343"/>
                  </a:lnTo>
                  <a:lnTo>
                    <a:pt x="1181100" y="0"/>
                  </a:lnTo>
                  <a:lnTo>
                    <a:pt x="0" y="0"/>
                  </a:lnTo>
                  <a:lnTo>
                    <a:pt x="0" y="85343"/>
                  </a:lnTo>
                  <a:close/>
                </a:path>
              </a:pathLst>
            </a:custGeom>
            <a:ln w="3175">
              <a:solidFill>
                <a:srgbClr val="C5C5C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9" name="object 299"/>
            <p:cNvSpPr/>
            <p:nvPr/>
          </p:nvSpPr>
          <p:spPr>
            <a:xfrm>
              <a:off x="10049256" y="3759707"/>
              <a:ext cx="1143000" cy="58419"/>
            </a:xfrm>
            <a:custGeom>
              <a:avLst/>
              <a:gdLst/>
              <a:ahLst/>
              <a:cxnLst/>
              <a:rect l="l" t="t" r="r" b="b"/>
              <a:pathLst>
                <a:path w="1143000" h="58420">
                  <a:moveTo>
                    <a:pt x="137147" y="0"/>
                  </a:moveTo>
                  <a:lnTo>
                    <a:pt x="0" y="0"/>
                  </a:lnTo>
                  <a:lnTo>
                    <a:pt x="0" y="57912"/>
                  </a:lnTo>
                  <a:lnTo>
                    <a:pt x="137147" y="57912"/>
                  </a:lnTo>
                  <a:lnTo>
                    <a:pt x="137147" y="0"/>
                  </a:lnTo>
                  <a:close/>
                </a:path>
                <a:path w="1143000" h="58420">
                  <a:moveTo>
                    <a:pt x="640080" y="0"/>
                  </a:moveTo>
                  <a:lnTo>
                    <a:pt x="502920" y="0"/>
                  </a:lnTo>
                  <a:lnTo>
                    <a:pt x="502920" y="57912"/>
                  </a:lnTo>
                  <a:lnTo>
                    <a:pt x="640080" y="57912"/>
                  </a:lnTo>
                  <a:lnTo>
                    <a:pt x="640080" y="0"/>
                  </a:lnTo>
                  <a:close/>
                </a:path>
                <a:path w="1143000" h="58420">
                  <a:moveTo>
                    <a:pt x="1143000" y="0"/>
                  </a:moveTo>
                  <a:lnTo>
                    <a:pt x="1004316" y="0"/>
                  </a:lnTo>
                  <a:lnTo>
                    <a:pt x="1004316" y="57912"/>
                  </a:lnTo>
                  <a:lnTo>
                    <a:pt x="1143000" y="57912"/>
                  </a:lnTo>
                  <a:lnTo>
                    <a:pt x="1143000" y="0"/>
                  </a:lnTo>
                  <a:close/>
                </a:path>
              </a:pathLst>
            </a:custGeom>
            <a:solidFill>
              <a:srgbClr val="706F7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0" name="object 300"/>
            <p:cNvSpPr/>
            <p:nvPr/>
          </p:nvSpPr>
          <p:spPr>
            <a:xfrm>
              <a:off x="10567415" y="3770375"/>
              <a:ext cx="108585" cy="33655"/>
            </a:xfrm>
            <a:custGeom>
              <a:avLst/>
              <a:gdLst/>
              <a:ahLst/>
              <a:cxnLst/>
              <a:rect l="l" t="t" r="r" b="b"/>
              <a:pathLst>
                <a:path w="108584" h="33654">
                  <a:moveTo>
                    <a:pt x="54102" y="0"/>
                  </a:moveTo>
                  <a:lnTo>
                    <a:pt x="33057" y="1315"/>
                  </a:lnTo>
                  <a:lnTo>
                    <a:pt x="15859" y="4905"/>
                  </a:lnTo>
                  <a:lnTo>
                    <a:pt x="4256" y="10233"/>
                  </a:lnTo>
                  <a:lnTo>
                    <a:pt x="0" y="16763"/>
                  </a:lnTo>
                  <a:lnTo>
                    <a:pt x="4256" y="23294"/>
                  </a:lnTo>
                  <a:lnTo>
                    <a:pt x="15859" y="28622"/>
                  </a:lnTo>
                  <a:lnTo>
                    <a:pt x="33057" y="32212"/>
                  </a:lnTo>
                  <a:lnTo>
                    <a:pt x="54102" y="33527"/>
                  </a:lnTo>
                  <a:lnTo>
                    <a:pt x="75146" y="32212"/>
                  </a:lnTo>
                  <a:lnTo>
                    <a:pt x="92344" y="28622"/>
                  </a:lnTo>
                  <a:lnTo>
                    <a:pt x="103947" y="23294"/>
                  </a:lnTo>
                  <a:lnTo>
                    <a:pt x="108204" y="16763"/>
                  </a:lnTo>
                  <a:lnTo>
                    <a:pt x="103947" y="10233"/>
                  </a:lnTo>
                  <a:lnTo>
                    <a:pt x="92344" y="4905"/>
                  </a:lnTo>
                  <a:lnTo>
                    <a:pt x="75146" y="1315"/>
                  </a:lnTo>
                  <a:lnTo>
                    <a:pt x="54102" y="0"/>
                  </a:lnTo>
                  <a:close/>
                </a:path>
              </a:pathLst>
            </a:custGeom>
            <a:solidFill>
              <a:srgbClr val="C5C5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1" name="object 301"/>
            <p:cNvSpPr/>
            <p:nvPr/>
          </p:nvSpPr>
          <p:spPr>
            <a:xfrm>
              <a:off x="10567415" y="3770375"/>
              <a:ext cx="108585" cy="33655"/>
            </a:xfrm>
            <a:custGeom>
              <a:avLst/>
              <a:gdLst/>
              <a:ahLst/>
              <a:cxnLst/>
              <a:rect l="l" t="t" r="r" b="b"/>
              <a:pathLst>
                <a:path w="108584" h="33654">
                  <a:moveTo>
                    <a:pt x="0" y="16763"/>
                  </a:moveTo>
                  <a:lnTo>
                    <a:pt x="4256" y="10233"/>
                  </a:lnTo>
                  <a:lnTo>
                    <a:pt x="15859" y="4905"/>
                  </a:lnTo>
                  <a:lnTo>
                    <a:pt x="33057" y="1315"/>
                  </a:lnTo>
                  <a:lnTo>
                    <a:pt x="54102" y="0"/>
                  </a:lnTo>
                  <a:lnTo>
                    <a:pt x="75146" y="1315"/>
                  </a:lnTo>
                  <a:lnTo>
                    <a:pt x="92344" y="4905"/>
                  </a:lnTo>
                  <a:lnTo>
                    <a:pt x="103947" y="10233"/>
                  </a:lnTo>
                  <a:lnTo>
                    <a:pt x="108204" y="16763"/>
                  </a:lnTo>
                  <a:lnTo>
                    <a:pt x="103947" y="23294"/>
                  </a:lnTo>
                  <a:lnTo>
                    <a:pt x="92344" y="28622"/>
                  </a:lnTo>
                  <a:lnTo>
                    <a:pt x="75146" y="32212"/>
                  </a:lnTo>
                  <a:lnTo>
                    <a:pt x="54102" y="33527"/>
                  </a:lnTo>
                  <a:lnTo>
                    <a:pt x="33057" y="32212"/>
                  </a:lnTo>
                  <a:lnTo>
                    <a:pt x="15859" y="28622"/>
                  </a:lnTo>
                  <a:lnTo>
                    <a:pt x="4256" y="23294"/>
                  </a:lnTo>
                  <a:lnTo>
                    <a:pt x="0" y="16763"/>
                  </a:lnTo>
                  <a:close/>
                </a:path>
              </a:pathLst>
            </a:custGeom>
            <a:ln w="3175">
              <a:solidFill>
                <a:srgbClr val="C5C5C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2" name="object 302"/>
            <p:cNvSpPr/>
            <p:nvPr/>
          </p:nvSpPr>
          <p:spPr>
            <a:xfrm>
              <a:off x="10102595" y="3771900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4">
                  <a:moveTo>
                    <a:pt x="26034" y="0"/>
                  </a:moveTo>
                  <a:lnTo>
                    <a:pt x="7493" y="0"/>
                  </a:lnTo>
                  <a:lnTo>
                    <a:pt x="0" y="7492"/>
                  </a:lnTo>
                  <a:lnTo>
                    <a:pt x="0" y="16763"/>
                  </a:lnTo>
                  <a:lnTo>
                    <a:pt x="0" y="26034"/>
                  </a:lnTo>
                  <a:lnTo>
                    <a:pt x="7493" y="33527"/>
                  </a:lnTo>
                  <a:lnTo>
                    <a:pt x="26034" y="33527"/>
                  </a:lnTo>
                  <a:lnTo>
                    <a:pt x="33528" y="26034"/>
                  </a:lnTo>
                  <a:lnTo>
                    <a:pt x="33528" y="7492"/>
                  </a:lnTo>
                  <a:lnTo>
                    <a:pt x="26034" y="0"/>
                  </a:lnTo>
                  <a:close/>
                </a:path>
              </a:pathLst>
            </a:custGeom>
            <a:solidFill>
              <a:srgbClr val="86DC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3" name="object 303"/>
            <p:cNvSpPr/>
            <p:nvPr/>
          </p:nvSpPr>
          <p:spPr>
            <a:xfrm>
              <a:off x="10205465" y="3789426"/>
              <a:ext cx="327025" cy="0"/>
            </a:xfrm>
            <a:custGeom>
              <a:avLst/>
              <a:gdLst/>
              <a:ahLst/>
              <a:cxnLst/>
              <a:rect l="l" t="t" r="r" b="b"/>
              <a:pathLst>
                <a:path w="327025">
                  <a:moveTo>
                    <a:pt x="0" y="0"/>
                  </a:moveTo>
                  <a:lnTo>
                    <a:pt x="326771" y="0"/>
                  </a:lnTo>
                </a:path>
              </a:pathLst>
            </a:custGeom>
            <a:ln w="3175">
              <a:solidFill>
                <a:srgbClr val="AAA9A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4" name="object 304"/>
            <p:cNvSpPr/>
            <p:nvPr/>
          </p:nvSpPr>
          <p:spPr>
            <a:xfrm>
              <a:off x="10709909" y="3789426"/>
              <a:ext cx="327025" cy="0"/>
            </a:xfrm>
            <a:custGeom>
              <a:avLst/>
              <a:gdLst/>
              <a:ahLst/>
              <a:cxnLst/>
              <a:rect l="l" t="t" r="r" b="b"/>
              <a:pathLst>
                <a:path w="327025">
                  <a:moveTo>
                    <a:pt x="0" y="0"/>
                  </a:moveTo>
                  <a:lnTo>
                    <a:pt x="326771" y="0"/>
                  </a:lnTo>
                </a:path>
              </a:pathLst>
            </a:custGeom>
            <a:ln w="3175">
              <a:solidFill>
                <a:srgbClr val="AAA9A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5" name="object 305"/>
            <p:cNvSpPr/>
            <p:nvPr/>
          </p:nvSpPr>
          <p:spPr>
            <a:xfrm>
              <a:off x="10026395" y="3848100"/>
              <a:ext cx="1181100" cy="85725"/>
            </a:xfrm>
            <a:custGeom>
              <a:avLst/>
              <a:gdLst/>
              <a:ahLst/>
              <a:cxnLst/>
              <a:rect l="l" t="t" r="r" b="b"/>
              <a:pathLst>
                <a:path w="1181100" h="85725">
                  <a:moveTo>
                    <a:pt x="1181100" y="0"/>
                  </a:moveTo>
                  <a:lnTo>
                    <a:pt x="0" y="0"/>
                  </a:lnTo>
                  <a:lnTo>
                    <a:pt x="0" y="85343"/>
                  </a:lnTo>
                  <a:lnTo>
                    <a:pt x="1181100" y="85343"/>
                  </a:lnTo>
                  <a:lnTo>
                    <a:pt x="1181100" y="0"/>
                  </a:lnTo>
                  <a:close/>
                </a:path>
              </a:pathLst>
            </a:custGeom>
            <a:solidFill>
              <a:srgbClr val="C5C5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6" name="object 306"/>
            <p:cNvSpPr/>
            <p:nvPr/>
          </p:nvSpPr>
          <p:spPr>
            <a:xfrm>
              <a:off x="10026395" y="3848100"/>
              <a:ext cx="1181100" cy="85725"/>
            </a:xfrm>
            <a:custGeom>
              <a:avLst/>
              <a:gdLst/>
              <a:ahLst/>
              <a:cxnLst/>
              <a:rect l="l" t="t" r="r" b="b"/>
              <a:pathLst>
                <a:path w="1181100" h="85725">
                  <a:moveTo>
                    <a:pt x="0" y="85343"/>
                  </a:moveTo>
                  <a:lnTo>
                    <a:pt x="1181100" y="85343"/>
                  </a:lnTo>
                  <a:lnTo>
                    <a:pt x="1181100" y="0"/>
                  </a:lnTo>
                  <a:lnTo>
                    <a:pt x="0" y="0"/>
                  </a:lnTo>
                  <a:lnTo>
                    <a:pt x="0" y="85343"/>
                  </a:lnTo>
                  <a:close/>
                </a:path>
              </a:pathLst>
            </a:custGeom>
            <a:ln w="3175">
              <a:solidFill>
                <a:srgbClr val="C5C5C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7" name="object 307"/>
            <p:cNvSpPr/>
            <p:nvPr/>
          </p:nvSpPr>
          <p:spPr>
            <a:xfrm>
              <a:off x="10049256" y="3860291"/>
              <a:ext cx="1143000" cy="59690"/>
            </a:xfrm>
            <a:custGeom>
              <a:avLst/>
              <a:gdLst/>
              <a:ahLst/>
              <a:cxnLst/>
              <a:rect l="l" t="t" r="r" b="b"/>
              <a:pathLst>
                <a:path w="1143000" h="59689">
                  <a:moveTo>
                    <a:pt x="137147" y="0"/>
                  </a:moveTo>
                  <a:lnTo>
                    <a:pt x="0" y="0"/>
                  </a:lnTo>
                  <a:lnTo>
                    <a:pt x="0" y="59436"/>
                  </a:lnTo>
                  <a:lnTo>
                    <a:pt x="137147" y="59436"/>
                  </a:lnTo>
                  <a:lnTo>
                    <a:pt x="137147" y="0"/>
                  </a:lnTo>
                  <a:close/>
                </a:path>
                <a:path w="1143000" h="59689">
                  <a:moveTo>
                    <a:pt x="640080" y="0"/>
                  </a:moveTo>
                  <a:lnTo>
                    <a:pt x="502920" y="0"/>
                  </a:lnTo>
                  <a:lnTo>
                    <a:pt x="502920" y="59436"/>
                  </a:lnTo>
                  <a:lnTo>
                    <a:pt x="640080" y="59436"/>
                  </a:lnTo>
                  <a:lnTo>
                    <a:pt x="640080" y="0"/>
                  </a:lnTo>
                  <a:close/>
                </a:path>
                <a:path w="1143000" h="59689">
                  <a:moveTo>
                    <a:pt x="1143000" y="0"/>
                  </a:moveTo>
                  <a:lnTo>
                    <a:pt x="1004316" y="0"/>
                  </a:lnTo>
                  <a:lnTo>
                    <a:pt x="1004316" y="59436"/>
                  </a:lnTo>
                  <a:lnTo>
                    <a:pt x="1143000" y="59436"/>
                  </a:lnTo>
                  <a:lnTo>
                    <a:pt x="1143000" y="0"/>
                  </a:lnTo>
                  <a:close/>
                </a:path>
              </a:pathLst>
            </a:custGeom>
            <a:solidFill>
              <a:srgbClr val="706F7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8" name="object 308"/>
            <p:cNvSpPr/>
            <p:nvPr/>
          </p:nvSpPr>
          <p:spPr>
            <a:xfrm>
              <a:off x="10567415" y="3870959"/>
              <a:ext cx="108585" cy="35560"/>
            </a:xfrm>
            <a:custGeom>
              <a:avLst/>
              <a:gdLst/>
              <a:ahLst/>
              <a:cxnLst/>
              <a:rect l="l" t="t" r="r" b="b"/>
              <a:pathLst>
                <a:path w="108584" h="35560">
                  <a:moveTo>
                    <a:pt x="54102" y="0"/>
                  </a:moveTo>
                  <a:lnTo>
                    <a:pt x="33057" y="1381"/>
                  </a:lnTo>
                  <a:lnTo>
                    <a:pt x="15859" y="5143"/>
                  </a:lnTo>
                  <a:lnTo>
                    <a:pt x="4256" y="10715"/>
                  </a:lnTo>
                  <a:lnTo>
                    <a:pt x="0" y="17525"/>
                  </a:lnTo>
                  <a:lnTo>
                    <a:pt x="4256" y="24336"/>
                  </a:lnTo>
                  <a:lnTo>
                    <a:pt x="15859" y="29908"/>
                  </a:lnTo>
                  <a:lnTo>
                    <a:pt x="33057" y="33670"/>
                  </a:lnTo>
                  <a:lnTo>
                    <a:pt x="54102" y="35051"/>
                  </a:lnTo>
                  <a:lnTo>
                    <a:pt x="75146" y="33670"/>
                  </a:lnTo>
                  <a:lnTo>
                    <a:pt x="92344" y="29908"/>
                  </a:lnTo>
                  <a:lnTo>
                    <a:pt x="103947" y="24336"/>
                  </a:lnTo>
                  <a:lnTo>
                    <a:pt x="108204" y="17525"/>
                  </a:lnTo>
                  <a:lnTo>
                    <a:pt x="103947" y="10715"/>
                  </a:lnTo>
                  <a:lnTo>
                    <a:pt x="92344" y="5143"/>
                  </a:lnTo>
                  <a:lnTo>
                    <a:pt x="75146" y="1381"/>
                  </a:lnTo>
                  <a:lnTo>
                    <a:pt x="54102" y="0"/>
                  </a:lnTo>
                  <a:close/>
                </a:path>
              </a:pathLst>
            </a:custGeom>
            <a:solidFill>
              <a:srgbClr val="C5C5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9" name="object 309"/>
            <p:cNvSpPr/>
            <p:nvPr/>
          </p:nvSpPr>
          <p:spPr>
            <a:xfrm>
              <a:off x="10567415" y="3870959"/>
              <a:ext cx="108585" cy="35560"/>
            </a:xfrm>
            <a:custGeom>
              <a:avLst/>
              <a:gdLst/>
              <a:ahLst/>
              <a:cxnLst/>
              <a:rect l="l" t="t" r="r" b="b"/>
              <a:pathLst>
                <a:path w="108584" h="35560">
                  <a:moveTo>
                    <a:pt x="0" y="17525"/>
                  </a:moveTo>
                  <a:lnTo>
                    <a:pt x="4256" y="10715"/>
                  </a:lnTo>
                  <a:lnTo>
                    <a:pt x="15859" y="5143"/>
                  </a:lnTo>
                  <a:lnTo>
                    <a:pt x="33057" y="1381"/>
                  </a:lnTo>
                  <a:lnTo>
                    <a:pt x="54102" y="0"/>
                  </a:lnTo>
                  <a:lnTo>
                    <a:pt x="75146" y="1381"/>
                  </a:lnTo>
                  <a:lnTo>
                    <a:pt x="92344" y="5143"/>
                  </a:lnTo>
                  <a:lnTo>
                    <a:pt x="103947" y="10715"/>
                  </a:lnTo>
                  <a:lnTo>
                    <a:pt x="108204" y="17525"/>
                  </a:lnTo>
                  <a:lnTo>
                    <a:pt x="103947" y="24336"/>
                  </a:lnTo>
                  <a:lnTo>
                    <a:pt x="92344" y="29908"/>
                  </a:lnTo>
                  <a:lnTo>
                    <a:pt x="75146" y="33670"/>
                  </a:lnTo>
                  <a:lnTo>
                    <a:pt x="54102" y="35051"/>
                  </a:lnTo>
                  <a:lnTo>
                    <a:pt x="33057" y="33670"/>
                  </a:lnTo>
                  <a:lnTo>
                    <a:pt x="15859" y="29908"/>
                  </a:lnTo>
                  <a:lnTo>
                    <a:pt x="4256" y="24336"/>
                  </a:lnTo>
                  <a:lnTo>
                    <a:pt x="0" y="17525"/>
                  </a:lnTo>
                  <a:close/>
                </a:path>
              </a:pathLst>
            </a:custGeom>
            <a:ln w="3175">
              <a:solidFill>
                <a:srgbClr val="C5C5C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0" name="object 310"/>
            <p:cNvSpPr/>
            <p:nvPr/>
          </p:nvSpPr>
          <p:spPr>
            <a:xfrm>
              <a:off x="10102595" y="3874007"/>
              <a:ext cx="33655" cy="32384"/>
            </a:xfrm>
            <a:custGeom>
              <a:avLst/>
              <a:gdLst/>
              <a:ahLst/>
              <a:cxnLst/>
              <a:rect l="l" t="t" r="r" b="b"/>
              <a:pathLst>
                <a:path w="33654" h="32385">
                  <a:moveTo>
                    <a:pt x="26034" y="0"/>
                  </a:moveTo>
                  <a:lnTo>
                    <a:pt x="7493" y="0"/>
                  </a:lnTo>
                  <a:lnTo>
                    <a:pt x="0" y="7111"/>
                  </a:lnTo>
                  <a:lnTo>
                    <a:pt x="0" y="16001"/>
                  </a:lnTo>
                  <a:lnTo>
                    <a:pt x="0" y="24891"/>
                  </a:lnTo>
                  <a:lnTo>
                    <a:pt x="7493" y="32003"/>
                  </a:lnTo>
                  <a:lnTo>
                    <a:pt x="26034" y="32003"/>
                  </a:lnTo>
                  <a:lnTo>
                    <a:pt x="33528" y="24891"/>
                  </a:lnTo>
                  <a:lnTo>
                    <a:pt x="33528" y="7111"/>
                  </a:lnTo>
                  <a:lnTo>
                    <a:pt x="26034" y="0"/>
                  </a:lnTo>
                  <a:close/>
                </a:path>
              </a:pathLst>
            </a:custGeom>
            <a:solidFill>
              <a:srgbClr val="86DC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1" name="object 311"/>
            <p:cNvSpPr/>
            <p:nvPr/>
          </p:nvSpPr>
          <p:spPr>
            <a:xfrm>
              <a:off x="10205465" y="3890010"/>
              <a:ext cx="327025" cy="0"/>
            </a:xfrm>
            <a:custGeom>
              <a:avLst/>
              <a:gdLst/>
              <a:ahLst/>
              <a:cxnLst/>
              <a:rect l="l" t="t" r="r" b="b"/>
              <a:pathLst>
                <a:path w="327025">
                  <a:moveTo>
                    <a:pt x="0" y="0"/>
                  </a:moveTo>
                  <a:lnTo>
                    <a:pt x="326771" y="0"/>
                  </a:lnTo>
                </a:path>
              </a:pathLst>
            </a:custGeom>
            <a:ln w="3175">
              <a:solidFill>
                <a:srgbClr val="AAA9A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2" name="object 312"/>
            <p:cNvSpPr/>
            <p:nvPr/>
          </p:nvSpPr>
          <p:spPr>
            <a:xfrm>
              <a:off x="10709909" y="3890010"/>
              <a:ext cx="327025" cy="0"/>
            </a:xfrm>
            <a:custGeom>
              <a:avLst/>
              <a:gdLst/>
              <a:ahLst/>
              <a:cxnLst/>
              <a:rect l="l" t="t" r="r" b="b"/>
              <a:pathLst>
                <a:path w="327025">
                  <a:moveTo>
                    <a:pt x="0" y="0"/>
                  </a:moveTo>
                  <a:lnTo>
                    <a:pt x="326771" y="0"/>
                  </a:lnTo>
                </a:path>
              </a:pathLst>
            </a:custGeom>
            <a:ln w="3175">
              <a:solidFill>
                <a:srgbClr val="AAA9A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3" name="object 313"/>
            <p:cNvSpPr/>
            <p:nvPr/>
          </p:nvSpPr>
          <p:spPr>
            <a:xfrm>
              <a:off x="10026395" y="3950207"/>
              <a:ext cx="1181100" cy="85725"/>
            </a:xfrm>
            <a:custGeom>
              <a:avLst/>
              <a:gdLst/>
              <a:ahLst/>
              <a:cxnLst/>
              <a:rect l="l" t="t" r="r" b="b"/>
              <a:pathLst>
                <a:path w="1181100" h="85725">
                  <a:moveTo>
                    <a:pt x="1181100" y="0"/>
                  </a:moveTo>
                  <a:lnTo>
                    <a:pt x="0" y="0"/>
                  </a:lnTo>
                  <a:lnTo>
                    <a:pt x="0" y="85343"/>
                  </a:lnTo>
                  <a:lnTo>
                    <a:pt x="1181100" y="85343"/>
                  </a:lnTo>
                  <a:lnTo>
                    <a:pt x="1181100" y="0"/>
                  </a:lnTo>
                  <a:close/>
                </a:path>
              </a:pathLst>
            </a:custGeom>
            <a:solidFill>
              <a:srgbClr val="C5C5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4" name="object 314"/>
            <p:cNvSpPr/>
            <p:nvPr/>
          </p:nvSpPr>
          <p:spPr>
            <a:xfrm>
              <a:off x="10026395" y="3950207"/>
              <a:ext cx="1181100" cy="85725"/>
            </a:xfrm>
            <a:custGeom>
              <a:avLst/>
              <a:gdLst/>
              <a:ahLst/>
              <a:cxnLst/>
              <a:rect l="l" t="t" r="r" b="b"/>
              <a:pathLst>
                <a:path w="1181100" h="85725">
                  <a:moveTo>
                    <a:pt x="0" y="85343"/>
                  </a:moveTo>
                  <a:lnTo>
                    <a:pt x="1181100" y="85343"/>
                  </a:lnTo>
                  <a:lnTo>
                    <a:pt x="1181100" y="0"/>
                  </a:lnTo>
                  <a:lnTo>
                    <a:pt x="0" y="0"/>
                  </a:lnTo>
                  <a:lnTo>
                    <a:pt x="0" y="85343"/>
                  </a:lnTo>
                  <a:close/>
                </a:path>
              </a:pathLst>
            </a:custGeom>
            <a:ln w="3175">
              <a:solidFill>
                <a:srgbClr val="C5C5C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5" name="object 315"/>
            <p:cNvSpPr/>
            <p:nvPr/>
          </p:nvSpPr>
          <p:spPr>
            <a:xfrm>
              <a:off x="10049256" y="3962399"/>
              <a:ext cx="1143000" cy="58419"/>
            </a:xfrm>
            <a:custGeom>
              <a:avLst/>
              <a:gdLst/>
              <a:ahLst/>
              <a:cxnLst/>
              <a:rect l="l" t="t" r="r" b="b"/>
              <a:pathLst>
                <a:path w="1143000" h="58420">
                  <a:moveTo>
                    <a:pt x="137147" y="0"/>
                  </a:moveTo>
                  <a:lnTo>
                    <a:pt x="0" y="0"/>
                  </a:lnTo>
                  <a:lnTo>
                    <a:pt x="0" y="57912"/>
                  </a:lnTo>
                  <a:lnTo>
                    <a:pt x="137147" y="57912"/>
                  </a:lnTo>
                  <a:lnTo>
                    <a:pt x="137147" y="0"/>
                  </a:lnTo>
                  <a:close/>
                </a:path>
                <a:path w="1143000" h="58420">
                  <a:moveTo>
                    <a:pt x="640080" y="0"/>
                  </a:moveTo>
                  <a:lnTo>
                    <a:pt x="502920" y="0"/>
                  </a:lnTo>
                  <a:lnTo>
                    <a:pt x="502920" y="57912"/>
                  </a:lnTo>
                  <a:lnTo>
                    <a:pt x="640080" y="57912"/>
                  </a:lnTo>
                  <a:lnTo>
                    <a:pt x="640080" y="0"/>
                  </a:lnTo>
                  <a:close/>
                </a:path>
                <a:path w="1143000" h="58420">
                  <a:moveTo>
                    <a:pt x="1143000" y="0"/>
                  </a:moveTo>
                  <a:lnTo>
                    <a:pt x="1004316" y="0"/>
                  </a:lnTo>
                  <a:lnTo>
                    <a:pt x="1004316" y="57912"/>
                  </a:lnTo>
                  <a:lnTo>
                    <a:pt x="1143000" y="57912"/>
                  </a:lnTo>
                  <a:lnTo>
                    <a:pt x="1143000" y="0"/>
                  </a:lnTo>
                  <a:close/>
                </a:path>
              </a:pathLst>
            </a:custGeom>
            <a:solidFill>
              <a:srgbClr val="706F7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6" name="object 316"/>
            <p:cNvSpPr/>
            <p:nvPr/>
          </p:nvSpPr>
          <p:spPr>
            <a:xfrm>
              <a:off x="10567415" y="3973067"/>
              <a:ext cx="108585" cy="33655"/>
            </a:xfrm>
            <a:custGeom>
              <a:avLst/>
              <a:gdLst/>
              <a:ahLst/>
              <a:cxnLst/>
              <a:rect l="l" t="t" r="r" b="b"/>
              <a:pathLst>
                <a:path w="108584" h="33654">
                  <a:moveTo>
                    <a:pt x="54102" y="0"/>
                  </a:moveTo>
                  <a:lnTo>
                    <a:pt x="33057" y="1315"/>
                  </a:lnTo>
                  <a:lnTo>
                    <a:pt x="15859" y="4905"/>
                  </a:lnTo>
                  <a:lnTo>
                    <a:pt x="4256" y="10233"/>
                  </a:lnTo>
                  <a:lnTo>
                    <a:pt x="0" y="16763"/>
                  </a:lnTo>
                  <a:lnTo>
                    <a:pt x="4256" y="23294"/>
                  </a:lnTo>
                  <a:lnTo>
                    <a:pt x="15859" y="28622"/>
                  </a:lnTo>
                  <a:lnTo>
                    <a:pt x="33057" y="32212"/>
                  </a:lnTo>
                  <a:lnTo>
                    <a:pt x="54102" y="33527"/>
                  </a:lnTo>
                  <a:lnTo>
                    <a:pt x="75146" y="32212"/>
                  </a:lnTo>
                  <a:lnTo>
                    <a:pt x="92344" y="28622"/>
                  </a:lnTo>
                  <a:lnTo>
                    <a:pt x="103947" y="23294"/>
                  </a:lnTo>
                  <a:lnTo>
                    <a:pt x="108204" y="16763"/>
                  </a:lnTo>
                  <a:lnTo>
                    <a:pt x="103947" y="10233"/>
                  </a:lnTo>
                  <a:lnTo>
                    <a:pt x="92344" y="4905"/>
                  </a:lnTo>
                  <a:lnTo>
                    <a:pt x="75146" y="1315"/>
                  </a:lnTo>
                  <a:lnTo>
                    <a:pt x="54102" y="0"/>
                  </a:lnTo>
                  <a:close/>
                </a:path>
              </a:pathLst>
            </a:custGeom>
            <a:solidFill>
              <a:srgbClr val="C5C5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7" name="object 317"/>
            <p:cNvSpPr/>
            <p:nvPr/>
          </p:nvSpPr>
          <p:spPr>
            <a:xfrm>
              <a:off x="10567415" y="3973067"/>
              <a:ext cx="108585" cy="33655"/>
            </a:xfrm>
            <a:custGeom>
              <a:avLst/>
              <a:gdLst/>
              <a:ahLst/>
              <a:cxnLst/>
              <a:rect l="l" t="t" r="r" b="b"/>
              <a:pathLst>
                <a:path w="108584" h="33654">
                  <a:moveTo>
                    <a:pt x="0" y="16763"/>
                  </a:moveTo>
                  <a:lnTo>
                    <a:pt x="4256" y="10233"/>
                  </a:lnTo>
                  <a:lnTo>
                    <a:pt x="15859" y="4905"/>
                  </a:lnTo>
                  <a:lnTo>
                    <a:pt x="33057" y="1315"/>
                  </a:lnTo>
                  <a:lnTo>
                    <a:pt x="54102" y="0"/>
                  </a:lnTo>
                  <a:lnTo>
                    <a:pt x="75146" y="1315"/>
                  </a:lnTo>
                  <a:lnTo>
                    <a:pt x="92344" y="4905"/>
                  </a:lnTo>
                  <a:lnTo>
                    <a:pt x="103947" y="10233"/>
                  </a:lnTo>
                  <a:lnTo>
                    <a:pt x="108204" y="16763"/>
                  </a:lnTo>
                  <a:lnTo>
                    <a:pt x="103947" y="23294"/>
                  </a:lnTo>
                  <a:lnTo>
                    <a:pt x="92344" y="28622"/>
                  </a:lnTo>
                  <a:lnTo>
                    <a:pt x="75146" y="32212"/>
                  </a:lnTo>
                  <a:lnTo>
                    <a:pt x="54102" y="33527"/>
                  </a:lnTo>
                  <a:lnTo>
                    <a:pt x="33057" y="32212"/>
                  </a:lnTo>
                  <a:lnTo>
                    <a:pt x="15859" y="28622"/>
                  </a:lnTo>
                  <a:lnTo>
                    <a:pt x="4256" y="23294"/>
                  </a:lnTo>
                  <a:lnTo>
                    <a:pt x="0" y="16763"/>
                  </a:lnTo>
                  <a:close/>
                </a:path>
              </a:pathLst>
            </a:custGeom>
            <a:ln w="3175">
              <a:solidFill>
                <a:srgbClr val="C5C5C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8" name="object 318"/>
            <p:cNvSpPr/>
            <p:nvPr/>
          </p:nvSpPr>
          <p:spPr>
            <a:xfrm>
              <a:off x="10102595" y="3974591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4">
                  <a:moveTo>
                    <a:pt x="26034" y="0"/>
                  </a:moveTo>
                  <a:lnTo>
                    <a:pt x="7493" y="0"/>
                  </a:lnTo>
                  <a:lnTo>
                    <a:pt x="0" y="7493"/>
                  </a:lnTo>
                  <a:lnTo>
                    <a:pt x="0" y="16764"/>
                  </a:lnTo>
                  <a:lnTo>
                    <a:pt x="0" y="26035"/>
                  </a:lnTo>
                  <a:lnTo>
                    <a:pt x="7493" y="33528"/>
                  </a:lnTo>
                  <a:lnTo>
                    <a:pt x="26034" y="33528"/>
                  </a:lnTo>
                  <a:lnTo>
                    <a:pt x="33528" y="26035"/>
                  </a:lnTo>
                  <a:lnTo>
                    <a:pt x="33528" y="7493"/>
                  </a:lnTo>
                  <a:lnTo>
                    <a:pt x="26034" y="0"/>
                  </a:lnTo>
                  <a:close/>
                </a:path>
              </a:pathLst>
            </a:custGeom>
            <a:solidFill>
              <a:srgbClr val="86DC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9" name="object 319"/>
            <p:cNvSpPr/>
            <p:nvPr/>
          </p:nvSpPr>
          <p:spPr>
            <a:xfrm>
              <a:off x="10205465" y="3992117"/>
              <a:ext cx="327025" cy="0"/>
            </a:xfrm>
            <a:custGeom>
              <a:avLst/>
              <a:gdLst/>
              <a:ahLst/>
              <a:cxnLst/>
              <a:rect l="l" t="t" r="r" b="b"/>
              <a:pathLst>
                <a:path w="327025">
                  <a:moveTo>
                    <a:pt x="0" y="0"/>
                  </a:moveTo>
                  <a:lnTo>
                    <a:pt x="326771" y="0"/>
                  </a:lnTo>
                </a:path>
              </a:pathLst>
            </a:custGeom>
            <a:ln w="3175">
              <a:solidFill>
                <a:srgbClr val="AAA9A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0" name="object 320"/>
            <p:cNvSpPr/>
            <p:nvPr/>
          </p:nvSpPr>
          <p:spPr>
            <a:xfrm>
              <a:off x="10709909" y="3992117"/>
              <a:ext cx="327025" cy="0"/>
            </a:xfrm>
            <a:custGeom>
              <a:avLst/>
              <a:gdLst/>
              <a:ahLst/>
              <a:cxnLst/>
              <a:rect l="l" t="t" r="r" b="b"/>
              <a:pathLst>
                <a:path w="327025">
                  <a:moveTo>
                    <a:pt x="0" y="0"/>
                  </a:moveTo>
                  <a:lnTo>
                    <a:pt x="326771" y="0"/>
                  </a:lnTo>
                </a:path>
              </a:pathLst>
            </a:custGeom>
            <a:ln w="3175">
              <a:solidFill>
                <a:srgbClr val="AAA9A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1" name="object 321"/>
            <p:cNvSpPr/>
            <p:nvPr/>
          </p:nvSpPr>
          <p:spPr>
            <a:xfrm>
              <a:off x="10026395" y="4050791"/>
              <a:ext cx="1181100" cy="85725"/>
            </a:xfrm>
            <a:custGeom>
              <a:avLst/>
              <a:gdLst/>
              <a:ahLst/>
              <a:cxnLst/>
              <a:rect l="l" t="t" r="r" b="b"/>
              <a:pathLst>
                <a:path w="1181100" h="85725">
                  <a:moveTo>
                    <a:pt x="1181100" y="0"/>
                  </a:moveTo>
                  <a:lnTo>
                    <a:pt x="0" y="0"/>
                  </a:lnTo>
                  <a:lnTo>
                    <a:pt x="0" y="85343"/>
                  </a:lnTo>
                  <a:lnTo>
                    <a:pt x="1181100" y="85343"/>
                  </a:lnTo>
                  <a:lnTo>
                    <a:pt x="1181100" y="0"/>
                  </a:lnTo>
                  <a:close/>
                </a:path>
              </a:pathLst>
            </a:custGeom>
            <a:solidFill>
              <a:srgbClr val="C5C5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2" name="object 322"/>
            <p:cNvSpPr/>
            <p:nvPr/>
          </p:nvSpPr>
          <p:spPr>
            <a:xfrm>
              <a:off x="10026395" y="4050791"/>
              <a:ext cx="1181100" cy="85725"/>
            </a:xfrm>
            <a:custGeom>
              <a:avLst/>
              <a:gdLst/>
              <a:ahLst/>
              <a:cxnLst/>
              <a:rect l="l" t="t" r="r" b="b"/>
              <a:pathLst>
                <a:path w="1181100" h="85725">
                  <a:moveTo>
                    <a:pt x="0" y="85343"/>
                  </a:moveTo>
                  <a:lnTo>
                    <a:pt x="1181100" y="85343"/>
                  </a:lnTo>
                  <a:lnTo>
                    <a:pt x="1181100" y="0"/>
                  </a:lnTo>
                  <a:lnTo>
                    <a:pt x="0" y="0"/>
                  </a:lnTo>
                  <a:lnTo>
                    <a:pt x="0" y="85343"/>
                  </a:lnTo>
                  <a:close/>
                </a:path>
              </a:pathLst>
            </a:custGeom>
            <a:ln w="3175">
              <a:solidFill>
                <a:srgbClr val="C5C5C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3" name="object 323"/>
            <p:cNvSpPr/>
            <p:nvPr/>
          </p:nvSpPr>
          <p:spPr>
            <a:xfrm>
              <a:off x="10049256" y="4062983"/>
              <a:ext cx="1143000" cy="59690"/>
            </a:xfrm>
            <a:custGeom>
              <a:avLst/>
              <a:gdLst/>
              <a:ahLst/>
              <a:cxnLst/>
              <a:rect l="l" t="t" r="r" b="b"/>
              <a:pathLst>
                <a:path w="1143000" h="59689">
                  <a:moveTo>
                    <a:pt x="137147" y="0"/>
                  </a:moveTo>
                  <a:lnTo>
                    <a:pt x="0" y="0"/>
                  </a:lnTo>
                  <a:lnTo>
                    <a:pt x="0" y="59436"/>
                  </a:lnTo>
                  <a:lnTo>
                    <a:pt x="137147" y="59436"/>
                  </a:lnTo>
                  <a:lnTo>
                    <a:pt x="137147" y="0"/>
                  </a:lnTo>
                  <a:close/>
                </a:path>
                <a:path w="1143000" h="59689">
                  <a:moveTo>
                    <a:pt x="640080" y="0"/>
                  </a:moveTo>
                  <a:lnTo>
                    <a:pt x="502920" y="0"/>
                  </a:lnTo>
                  <a:lnTo>
                    <a:pt x="502920" y="59436"/>
                  </a:lnTo>
                  <a:lnTo>
                    <a:pt x="640080" y="59436"/>
                  </a:lnTo>
                  <a:lnTo>
                    <a:pt x="640080" y="0"/>
                  </a:lnTo>
                  <a:close/>
                </a:path>
                <a:path w="1143000" h="59689">
                  <a:moveTo>
                    <a:pt x="1143000" y="0"/>
                  </a:moveTo>
                  <a:lnTo>
                    <a:pt x="1004316" y="0"/>
                  </a:lnTo>
                  <a:lnTo>
                    <a:pt x="1004316" y="59436"/>
                  </a:lnTo>
                  <a:lnTo>
                    <a:pt x="1143000" y="59436"/>
                  </a:lnTo>
                  <a:lnTo>
                    <a:pt x="1143000" y="0"/>
                  </a:lnTo>
                  <a:close/>
                </a:path>
              </a:pathLst>
            </a:custGeom>
            <a:solidFill>
              <a:srgbClr val="706F7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4" name="object 324"/>
            <p:cNvSpPr/>
            <p:nvPr/>
          </p:nvSpPr>
          <p:spPr>
            <a:xfrm>
              <a:off x="10567415" y="4073651"/>
              <a:ext cx="108585" cy="35560"/>
            </a:xfrm>
            <a:custGeom>
              <a:avLst/>
              <a:gdLst/>
              <a:ahLst/>
              <a:cxnLst/>
              <a:rect l="l" t="t" r="r" b="b"/>
              <a:pathLst>
                <a:path w="108584" h="35560">
                  <a:moveTo>
                    <a:pt x="54102" y="0"/>
                  </a:moveTo>
                  <a:lnTo>
                    <a:pt x="33057" y="1381"/>
                  </a:lnTo>
                  <a:lnTo>
                    <a:pt x="15859" y="5143"/>
                  </a:lnTo>
                  <a:lnTo>
                    <a:pt x="4256" y="10715"/>
                  </a:lnTo>
                  <a:lnTo>
                    <a:pt x="0" y="17525"/>
                  </a:lnTo>
                  <a:lnTo>
                    <a:pt x="4256" y="24336"/>
                  </a:lnTo>
                  <a:lnTo>
                    <a:pt x="15859" y="29908"/>
                  </a:lnTo>
                  <a:lnTo>
                    <a:pt x="33057" y="33670"/>
                  </a:lnTo>
                  <a:lnTo>
                    <a:pt x="54102" y="35051"/>
                  </a:lnTo>
                  <a:lnTo>
                    <a:pt x="75146" y="33670"/>
                  </a:lnTo>
                  <a:lnTo>
                    <a:pt x="92344" y="29908"/>
                  </a:lnTo>
                  <a:lnTo>
                    <a:pt x="103947" y="24336"/>
                  </a:lnTo>
                  <a:lnTo>
                    <a:pt x="108204" y="17525"/>
                  </a:lnTo>
                  <a:lnTo>
                    <a:pt x="103947" y="10715"/>
                  </a:lnTo>
                  <a:lnTo>
                    <a:pt x="92344" y="5143"/>
                  </a:lnTo>
                  <a:lnTo>
                    <a:pt x="75146" y="1381"/>
                  </a:lnTo>
                  <a:lnTo>
                    <a:pt x="54102" y="0"/>
                  </a:lnTo>
                  <a:close/>
                </a:path>
              </a:pathLst>
            </a:custGeom>
            <a:solidFill>
              <a:srgbClr val="C5C5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5" name="object 325"/>
            <p:cNvSpPr/>
            <p:nvPr/>
          </p:nvSpPr>
          <p:spPr>
            <a:xfrm>
              <a:off x="10567415" y="4073651"/>
              <a:ext cx="108585" cy="35560"/>
            </a:xfrm>
            <a:custGeom>
              <a:avLst/>
              <a:gdLst/>
              <a:ahLst/>
              <a:cxnLst/>
              <a:rect l="l" t="t" r="r" b="b"/>
              <a:pathLst>
                <a:path w="108584" h="35560">
                  <a:moveTo>
                    <a:pt x="0" y="17525"/>
                  </a:moveTo>
                  <a:lnTo>
                    <a:pt x="4256" y="10715"/>
                  </a:lnTo>
                  <a:lnTo>
                    <a:pt x="15859" y="5143"/>
                  </a:lnTo>
                  <a:lnTo>
                    <a:pt x="33057" y="1381"/>
                  </a:lnTo>
                  <a:lnTo>
                    <a:pt x="54102" y="0"/>
                  </a:lnTo>
                  <a:lnTo>
                    <a:pt x="75146" y="1381"/>
                  </a:lnTo>
                  <a:lnTo>
                    <a:pt x="92344" y="5143"/>
                  </a:lnTo>
                  <a:lnTo>
                    <a:pt x="103947" y="10715"/>
                  </a:lnTo>
                  <a:lnTo>
                    <a:pt x="108204" y="17525"/>
                  </a:lnTo>
                  <a:lnTo>
                    <a:pt x="103947" y="24336"/>
                  </a:lnTo>
                  <a:lnTo>
                    <a:pt x="92344" y="29908"/>
                  </a:lnTo>
                  <a:lnTo>
                    <a:pt x="75146" y="33670"/>
                  </a:lnTo>
                  <a:lnTo>
                    <a:pt x="54102" y="35051"/>
                  </a:lnTo>
                  <a:lnTo>
                    <a:pt x="33057" y="33670"/>
                  </a:lnTo>
                  <a:lnTo>
                    <a:pt x="15859" y="29908"/>
                  </a:lnTo>
                  <a:lnTo>
                    <a:pt x="4256" y="24336"/>
                  </a:lnTo>
                  <a:lnTo>
                    <a:pt x="0" y="17525"/>
                  </a:lnTo>
                  <a:close/>
                </a:path>
              </a:pathLst>
            </a:custGeom>
            <a:ln w="3175">
              <a:solidFill>
                <a:srgbClr val="C5C5C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6" name="object 326"/>
            <p:cNvSpPr/>
            <p:nvPr/>
          </p:nvSpPr>
          <p:spPr>
            <a:xfrm>
              <a:off x="10102595" y="4075175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4">
                  <a:moveTo>
                    <a:pt x="26034" y="0"/>
                  </a:moveTo>
                  <a:lnTo>
                    <a:pt x="7493" y="0"/>
                  </a:lnTo>
                  <a:lnTo>
                    <a:pt x="0" y="7492"/>
                  </a:lnTo>
                  <a:lnTo>
                    <a:pt x="0" y="16763"/>
                  </a:lnTo>
                  <a:lnTo>
                    <a:pt x="0" y="26034"/>
                  </a:lnTo>
                  <a:lnTo>
                    <a:pt x="7493" y="33527"/>
                  </a:lnTo>
                  <a:lnTo>
                    <a:pt x="26034" y="33527"/>
                  </a:lnTo>
                  <a:lnTo>
                    <a:pt x="33528" y="26034"/>
                  </a:lnTo>
                  <a:lnTo>
                    <a:pt x="33528" y="7492"/>
                  </a:lnTo>
                  <a:lnTo>
                    <a:pt x="26034" y="0"/>
                  </a:lnTo>
                  <a:close/>
                </a:path>
              </a:pathLst>
            </a:custGeom>
            <a:solidFill>
              <a:srgbClr val="86DC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7" name="object 327"/>
            <p:cNvSpPr/>
            <p:nvPr/>
          </p:nvSpPr>
          <p:spPr>
            <a:xfrm>
              <a:off x="10205465" y="4092701"/>
              <a:ext cx="327025" cy="0"/>
            </a:xfrm>
            <a:custGeom>
              <a:avLst/>
              <a:gdLst/>
              <a:ahLst/>
              <a:cxnLst/>
              <a:rect l="l" t="t" r="r" b="b"/>
              <a:pathLst>
                <a:path w="327025">
                  <a:moveTo>
                    <a:pt x="0" y="0"/>
                  </a:moveTo>
                  <a:lnTo>
                    <a:pt x="326771" y="0"/>
                  </a:lnTo>
                </a:path>
              </a:pathLst>
            </a:custGeom>
            <a:ln w="3175">
              <a:solidFill>
                <a:srgbClr val="AAA9A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8" name="object 328"/>
            <p:cNvSpPr/>
            <p:nvPr/>
          </p:nvSpPr>
          <p:spPr>
            <a:xfrm>
              <a:off x="10709909" y="4092701"/>
              <a:ext cx="327025" cy="0"/>
            </a:xfrm>
            <a:custGeom>
              <a:avLst/>
              <a:gdLst/>
              <a:ahLst/>
              <a:cxnLst/>
              <a:rect l="l" t="t" r="r" b="b"/>
              <a:pathLst>
                <a:path w="327025">
                  <a:moveTo>
                    <a:pt x="0" y="0"/>
                  </a:moveTo>
                  <a:lnTo>
                    <a:pt x="326771" y="0"/>
                  </a:lnTo>
                </a:path>
              </a:pathLst>
            </a:custGeom>
            <a:ln w="3175">
              <a:solidFill>
                <a:srgbClr val="AAA9A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9" name="object 329"/>
            <p:cNvSpPr/>
            <p:nvPr/>
          </p:nvSpPr>
          <p:spPr>
            <a:xfrm>
              <a:off x="10026395" y="4152900"/>
              <a:ext cx="1181100" cy="85725"/>
            </a:xfrm>
            <a:custGeom>
              <a:avLst/>
              <a:gdLst/>
              <a:ahLst/>
              <a:cxnLst/>
              <a:rect l="l" t="t" r="r" b="b"/>
              <a:pathLst>
                <a:path w="1181100" h="85725">
                  <a:moveTo>
                    <a:pt x="1181100" y="0"/>
                  </a:moveTo>
                  <a:lnTo>
                    <a:pt x="0" y="0"/>
                  </a:lnTo>
                  <a:lnTo>
                    <a:pt x="0" y="85343"/>
                  </a:lnTo>
                  <a:lnTo>
                    <a:pt x="1181100" y="85343"/>
                  </a:lnTo>
                  <a:lnTo>
                    <a:pt x="1181100" y="0"/>
                  </a:lnTo>
                  <a:close/>
                </a:path>
              </a:pathLst>
            </a:custGeom>
            <a:solidFill>
              <a:srgbClr val="C5C5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0" name="object 330"/>
            <p:cNvSpPr/>
            <p:nvPr/>
          </p:nvSpPr>
          <p:spPr>
            <a:xfrm>
              <a:off x="10026395" y="4152900"/>
              <a:ext cx="1181100" cy="85725"/>
            </a:xfrm>
            <a:custGeom>
              <a:avLst/>
              <a:gdLst/>
              <a:ahLst/>
              <a:cxnLst/>
              <a:rect l="l" t="t" r="r" b="b"/>
              <a:pathLst>
                <a:path w="1181100" h="85725">
                  <a:moveTo>
                    <a:pt x="0" y="85343"/>
                  </a:moveTo>
                  <a:lnTo>
                    <a:pt x="1181100" y="85343"/>
                  </a:lnTo>
                  <a:lnTo>
                    <a:pt x="1181100" y="0"/>
                  </a:lnTo>
                  <a:lnTo>
                    <a:pt x="0" y="0"/>
                  </a:lnTo>
                  <a:lnTo>
                    <a:pt x="0" y="85343"/>
                  </a:lnTo>
                  <a:close/>
                </a:path>
              </a:pathLst>
            </a:custGeom>
            <a:ln w="3175">
              <a:solidFill>
                <a:srgbClr val="C5C5C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1" name="object 331"/>
            <p:cNvSpPr/>
            <p:nvPr/>
          </p:nvSpPr>
          <p:spPr>
            <a:xfrm>
              <a:off x="10049256" y="4165091"/>
              <a:ext cx="1143000" cy="58419"/>
            </a:xfrm>
            <a:custGeom>
              <a:avLst/>
              <a:gdLst/>
              <a:ahLst/>
              <a:cxnLst/>
              <a:rect l="l" t="t" r="r" b="b"/>
              <a:pathLst>
                <a:path w="1143000" h="58420">
                  <a:moveTo>
                    <a:pt x="137147" y="0"/>
                  </a:moveTo>
                  <a:lnTo>
                    <a:pt x="0" y="0"/>
                  </a:lnTo>
                  <a:lnTo>
                    <a:pt x="0" y="57912"/>
                  </a:lnTo>
                  <a:lnTo>
                    <a:pt x="137147" y="57912"/>
                  </a:lnTo>
                  <a:lnTo>
                    <a:pt x="137147" y="0"/>
                  </a:lnTo>
                  <a:close/>
                </a:path>
                <a:path w="1143000" h="58420">
                  <a:moveTo>
                    <a:pt x="640080" y="0"/>
                  </a:moveTo>
                  <a:lnTo>
                    <a:pt x="502920" y="0"/>
                  </a:lnTo>
                  <a:lnTo>
                    <a:pt x="502920" y="57912"/>
                  </a:lnTo>
                  <a:lnTo>
                    <a:pt x="640080" y="57912"/>
                  </a:lnTo>
                  <a:lnTo>
                    <a:pt x="640080" y="0"/>
                  </a:lnTo>
                  <a:close/>
                </a:path>
                <a:path w="1143000" h="58420">
                  <a:moveTo>
                    <a:pt x="1143000" y="0"/>
                  </a:moveTo>
                  <a:lnTo>
                    <a:pt x="1004316" y="0"/>
                  </a:lnTo>
                  <a:lnTo>
                    <a:pt x="1004316" y="57912"/>
                  </a:lnTo>
                  <a:lnTo>
                    <a:pt x="1143000" y="57912"/>
                  </a:lnTo>
                  <a:lnTo>
                    <a:pt x="1143000" y="0"/>
                  </a:lnTo>
                  <a:close/>
                </a:path>
              </a:pathLst>
            </a:custGeom>
            <a:solidFill>
              <a:srgbClr val="706F7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2" name="object 332"/>
            <p:cNvSpPr/>
            <p:nvPr/>
          </p:nvSpPr>
          <p:spPr>
            <a:xfrm>
              <a:off x="10567415" y="4174235"/>
              <a:ext cx="108585" cy="35560"/>
            </a:xfrm>
            <a:custGeom>
              <a:avLst/>
              <a:gdLst/>
              <a:ahLst/>
              <a:cxnLst/>
              <a:rect l="l" t="t" r="r" b="b"/>
              <a:pathLst>
                <a:path w="108584" h="35560">
                  <a:moveTo>
                    <a:pt x="54102" y="0"/>
                  </a:moveTo>
                  <a:lnTo>
                    <a:pt x="33057" y="1381"/>
                  </a:lnTo>
                  <a:lnTo>
                    <a:pt x="15859" y="5143"/>
                  </a:lnTo>
                  <a:lnTo>
                    <a:pt x="4256" y="10715"/>
                  </a:lnTo>
                  <a:lnTo>
                    <a:pt x="0" y="17525"/>
                  </a:lnTo>
                  <a:lnTo>
                    <a:pt x="4256" y="24336"/>
                  </a:lnTo>
                  <a:lnTo>
                    <a:pt x="15859" y="29908"/>
                  </a:lnTo>
                  <a:lnTo>
                    <a:pt x="33057" y="33670"/>
                  </a:lnTo>
                  <a:lnTo>
                    <a:pt x="54102" y="35051"/>
                  </a:lnTo>
                  <a:lnTo>
                    <a:pt x="75146" y="33670"/>
                  </a:lnTo>
                  <a:lnTo>
                    <a:pt x="92344" y="29908"/>
                  </a:lnTo>
                  <a:lnTo>
                    <a:pt x="103947" y="24336"/>
                  </a:lnTo>
                  <a:lnTo>
                    <a:pt x="108204" y="17525"/>
                  </a:lnTo>
                  <a:lnTo>
                    <a:pt x="103947" y="10715"/>
                  </a:lnTo>
                  <a:lnTo>
                    <a:pt x="92344" y="5143"/>
                  </a:lnTo>
                  <a:lnTo>
                    <a:pt x="75146" y="1381"/>
                  </a:lnTo>
                  <a:lnTo>
                    <a:pt x="54102" y="0"/>
                  </a:lnTo>
                  <a:close/>
                </a:path>
              </a:pathLst>
            </a:custGeom>
            <a:solidFill>
              <a:srgbClr val="C5C5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3" name="object 333"/>
            <p:cNvSpPr/>
            <p:nvPr/>
          </p:nvSpPr>
          <p:spPr>
            <a:xfrm>
              <a:off x="10567415" y="4174235"/>
              <a:ext cx="108585" cy="35560"/>
            </a:xfrm>
            <a:custGeom>
              <a:avLst/>
              <a:gdLst/>
              <a:ahLst/>
              <a:cxnLst/>
              <a:rect l="l" t="t" r="r" b="b"/>
              <a:pathLst>
                <a:path w="108584" h="35560">
                  <a:moveTo>
                    <a:pt x="0" y="17525"/>
                  </a:moveTo>
                  <a:lnTo>
                    <a:pt x="4256" y="10715"/>
                  </a:lnTo>
                  <a:lnTo>
                    <a:pt x="15859" y="5143"/>
                  </a:lnTo>
                  <a:lnTo>
                    <a:pt x="33057" y="1381"/>
                  </a:lnTo>
                  <a:lnTo>
                    <a:pt x="54102" y="0"/>
                  </a:lnTo>
                  <a:lnTo>
                    <a:pt x="75146" y="1381"/>
                  </a:lnTo>
                  <a:lnTo>
                    <a:pt x="92344" y="5143"/>
                  </a:lnTo>
                  <a:lnTo>
                    <a:pt x="103947" y="10715"/>
                  </a:lnTo>
                  <a:lnTo>
                    <a:pt x="108204" y="17525"/>
                  </a:lnTo>
                  <a:lnTo>
                    <a:pt x="103947" y="24336"/>
                  </a:lnTo>
                  <a:lnTo>
                    <a:pt x="92344" y="29908"/>
                  </a:lnTo>
                  <a:lnTo>
                    <a:pt x="75146" y="33670"/>
                  </a:lnTo>
                  <a:lnTo>
                    <a:pt x="54102" y="35051"/>
                  </a:lnTo>
                  <a:lnTo>
                    <a:pt x="33057" y="33670"/>
                  </a:lnTo>
                  <a:lnTo>
                    <a:pt x="15859" y="29908"/>
                  </a:lnTo>
                  <a:lnTo>
                    <a:pt x="4256" y="24336"/>
                  </a:lnTo>
                  <a:lnTo>
                    <a:pt x="0" y="17525"/>
                  </a:lnTo>
                  <a:close/>
                </a:path>
              </a:pathLst>
            </a:custGeom>
            <a:ln w="3175">
              <a:solidFill>
                <a:srgbClr val="C5C5C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4" name="object 334"/>
            <p:cNvSpPr/>
            <p:nvPr/>
          </p:nvSpPr>
          <p:spPr>
            <a:xfrm>
              <a:off x="10102595" y="4177283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4">
                  <a:moveTo>
                    <a:pt x="26034" y="0"/>
                  </a:moveTo>
                  <a:lnTo>
                    <a:pt x="7493" y="0"/>
                  </a:lnTo>
                  <a:lnTo>
                    <a:pt x="0" y="7493"/>
                  </a:lnTo>
                  <a:lnTo>
                    <a:pt x="0" y="16764"/>
                  </a:lnTo>
                  <a:lnTo>
                    <a:pt x="0" y="26035"/>
                  </a:lnTo>
                  <a:lnTo>
                    <a:pt x="7493" y="33528"/>
                  </a:lnTo>
                  <a:lnTo>
                    <a:pt x="26034" y="33528"/>
                  </a:lnTo>
                  <a:lnTo>
                    <a:pt x="33528" y="26035"/>
                  </a:lnTo>
                  <a:lnTo>
                    <a:pt x="33528" y="7493"/>
                  </a:lnTo>
                  <a:lnTo>
                    <a:pt x="26034" y="0"/>
                  </a:lnTo>
                  <a:close/>
                </a:path>
              </a:pathLst>
            </a:custGeom>
            <a:solidFill>
              <a:srgbClr val="86DC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5" name="object 335"/>
            <p:cNvSpPr/>
            <p:nvPr/>
          </p:nvSpPr>
          <p:spPr>
            <a:xfrm>
              <a:off x="10205465" y="4194810"/>
              <a:ext cx="327025" cy="0"/>
            </a:xfrm>
            <a:custGeom>
              <a:avLst/>
              <a:gdLst/>
              <a:ahLst/>
              <a:cxnLst/>
              <a:rect l="l" t="t" r="r" b="b"/>
              <a:pathLst>
                <a:path w="327025">
                  <a:moveTo>
                    <a:pt x="0" y="0"/>
                  </a:moveTo>
                  <a:lnTo>
                    <a:pt x="326771" y="0"/>
                  </a:lnTo>
                </a:path>
              </a:pathLst>
            </a:custGeom>
            <a:ln w="3175">
              <a:solidFill>
                <a:srgbClr val="AAA9A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6" name="object 336"/>
            <p:cNvSpPr/>
            <p:nvPr/>
          </p:nvSpPr>
          <p:spPr>
            <a:xfrm>
              <a:off x="10709909" y="4194810"/>
              <a:ext cx="327025" cy="0"/>
            </a:xfrm>
            <a:custGeom>
              <a:avLst/>
              <a:gdLst/>
              <a:ahLst/>
              <a:cxnLst/>
              <a:rect l="l" t="t" r="r" b="b"/>
              <a:pathLst>
                <a:path w="327025">
                  <a:moveTo>
                    <a:pt x="0" y="0"/>
                  </a:moveTo>
                  <a:lnTo>
                    <a:pt x="326771" y="0"/>
                  </a:lnTo>
                </a:path>
              </a:pathLst>
            </a:custGeom>
            <a:ln w="3175">
              <a:solidFill>
                <a:srgbClr val="AAA9A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7" name="object 337"/>
            <p:cNvSpPr/>
            <p:nvPr/>
          </p:nvSpPr>
          <p:spPr>
            <a:xfrm>
              <a:off x="10026395" y="4253483"/>
              <a:ext cx="1181100" cy="85725"/>
            </a:xfrm>
            <a:custGeom>
              <a:avLst/>
              <a:gdLst/>
              <a:ahLst/>
              <a:cxnLst/>
              <a:rect l="l" t="t" r="r" b="b"/>
              <a:pathLst>
                <a:path w="1181100" h="85725">
                  <a:moveTo>
                    <a:pt x="1181100" y="0"/>
                  </a:moveTo>
                  <a:lnTo>
                    <a:pt x="0" y="0"/>
                  </a:lnTo>
                  <a:lnTo>
                    <a:pt x="0" y="85343"/>
                  </a:lnTo>
                  <a:lnTo>
                    <a:pt x="1181100" y="85343"/>
                  </a:lnTo>
                  <a:lnTo>
                    <a:pt x="1181100" y="0"/>
                  </a:lnTo>
                  <a:close/>
                </a:path>
              </a:pathLst>
            </a:custGeom>
            <a:solidFill>
              <a:srgbClr val="C5C5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8" name="object 338"/>
            <p:cNvSpPr/>
            <p:nvPr/>
          </p:nvSpPr>
          <p:spPr>
            <a:xfrm>
              <a:off x="10026395" y="4253483"/>
              <a:ext cx="1181100" cy="85725"/>
            </a:xfrm>
            <a:custGeom>
              <a:avLst/>
              <a:gdLst/>
              <a:ahLst/>
              <a:cxnLst/>
              <a:rect l="l" t="t" r="r" b="b"/>
              <a:pathLst>
                <a:path w="1181100" h="85725">
                  <a:moveTo>
                    <a:pt x="0" y="85343"/>
                  </a:moveTo>
                  <a:lnTo>
                    <a:pt x="1181100" y="85343"/>
                  </a:lnTo>
                  <a:lnTo>
                    <a:pt x="1181100" y="0"/>
                  </a:lnTo>
                  <a:lnTo>
                    <a:pt x="0" y="0"/>
                  </a:lnTo>
                  <a:lnTo>
                    <a:pt x="0" y="85343"/>
                  </a:lnTo>
                  <a:close/>
                </a:path>
              </a:pathLst>
            </a:custGeom>
            <a:ln w="3175">
              <a:solidFill>
                <a:srgbClr val="C5C5C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9" name="object 339"/>
            <p:cNvSpPr/>
            <p:nvPr/>
          </p:nvSpPr>
          <p:spPr>
            <a:xfrm>
              <a:off x="10049256" y="4265675"/>
              <a:ext cx="1143000" cy="58419"/>
            </a:xfrm>
            <a:custGeom>
              <a:avLst/>
              <a:gdLst/>
              <a:ahLst/>
              <a:cxnLst/>
              <a:rect l="l" t="t" r="r" b="b"/>
              <a:pathLst>
                <a:path w="1143000" h="58420">
                  <a:moveTo>
                    <a:pt x="137147" y="0"/>
                  </a:moveTo>
                  <a:lnTo>
                    <a:pt x="0" y="0"/>
                  </a:lnTo>
                  <a:lnTo>
                    <a:pt x="0" y="57912"/>
                  </a:lnTo>
                  <a:lnTo>
                    <a:pt x="137147" y="57912"/>
                  </a:lnTo>
                  <a:lnTo>
                    <a:pt x="137147" y="0"/>
                  </a:lnTo>
                  <a:close/>
                </a:path>
                <a:path w="1143000" h="58420">
                  <a:moveTo>
                    <a:pt x="640080" y="0"/>
                  </a:moveTo>
                  <a:lnTo>
                    <a:pt x="502920" y="0"/>
                  </a:lnTo>
                  <a:lnTo>
                    <a:pt x="502920" y="57912"/>
                  </a:lnTo>
                  <a:lnTo>
                    <a:pt x="640080" y="57912"/>
                  </a:lnTo>
                  <a:lnTo>
                    <a:pt x="640080" y="0"/>
                  </a:lnTo>
                  <a:close/>
                </a:path>
                <a:path w="1143000" h="58420">
                  <a:moveTo>
                    <a:pt x="1143000" y="0"/>
                  </a:moveTo>
                  <a:lnTo>
                    <a:pt x="1004316" y="0"/>
                  </a:lnTo>
                  <a:lnTo>
                    <a:pt x="1004316" y="57912"/>
                  </a:lnTo>
                  <a:lnTo>
                    <a:pt x="1143000" y="57912"/>
                  </a:lnTo>
                  <a:lnTo>
                    <a:pt x="1143000" y="0"/>
                  </a:lnTo>
                  <a:close/>
                </a:path>
              </a:pathLst>
            </a:custGeom>
            <a:solidFill>
              <a:srgbClr val="706F7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0" name="object 340"/>
            <p:cNvSpPr/>
            <p:nvPr/>
          </p:nvSpPr>
          <p:spPr>
            <a:xfrm>
              <a:off x="10567415" y="4276344"/>
              <a:ext cx="108585" cy="35560"/>
            </a:xfrm>
            <a:custGeom>
              <a:avLst/>
              <a:gdLst/>
              <a:ahLst/>
              <a:cxnLst/>
              <a:rect l="l" t="t" r="r" b="b"/>
              <a:pathLst>
                <a:path w="108584" h="35560">
                  <a:moveTo>
                    <a:pt x="54102" y="0"/>
                  </a:moveTo>
                  <a:lnTo>
                    <a:pt x="33057" y="1381"/>
                  </a:lnTo>
                  <a:lnTo>
                    <a:pt x="15859" y="5143"/>
                  </a:lnTo>
                  <a:lnTo>
                    <a:pt x="4256" y="10715"/>
                  </a:lnTo>
                  <a:lnTo>
                    <a:pt x="0" y="17525"/>
                  </a:lnTo>
                  <a:lnTo>
                    <a:pt x="4256" y="24336"/>
                  </a:lnTo>
                  <a:lnTo>
                    <a:pt x="15859" y="29908"/>
                  </a:lnTo>
                  <a:lnTo>
                    <a:pt x="33057" y="33670"/>
                  </a:lnTo>
                  <a:lnTo>
                    <a:pt x="54102" y="35051"/>
                  </a:lnTo>
                  <a:lnTo>
                    <a:pt x="75146" y="33670"/>
                  </a:lnTo>
                  <a:lnTo>
                    <a:pt x="92344" y="29908"/>
                  </a:lnTo>
                  <a:lnTo>
                    <a:pt x="103947" y="24336"/>
                  </a:lnTo>
                  <a:lnTo>
                    <a:pt x="108204" y="17525"/>
                  </a:lnTo>
                  <a:lnTo>
                    <a:pt x="103947" y="10715"/>
                  </a:lnTo>
                  <a:lnTo>
                    <a:pt x="92344" y="5143"/>
                  </a:lnTo>
                  <a:lnTo>
                    <a:pt x="75146" y="1381"/>
                  </a:lnTo>
                  <a:lnTo>
                    <a:pt x="54102" y="0"/>
                  </a:lnTo>
                  <a:close/>
                </a:path>
              </a:pathLst>
            </a:custGeom>
            <a:solidFill>
              <a:srgbClr val="C5C5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1" name="object 341"/>
            <p:cNvSpPr/>
            <p:nvPr/>
          </p:nvSpPr>
          <p:spPr>
            <a:xfrm>
              <a:off x="10567415" y="4276344"/>
              <a:ext cx="108585" cy="35560"/>
            </a:xfrm>
            <a:custGeom>
              <a:avLst/>
              <a:gdLst/>
              <a:ahLst/>
              <a:cxnLst/>
              <a:rect l="l" t="t" r="r" b="b"/>
              <a:pathLst>
                <a:path w="108584" h="35560">
                  <a:moveTo>
                    <a:pt x="0" y="17525"/>
                  </a:moveTo>
                  <a:lnTo>
                    <a:pt x="4256" y="10715"/>
                  </a:lnTo>
                  <a:lnTo>
                    <a:pt x="15859" y="5143"/>
                  </a:lnTo>
                  <a:lnTo>
                    <a:pt x="33057" y="1381"/>
                  </a:lnTo>
                  <a:lnTo>
                    <a:pt x="54102" y="0"/>
                  </a:lnTo>
                  <a:lnTo>
                    <a:pt x="75146" y="1381"/>
                  </a:lnTo>
                  <a:lnTo>
                    <a:pt x="92344" y="5143"/>
                  </a:lnTo>
                  <a:lnTo>
                    <a:pt x="103947" y="10715"/>
                  </a:lnTo>
                  <a:lnTo>
                    <a:pt x="108204" y="17525"/>
                  </a:lnTo>
                  <a:lnTo>
                    <a:pt x="103947" y="24336"/>
                  </a:lnTo>
                  <a:lnTo>
                    <a:pt x="92344" y="29908"/>
                  </a:lnTo>
                  <a:lnTo>
                    <a:pt x="75146" y="33670"/>
                  </a:lnTo>
                  <a:lnTo>
                    <a:pt x="54102" y="35051"/>
                  </a:lnTo>
                  <a:lnTo>
                    <a:pt x="33057" y="33670"/>
                  </a:lnTo>
                  <a:lnTo>
                    <a:pt x="15859" y="29908"/>
                  </a:lnTo>
                  <a:lnTo>
                    <a:pt x="4256" y="24336"/>
                  </a:lnTo>
                  <a:lnTo>
                    <a:pt x="0" y="17525"/>
                  </a:lnTo>
                  <a:close/>
                </a:path>
              </a:pathLst>
            </a:custGeom>
            <a:ln w="3175">
              <a:solidFill>
                <a:srgbClr val="C5C5C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2" name="object 342"/>
            <p:cNvSpPr/>
            <p:nvPr/>
          </p:nvSpPr>
          <p:spPr>
            <a:xfrm>
              <a:off x="10102595" y="4277867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4">
                  <a:moveTo>
                    <a:pt x="26034" y="0"/>
                  </a:moveTo>
                  <a:lnTo>
                    <a:pt x="7493" y="0"/>
                  </a:lnTo>
                  <a:lnTo>
                    <a:pt x="0" y="7492"/>
                  </a:lnTo>
                  <a:lnTo>
                    <a:pt x="0" y="16763"/>
                  </a:lnTo>
                  <a:lnTo>
                    <a:pt x="0" y="26034"/>
                  </a:lnTo>
                  <a:lnTo>
                    <a:pt x="7493" y="33527"/>
                  </a:lnTo>
                  <a:lnTo>
                    <a:pt x="26034" y="33527"/>
                  </a:lnTo>
                  <a:lnTo>
                    <a:pt x="33528" y="26034"/>
                  </a:lnTo>
                  <a:lnTo>
                    <a:pt x="33528" y="7492"/>
                  </a:lnTo>
                  <a:lnTo>
                    <a:pt x="26034" y="0"/>
                  </a:lnTo>
                  <a:close/>
                </a:path>
              </a:pathLst>
            </a:custGeom>
            <a:solidFill>
              <a:srgbClr val="86DC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3" name="object 343"/>
            <p:cNvSpPr/>
            <p:nvPr/>
          </p:nvSpPr>
          <p:spPr>
            <a:xfrm>
              <a:off x="10205465" y="4295394"/>
              <a:ext cx="327025" cy="0"/>
            </a:xfrm>
            <a:custGeom>
              <a:avLst/>
              <a:gdLst/>
              <a:ahLst/>
              <a:cxnLst/>
              <a:rect l="l" t="t" r="r" b="b"/>
              <a:pathLst>
                <a:path w="327025">
                  <a:moveTo>
                    <a:pt x="0" y="0"/>
                  </a:moveTo>
                  <a:lnTo>
                    <a:pt x="326771" y="0"/>
                  </a:lnTo>
                </a:path>
              </a:pathLst>
            </a:custGeom>
            <a:ln w="3175">
              <a:solidFill>
                <a:srgbClr val="AAA9A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4" name="object 344"/>
            <p:cNvSpPr/>
            <p:nvPr/>
          </p:nvSpPr>
          <p:spPr>
            <a:xfrm>
              <a:off x="10709909" y="4295394"/>
              <a:ext cx="327025" cy="0"/>
            </a:xfrm>
            <a:custGeom>
              <a:avLst/>
              <a:gdLst/>
              <a:ahLst/>
              <a:cxnLst/>
              <a:rect l="l" t="t" r="r" b="b"/>
              <a:pathLst>
                <a:path w="327025">
                  <a:moveTo>
                    <a:pt x="0" y="0"/>
                  </a:moveTo>
                  <a:lnTo>
                    <a:pt x="326771" y="0"/>
                  </a:lnTo>
                </a:path>
              </a:pathLst>
            </a:custGeom>
            <a:ln w="3175">
              <a:solidFill>
                <a:srgbClr val="AAA9A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5" name="object 345"/>
            <p:cNvSpPr/>
            <p:nvPr/>
          </p:nvSpPr>
          <p:spPr>
            <a:xfrm>
              <a:off x="10026395" y="4355591"/>
              <a:ext cx="1181100" cy="85725"/>
            </a:xfrm>
            <a:custGeom>
              <a:avLst/>
              <a:gdLst/>
              <a:ahLst/>
              <a:cxnLst/>
              <a:rect l="l" t="t" r="r" b="b"/>
              <a:pathLst>
                <a:path w="1181100" h="85725">
                  <a:moveTo>
                    <a:pt x="1181100" y="0"/>
                  </a:moveTo>
                  <a:lnTo>
                    <a:pt x="0" y="0"/>
                  </a:lnTo>
                  <a:lnTo>
                    <a:pt x="0" y="85343"/>
                  </a:lnTo>
                  <a:lnTo>
                    <a:pt x="1181100" y="85343"/>
                  </a:lnTo>
                  <a:lnTo>
                    <a:pt x="1181100" y="0"/>
                  </a:lnTo>
                  <a:close/>
                </a:path>
              </a:pathLst>
            </a:custGeom>
            <a:solidFill>
              <a:srgbClr val="C5C5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6" name="object 346"/>
            <p:cNvSpPr/>
            <p:nvPr/>
          </p:nvSpPr>
          <p:spPr>
            <a:xfrm>
              <a:off x="10026395" y="4355591"/>
              <a:ext cx="1181100" cy="85725"/>
            </a:xfrm>
            <a:custGeom>
              <a:avLst/>
              <a:gdLst/>
              <a:ahLst/>
              <a:cxnLst/>
              <a:rect l="l" t="t" r="r" b="b"/>
              <a:pathLst>
                <a:path w="1181100" h="85725">
                  <a:moveTo>
                    <a:pt x="0" y="85343"/>
                  </a:moveTo>
                  <a:lnTo>
                    <a:pt x="1181100" y="85343"/>
                  </a:lnTo>
                  <a:lnTo>
                    <a:pt x="1181100" y="0"/>
                  </a:lnTo>
                  <a:lnTo>
                    <a:pt x="0" y="0"/>
                  </a:lnTo>
                  <a:lnTo>
                    <a:pt x="0" y="85343"/>
                  </a:lnTo>
                  <a:close/>
                </a:path>
              </a:pathLst>
            </a:custGeom>
            <a:ln w="3175">
              <a:solidFill>
                <a:srgbClr val="C5C5C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7" name="object 347"/>
            <p:cNvSpPr/>
            <p:nvPr/>
          </p:nvSpPr>
          <p:spPr>
            <a:xfrm>
              <a:off x="10049256" y="4366259"/>
              <a:ext cx="1143000" cy="59690"/>
            </a:xfrm>
            <a:custGeom>
              <a:avLst/>
              <a:gdLst/>
              <a:ahLst/>
              <a:cxnLst/>
              <a:rect l="l" t="t" r="r" b="b"/>
              <a:pathLst>
                <a:path w="1143000" h="59689">
                  <a:moveTo>
                    <a:pt x="137147" y="0"/>
                  </a:moveTo>
                  <a:lnTo>
                    <a:pt x="0" y="0"/>
                  </a:lnTo>
                  <a:lnTo>
                    <a:pt x="0" y="59436"/>
                  </a:lnTo>
                  <a:lnTo>
                    <a:pt x="137147" y="59436"/>
                  </a:lnTo>
                  <a:lnTo>
                    <a:pt x="137147" y="0"/>
                  </a:lnTo>
                  <a:close/>
                </a:path>
                <a:path w="1143000" h="59689">
                  <a:moveTo>
                    <a:pt x="640080" y="0"/>
                  </a:moveTo>
                  <a:lnTo>
                    <a:pt x="502920" y="0"/>
                  </a:lnTo>
                  <a:lnTo>
                    <a:pt x="502920" y="59436"/>
                  </a:lnTo>
                  <a:lnTo>
                    <a:pt x="640080" y="59436"/>
                  </a:lnTo>
                  <a:lnTo>
                    <a:pt x="640080" y="0"/>
                  </a:lnTo>
                  <a:close/>
                </a:path>
                <a:path w="1143000" h="59689">
                  <a:moveTo>
                    <a:pt x="1143000" y="0"/>
                  </a:moveTo>
                  <a:lnTo>
                    <a:pt x="1004316" y="0"/>
                  </a:lnTo>
                  <a:lnTo>
                    <a:pt x="1004316" y="59436"/>
                  </a:lnTo>
                  <a:lnTo>
                    <a:pt x="1143000" y="59436"/>
                  </a:lnTo>
                  <a:lnTo>
                    <a:pt x="1143000" y="0"/>
                  </a:lnTo>
                  <a:close/>
                </a:path>
              </a:pathLst>
            </a:custGeom>
            <a:solidFill>
              <a:srgbClr val="706F7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8" name="object 348"/>
            <p:cNvSpPr/>
            <p:nvPr/>
          </p:nvSpPr>
          <p:spPr>
            <a:xfrm>
              <a:off x="10567415" y="4376927"/>
              <a:ext cx="108585" cy="35560"/>
            </a:xfrm>
            <a:custGeom>
              <a:avLst/>
              <a:gdLst/>
              <a:ahLst/>
              <a:cxnLst/>
              <a:rect l="l" t="t" r="r" b="b"/>
              <a:pathLst>
                <a:path w="108584" h="35560">
                  <a:moveTo>
                    <a:pt x="54102" y="0"/>
                  </a:moveTo>
                  <a:lnTo>
                    <a:pt x="33057" y="1381"/>
                  </a:lnTo>
                  <a:lnTo>
                    <a:pt x="15859" y="5143"/>
                  </a:lnTo>
                  <a:lnTo>
                    <a:pt x="4256" y="10715"/>
                  </a:lnTo>
                  <a:lnTo>
                    <a:pt x="0" y="17525"/>
                  </a:lnTo>
                  <a:lnTo>
                    <a:pt x="4256" y="24336"/>
                  </a:lnTo>
                  <a:lnTo>
                    <a:pt x="15859" y="29908"/>
                  </a:lnTo>
                  <a:lnTo>
                    <a:pt x="33057" y="33670"/>
                  </a:lnTo>
                  <a:lnTo>
                    <a:pt x="54102" y="35051"/>
                  </a:lnTo>
                  <a:lnTo>
                    <a:pt x="75146" y="33670"/>
                  </a:lnTo>
                  <a:lnTo>
                    <a:pt x="92344" y="29908"/>
                  </a:lnTo>
                  <a:lnTo>
                    <a:pt x="103947" y="24336"/>
                  </a:lnTo>
                  <a:lnTo>
                    <a:pt x="108204" y="17525"/>
                  </a:lnTo>
                  <a:lnTo>
                    <a:pt x="103947" y="10715"/>
                  </a:lnTo>
                  <a:lnTo>
                    <a:pt x="92344" y="5143"/>
                  </a:lnTo>
                  <a:lnTo>
                    <a:pt x="75146" y="1381"/>
                  </a:lnTo>
                  <a:lnTo>
                    <a:pt x="54102" y="0"/>
                  </a:lnTo>
                  <a:close/>
                </a:path>
              </a:pathLst>
            </a:custGeom>
            <a:solidFill>
              <a:srgbClr val="C5C5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9" name="object 349"/>
            <p:cNvSpPr/>
            <p:nvPr/>
          </p:nvSpPr>
          <p:spPr>
            <a:xfrm>
              <a:off x="10567415" y="4376927"/>
              <a:ext cx="108585" cy="35560"/>
            </a:xfrm>
            <a:custGeom>
              <a:avLst/>
              <a:gdLst/>
              <a:ahLst/>
              <a:cxnLst/>
              <a:rect l="l" t="t" r="r" b="b"/>
              <a:pathLst>
                <a:path w="108584" h="35560">
                  <a:moveTo>
                    <a:pt x="0" y="17525"/>
                  </a:moveTo>
                  <a:lnTo>
                    <a:pt x="4256" y="10715"/>
                  </a:lnTo>
                  <a:lnTo>
                    <a:pt x="15859" y="5143"/>
                  </a:lnTo>
                  <a:lnTo>
                    <a:pt x="33057" y="1381"/>
                  </a:lnTo>
                  <a:lnTo>
                    <a:pt x="54102" y="0"/>
                  </a:lnTo>
                  <a:lnTo>
                    <a:pt x="75146" y="1381"/>
                  </a:lnTo>
                  <a:lnTo>
                    <a:pt x="92344" y="5143"/>
                  </a:lnTo>
                  <a:lnTo>
                    <a:pt x="103947" y="10715"/>
                  </a:lnTo>
                  <a:lnTo>
                    <a:pt x="108204" y="17525"/>
                  </a:lnTo>
                  <a:lnTo>
                    <a:pt x="103947" y="24336"/>
                  </a:lnTo>
                  <a:lnTo>
                    <a:pt x="92344" y="29908"/>
                  </a:lnTo>
                  <a:lnTo>
                    <a:pt x="75146" y="33670"/>
                  </a:lnTo>
                  <a:lnTo>
                    <a:pt x="54102" y="35051"/>
                  </a:lnTo>
                  <a:lnTo>
                    <a:pt x="33057" y="33670"/>
                  </a:lnTo>
                  <a:lnTo>
                    <a:pt x="15859" y="29908"/>
                  </a:lnTo>
                  <a:lnTo>
                    <a:pt x="4256" y="24336"/>
                  </a:lnTo>
                  <a:lnTo>
                    <a:pt x="0" y="17525"/>
                  </a:lnTo>
                  <a:close/>
                </a:path>
              </a:pathLst>
            </a:custGeom>
            <a:ln w="3175">
              <a:solidFill>
                <a:srgbClr val="C5C5C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0" name="object 350"/>
            <p:cNvSpPr/>
            <p:nvPr/>
          </p:nvSpPr>
          <p:spPr>
            <a:xfrm>
              <a:off x="10102595" y="4379975"/>
              <a:ext cx="33655" cy="32384"/>
            </a:xfrm>
            <a:custGeom>
              <a:avLst/>
              <a:gdLst/>
              <a:ahLst/>
              <a:cxnLst/>
              <a:rect l="l" t="t" r="r" b="b"/>
              <a:pathLst>
                <a:path w="33654" h="32385">
                  <a:moveTo>
                    <a:pt x="26034" y="0"/>
                  </a:moveTo>
                  <a:lnTo>
                    <a:pt x="7493" y="0"/>
                  </a:lnTo>
                  <a:lnTo>
                    <a:pt x="0" y="7111"/>
                  </a:lnTo>
                  <a:lnTo>
                    <a:pt x="0" y="16001"/>
                  </a:lnTo>
                  <a:lnTo>
                    <a:pt x="0" y="24891"/>
                  </a:lnTo>
                  <a:lnTo>
                    <a:pt x="7493" y="32003"/>
                  </a:lnTo>
                  <a:lnTo>
                    <a:pt x="26034" y="32003"/>
                  </a:lnTo>
                  <a:lnTo>
                    <a:pt x="33528" y="24891"/>
                  </a:lnTo>
                  <a:lnTo>
                    <a:pt x="33528" y="7111"/>
                  </a:lnTo>
                  <a:lnTo>
                    <a:pt x="26034" y="0"/>
                  </a:lnTo>
                  <a:close/>
                </a:path>
              </a:pathLst>
            </a:custGeom>
            <a:solidFill>
              <a:srgbClr val="86DC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1" name="object 351"/>
            <p:cNvSpPr/>
            <p:nvPr/>
          </p:nvSpPr>
          <p:spPr>
            <a:xfrm>
              <a:off x="10205465" y="4397501"/>
              <a:ext cx="327025" cy="0"/>
            </a:xfrm>
            <a:custGeom>
              <a:avLst/>
              <a:gdLst/>
              <a:ahLst/>
              <a:cxnLst/>
              <a:rect l="l" t="t" r="r" b="b"/>
              <a:pathLst>
                <a:path w="327025">
                  <a:moveTo>
                    <a:pt x="0" y="0"/>
                  </a:moveTo>
                  <a:lnTo>
                    <a:pt x="326771" y="0"/>
                  </a:lnTo>
                </a:path>
              </a:pathLst>
            </a:custGeom>
            <a:ln w="3175">
              <a:solidFill>
                <a:srgbClr val="AAA9A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2" name="object 352"/>
            <p:cNvSpPr/>
            <p:nvPr/>
          </p:nvSpPr>
          <p:spPr>
            <a:xfrm>
              <a:off x="10709909" y="4397501"/>
              <a:ext cx="327025" cy="0"/>
            </a:xfrm>
            <a:custGeom>
              <a:avLst/>
              <a:gdLst/>
              <a:ahLst/>
              <a:cxnLst/>
              <a:rect l="l" t="t" r="r" b="b"/>
              <a:pathLst>
                <a:path w="327025">
                  <a:moveTo>
                    <a:pt x="0" y="0"/>
                  </a:moveTo>
                  <a:lnTo>
                    <a:pt x="326771" y="0"/>
                  </a:lnTo>
                </a:path>
              </a:pathLst>
            </a:custGeom>
            <a:ln w="3175">
              <a:solidFill>
                <a:srgbClr val="AAA9A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3" name="object 353"/>
            <p:cNvSpPr/>
            <p:nvPr/>
          </p:nvSpPr>
          <p:spPr>
            <a:xfrm>
              <a:off x="10026395" y="4456175"/>
              <a:ext cx="1181100" cy="85725"/>
            </a:xfrm>
            <a:custGeom>
              <a:avLst/>
              <a:gdLst/>
              <a:ahLst/>
              <a:cxnLst/>
              <a:rect l="l" t="t" r="r" b="b"/>
              <a:pathLst>
                <a:path w="1181100" h="85725">
                  <a:moveTo>
                    <a:pt x="1181100" y="0"/>
                  </a:moveTo>
                  <a:lnTo>
                    <a:pt x="0" y="0"/>
                  </a:lnTo>
                  <a:lnTo>
                    <a:pt x="0" y="85343"/>
                  </a:lnTo>
                  <a:lnTo>
                    <a:pt x="1181100" y="85343"/>
                  </a:lnTo>
                  <a:lnTo>
                    <a:pt x="1181100" y="0"/>
                  </a:lnTo>
                  <a:close/>
                </a:path>
              </a:pathLst>
            </a:custGeom>
            <a:solidFill>
              <a:srgbClr val="C5C5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4" name="object 354"/>
            <p:cNvSpPr/>
            <p:nvPr/>
          </p:nvSpPr>
          <p:spPr>
            <a:xfrm>
              <a:off x="10026395" y="4456175"/>
              <a:ext cx="1181100" cy="85725"/>
            </a:xfrm>
            <a:custGeom>
              <a:avLst/>
              <a:gdLst/>
              <a:ahLst/>
              <a:cxnLst/>
              <a:rect l="l" t="t" r="r" b="b"/>
              <a:pathLst>
                <a:path w="1181100" h="85725">
                  <a:moveTo>
                    <a:pt x="0" y="85343"/>
                  </a:moveTo>
                  <a:lnTo>
                    <a:pt x="1181100" y="85343"/>
                  </a:lnTo>
                  <a:lnTo>
                    <a:pt x="1181100" y="0"/>
                  </a:lnTo>
                  <a:lnTo>
                    <a:pt x="0" y="0"/>
                  </a:lnTo>
                  <a:lnTo>
                    <a:pt x="0" y="85343"/>
                  </a:lnTo>
                  <a:close/>
                </a:path>
              </a:pathLst>
            </a:custGeom>
            <a:ln w="3175">
              <a:solidFill>
                <a:srgbClr val="C5C5C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5" name="object 355"/>
            <p:cNvSpPr/>
            <p:nvPr/>
          </p:nvSpPr>
          <p:spPr>
            <a:xfrm>
              <a:off x="10049256" y="4468367"/>
              <a:ext cx="1143000" cy="58419"/>
            </a:xfrm>
            <a:custGeom>
              <a:avLst/>
              <a:gdLst/>
              <a:ahLst/>
              <a:cxnLst/>
              <a:rect l="l" t="t" r="r" b="b"/>
              <a:pathLst>
                <a:path w="1143000" h="58420">
                  <a:moveTo>
                    <a:pt x="137147" y="0"/>
                  </a:moveTo>
                  <a:lnTo>
                    <a:pt x="0" y="0"/>
                  </a:lnTo>
                  <a:lnTo>
                    <a:pt x="0" y="57912"/>
                  </a:lnTo>
                  <a:lnTo>
                    <a:pt x="137147" y="57912"/>
                  </a:lnTo>
                  <a:lnTo>
                    <a:pt x="137147" y="0"/>
                  </a:lnTo>
                  <a:close/>
                </a:path>
                <a:path w="1143000" h="58420">
                  <a:moveTo>
                    <a:pt x="640080" y="0"/>
                  </a:moveTo>
                  <a:lnTo>
                    <a:pt x="502920" y="0"/>
                  </a:lnTo>
                  <a:lnTo>
                    <a:pt x="502920" y="57912"/>
                  </a:lnTo>
                  <a:lnTo>
                    <a:pt x="640080" y="57912"/>
                  </a:lnTo>
                  <a:lnTo>
                    <a:pt x="640080" y="0"/>
                  </a:lnTo>
                  <a:close/>
                </a:path>
                <a:path w="1143000" h="58420">
                  <a:moveTo>
                    <a:pt x="1143000" y="0"/>
                  </a:moveTo>
                  <a:lnTo>
                    <a:pt x="1004316" y="0"/>
                  </a:lnTo>
                  <a:lnTo>
                    <a:pt x="1004316" y="57912"/>
                  </a:lnTo>
                  <a:lnTo>
                    <a:pt x="1143000" y="57912"/>
                  </a:lnTo>
                  <a:lnTo>
                    <a:pt x="1143000" y="0"/>
                  </a:lnTo>
                  <a:close/>
                </a:path>
              </a:pathLst>
            </a:custGeom>
            <a:solidFill>
              <a:srgbClr val="706F7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6" name="object 356"/>
            <p:cNvSpPr/>
            <p:nvPr/>
          </p:nvSpPr>
          <p:spPr>
            <a:xfrm>
              <a:off x="10567415" y="4479035"/>
              <a:ext cx="108585" cy="33655"/>
            </a:xfrm>
            <a:custGeom>
              <a:avLst/>
              <a:gdLst/>
              <a:ahLst/>
              <a:cxnLst/>
              <a:rect l="l" t="t" r="r" b="b"/>
              <a:pathLst>
                <a:path w="108584" h="33654">
                  <a:moveTo>
                    <a:pt x="54102" y="0"/>
                  </a:moveTo>
                  <a:lnTo>
                    <a:pt x="33057" y="1315"/>
                  </a:lnTo>
                  <a:lnTo>
                    <a:pt x="15859" y="4905"/>
                  </a:lnTo>
                  <a:lnTo>
                    <a:pt x="4256" y="10233"/>
                  </a:lnTo>
                  <a:lnTo>
                    <a:pt x="0" y="16763"/>
                  </a:lnTo>
                  <a:lnTo>
                    <a:pt x="4256" y="23294"/>
                  </a:lnTo>
                  <a:lnTo>
                    <a:pt x="15859" y="28622"/>
                  </a:lnTo>
                  <a:lnTo>
                    <a:pt x="33057" y="32212"/>
                  </a:lnTo>
                  <a:lnTo>
                    <a:pt x="54102" y="33527"/>
                  </a:lnTo>
                  <a:lnTo>
                    <a:pt x="75146" y="32212"/>
                  </a:lnTo>
                  <a:lnTo>
                    <a:pt x="92344" y="28622"/>
                  </a:lnTo>
                  <a:lnTo>
                    <a:pt x="103947" y="23294"/>
                  </a:lnTo>
                  <a:lnTo>
                    <a:pt x="108204" y="16763"/>
                  </a:lnTo>
                  <a:lnTo>
                    <a:pt x="103947" y="10233"/>
                  </a:lnTo>
                  <a:lnTo>
                    <a:pt x="92344" y="4905"/>
                  </a:lnTo>
                  <a:lnTo>
                    <a:pt x="75146" y="1315"/>
                  </a:lnTo>
                  <a:lnTo>
                    <a:pt x="54102" y="0"/>
                  </a:lnTo>
                  <a:close/>
                </a:path>
              </a:pathLst>
            </a:custGeom>
            <a:solidFill>
              <a:srgbClr val="C5C5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7" name="object 357"/>
            <p:cNvSpPr/>
            <p:nvPr/>
          </p:nvSpPr>
          <p:spPr>
            <a:xfrm>
              <a:off x="10567415" y="4479035"/>
              <a:ext cx="108585" cy="33655"/>
            </a:xfrm>
            <a:custGeom>
              <a:avLst/>
              <a:gdLst/>
              <a:ahLst/>
              <a:cxnLst/>
              <a:rect l="l" t="t" r="r" b="b"/>
              <a:pathLst>
                <a:path w="108584" h="33654">
                  <a:moveTo>
                    <a:pt x="0" y="16763"/>
                  </a:moveTo>
                  <a:lnTo>
                    <a:pt x="4256" y="10233"/>
                  </a:lnTo>
                  <a:lnTo>
                    <a:pt x="15859" y="4905"/>
                  </a:lnTo>
                  <a:lnTo>
                    <a:pt x="33057" y="1315"/>
                  </a:lnTo>
                  <a:lnTo>
                    <a:pt x="54102" y="0"/>
                  </a:lnTo>
                  <a:lnTo>
                    <a:pt x="75146" y="1315"/>
                  </a:lnTo>
                  <a:lnTo>
                    <a:pt x="92344" y="4905"/>
                  </a:lnTo>
                  <a:lnTo>
                    <a:pt x="103947" y="10233"/>
                  </a:lnTo>
                  <a:lnTo>
                    <a:pt x="108204" y="16763"/>
                  </a:lnTo>
                  <a:lnTo>
                    <a:pt x="103947" y="23294"/>
                  </a:lnTo>
                  <a:lnTo>
                    <a:pt x="92344" y="28622"/>
                  </a:lnTo>
                  <a:lnTo>
                    <a:pt x="75146" y="32212"/>
                  </a:lnTo>
                  <a:lnTo>
                    <a:pt x="54102" y="33527"/>
                  </a:lnTo>
                  <a:lnTo>
                    <a:pt x="33057" y="32212"/>
                  </a:lnTo>
                  <a:lnTo>
                    <a:pt x="15859" y="28622"/>
                  </a:lnTo>
                  <a:lnTo>
                    <a:pt x="4256" y="23294"/>
                  </a:lnTo>
                  <a:lnTo>
                    <a:pt x="0" y="16763"/>
                  </a:lnTo>
                  <a:close/>
                </a:path>
              </a:pathLst>
            </a:custGeom>
            <a:ln w="3175">
              <a:solidFill>
                <a:srgbClr val="C5C5C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8" name="object 358"/>
            <p:cNvSpPr/>
            <p:nvPr/>
          </p:nvSpPr>
          <p:spPr>
            <a:xfrm>
              <a:off x="10102595" y="4480559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4">
                  <a:moveTo>
                    <a:pt x="26034" y="0"/>
                  </a:moveTo>
                  <a:lnTo>
                    <a:pt x="7493" y="0"/>
                  </a:lnTo>
                  <a:lnTo>
                    <a:pt x="0" y="7492"/>
                  </a:lnTo>
                  <a:lnTo>
                    <a:pt x="0" y="16763"/>
                  </a:lnTo>
                  <a:lnTo>
                    <a:pt x="0" y="26034"/>
                  </a:lnTo>
                  <a:lnTo>
                    <a:pt x="7493" y="33527"/>
                  </a:lnTo>
                  <a:lnTo>
                    <a:pt x="26034" y="33527"/>
                  </a:lnTo>
                  <a:lnTo>
                    <a:pt x="33528" y="26034"/>
                  </a:lnTo>
                  <a:lnTo>
                    <a:pt x="33528" y="7492"/>
                  </a:lnTo>
                  <a:lnTo>
                    <a:pt x="26034" y="0"/>
                  </a:lnTo>
                  <a:close/>
                </a:path>
              </a:pathLst>
            </a:custGeom>
            <a:solidFill>
              <a:srgbClr val="86DC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9" name="object 359"/>
            <p:cNvSpPr/>
            <p:nvPr/>
          </p:nvSpPr>
          <p:spPr>
            <a:xfrm>
              <a:off x="10205465" y="4498085"/>
              <a:ext cx="327025" cy="0"/>
            </a:xfrm>
            <a:custGeom>
              <a:avLst/>
              <a:gdLst/>
              <a:ahLst/>
              <a:cxnLst/>
              <a:rect l="l" t="t" r="r" b="b"/>
              <a:pathLst>
                <a:path w="327025">
                  <a:moveTo>
                    <a:pt x="0" y="0"/>
                  </a:moveTo>
                  <a:lnTo>
                    <a:pt x="326771" y="0"/>
                  </a:lnTo>
                </a:path>
              </a:pathLst>
            </a:custGeom>
            <a:ln w="3175">
              <a:solidFill>
                <a:srgbClr val="AAA9A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0" name="object 360"/>
            <p:cNvSpPr/>
            <p:nvPr/>
          </p:nvSpPr>
          <p:spPr>
            <a:xfrm>
              <a:off x="10709909" y="4498085"/>
              <a:ext cx="327025" cy="0"/>
            </a:xfrm>
            <a:custGeom>
              <a:avLst/>
              <a:gdLst/>
              <a:ahLst/>
              <a:cxnLst/>
              <a:rect l="l" t="t" r="r" b="b"/>
              <a:pathLst>
                <a:path w="327025">
                  <a:moveTo>
                    <a:pt x="0" y="0"/>
                  </a:moveTo>
                  <a:lnTo>
                    <a:pt x="326771" y="0"/>
                  </a:lnTo>
                </a:path>
              </a:pathLst>
            </a:custGeom>
            <a:ln w="3175">
              <a:solidFill>
                <a:srgbClr val="AAA9A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1" name="object 361"/>
            <p:cNvSpPr/>
            <p:nvPr/>
          </p:nvSpPr>
          <p:spPr>
            <a:xfrm>
              <a:off x="10026395" y="4556760"/>
              <a:ext cx="1181100" cy="86995"/>
            </a:xfrm>
            <a:custGeom>
              <a:avLst/>
              <a:gdLst/>
              <a:ahLst/>
              <a:cxnLst/>
              <a:rect l="l" t="t" r="r" b="b"/>
              <a:pathLst>
                <a:path w="1181100" h="86995">
                  <a:moveTo>
                    <a:pt x="1181100" y="0"/>
                  </a:moveTo>
                  <a:lnTo>
                    <a:pt x="0" y="0"/>
                  </a:lnTo>
                  <a:lnTo>
                    <a:pt x="0" y="86867"/>
                  </a:lnTo>
                  <a:lnTo>
                    <a:pt x="1181100" y="86867"/>
                  </a:lnTo>
                  <a:lnTo>
                    <a:pt x="1181100" y="0"/>
                  </a:lnTo>
                  <a:close/>
                </a:path>
              </a:pathLst>
            </a:custGeom>
            <a:solidFill>
              <a:srgbClr val="C5C5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2" name="object 362"/>
            <p:cNvSpPr/>
            <p:nvPr/>
          </p:nvSpPr>
          <p:spPr>
            <a:xfrm>
              <a:off x="10026395" y="4556760"/>
              <a:ext cx="1181100" cy="86995"/>
            </a:xfrm>
            <a:custGeom>
              <a:avLst/>
              <a:gdLst/>
              <a:ahLst/>
              <a:cxnLst/>
              <a:rect l="l" t="t" r="r" b="b"/>
              <a:pathLst>
                <a:path w="1181100" h="86995">
                  <a:moveTo>
                    <a:pt x="0" y="86867"/>
                  </a:moveTo>
                  <a:lnTo>
                    <a:pt x="1181100" y="86867"/>
                  </a:lnTo>
                  <a:lnTo>
                    <a:pt x="1181100" y="0"/>
                  </a:lnTo>
                  <a:lnTo>
                    <a:pt x="0" y="0"/>
                  </a:lnTo>
                  <a:lnTo>
                    <a:pt x="0" y="86867"/>
                  </a:lnTo>
                  <a:close/>
                </a:path>
              </a:pathLst>
            </a:custGeom>
            <a:ln w="3175">
              <a:solidFill>
                <a:srgbClr val="C5C5C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3" name="object 363"/>
            <p:cNvSpPr/>
            <p:nvPr/>
          </p:nvSpPr>
          <p:spPr>
            <a:xfrm>
              <a:off x="10049256" y="4568951"/>
              <a:ext cx="1143000" cy="59690"/>
            </a:xfrm>
            <a:custGeom>
              <a:avLst/>
              <a:gdLst/>
              <a:ahLst/>
              <a:cxnLst/>
              <a:rect l="l" t="t" r="r" b="b"/>
              <a:pathLst>
                <a:path w="1143000" h="59689">
                  <a:moveTo>
                    <a:pt x="137147" y="0"/>
                  </a:moveTo>
                  <a:lnTo>
                    <a:pt x="0" y="0"/>
                  </a:lnTo>
                  <a:lnTo>
                    <a:pt x="0" y="59436"/>
                  </a:lnTo>
                  <a:lnTo>
                    <a:pt x="137147" y="59436"/>
                  </a:lnTo>
                  <a:lnTo>
                    <a:pt x="137147" y="0"/>
                  </a:lnTo>
                  <a:close/>
                </a:path>
                <a:path w="1143000" h="59689">
                  <a:moveTo>
                    <a:pt x="640080" y="0"/>
                  </a:moveTo>
                  <a:lnTo>
                    <a:pt x="502920" y="0"/>
                  </a:lnTo>
                  <a:lnTo>
                    <a:pt x="502920" y="59436"/>
                  </a:lnTo>
                  <a:lnTo>
                    <a:pt x="640080" y="59436"/>
                  </a:lnTo>
                  <a:lnTo>
                    <a:pt x="640080" y="0"/>
                  </a:lnTo>
                  <a:close/>
                </a:path>
                <a:path w="1143000" h="59689">
                  <a:moveTo>
                    <a:pt x="1143000" y="0"/>
                  </a:moveTo>
                  <a:lnTo>
                    <a:pt x="1004316" y="0"/>
                  </a:lnTo>
                  <a:lnTo>
                    <a:pt x="1004316" y="59436"/>
                  </a:lnTo>
                  <a:lnTo>
                    <a:pt x="1143000" y="59436"/>
                  </a:lnTo>
                  <a:lnTo>
                    <a:pt x="1143000" y="0"/>
                  </a:lnTo>
                  <a:close/>
                </a:path>
              </a:pathLst>
            </a:custGeom>
            <a:solidFill>
              <a:srgbClr val="706F7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4" name="object 364"/>
            <p:cNvSpPr/>
            <p:nvPr/>
          </p:nvSpPr>
          <p:spPr>
            <a:xfrm>
              <a:off x="10567415" y="4579619"/>
              <a:ext cx="108585" cy="35560"/>
            </a:xfrm>
            <a:custGeom>
              <a:avLst/>
              <a:gdLst/>
              <a:ahLst/>
              <a:cxnLst/>
              <a:rect l="l" t="t" r="r" b="b"/>
              <a:pathLst>
                <a:path w="108584" h="35560">
                  <a:moveTo>
                    <a:pt x="54102" y="0"/>
                  </a:moveTo>
                  <a:lnTo>
                    <a:pt x="33057" y="1381"/>
                  </a:lnTo>
                  <a:lnTo>
                    <a:pt x="15859" y="5143"/>
                  </a:lnTo>
                  <a:lnTo>
                    <a:pt x="4256" y="10715"/>
                  </a:lnTo>
                  <a:lnTo>
                    <a:pt x="0" y="17526"/>
                  </a:lnTo>
                  <a:lnTo>
                    <a:pt x="4256" y="24336"/>
                  </a:lnTo>
                  <a:lnTo>
                    <a:pt x="15859" y="29908"/>
                  </a:lnTo>
                  <a:lnTo>
                    <a:pt x="33057" y="33670"/>
                  </a:lnTo>
                  <a:lnTo>
                    <a:pt x="54102" y="35052"/>
                  </a:lnTo>
                  <a:lnTo>
                    <a:pt x="75146" y="33670"/>
                  </a:lnTo>
                  <a:lnTo>
                    <a:pt x="92344" y="29908"/>
                  </a:lnTo>
                  <a:lnTo>
                    <a:pt x="103947" y="24336"/>
                  </a:lnTo>
                  <a:lnTo>
                    <a:pt x="108204" y="17526"/>
                  </a:lnTo>
                  <a:lnTo>
                    <a:pt x="103947" y="10715"/>
                  </a:lnTo>
                  <a:lnTo>
                    <a:pt x="92344" y="5143"/>
                  </a:lnTo>
                  <a:lnTo>
                    <a:pt x="75146" y="1381"/>
                  </a:lnTo>
                  <a:lnTo>
                    <a:pt x="54102" y="0"/>
                  </a:lnTo>
                  <a:close/>
                </a:path>
              </a:pathLst>
            </a:custGeom>
            <a:solidFill>
              <a:srgbClr val="C5C5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5" name="object 365"/>
            <p:cNvSpPr/>
            <p:nvPr/>
          </p:nvSpPr>
          <p:spPr>
            <a:xfrm>
              <a:off x="10567415" y="4579619"/>
              <a:ext cx="108585" cy="35560"/>
            </a:xfrm>
            <a:custGeom>
              <a:avLst/>
              <a:gdLst/>
              <a:ahLst/>
              <a:cxnLst/>
              <a:rect l="l" t="t" r="r" b="b"/>
              <a:pathLst>
                <a:path w="108584" h="35560">
                  <a:moveTo>
                    <a:pt x="0" y="17526"/>
                  </a:moveTo>
                  <a:lnTo>
                    <a:pt x="4256" y="10715"/>
                  </a:lnTo>
                  <a:lnTo>
                    <a:pt x="15859" y="5143"/>
                  </a:lnTo>
                  <a:lnTo>
                    <a:pt x="33057" y="1381"/>
                  </a:lnTo>
                  <a:lnTo>
                    <a:pt x="54102" y="0"/>
                  </a:lnTo>
                  <a:lnTo>
                    <a:pt x="75146" y="1381"/>
                  </a:lnTo>
                  <a:lnTo>
                    <a:pt x="92344" y="5143"/>
                  </a:lnTo>
                  <a:lnTo>
                    <a:pt x="103947" y="10715"/>
                  </a:lnTo>
                  <a:lnTo>
                    <a:pt x="108204" y="17526"/>
                  </a:lnTo>
                  <a:lnTo>
                    <a:pt x="103947" y="24336"/>
                  </a:lnTo>
                  <a:lnTo>
                    <a:pt x="92344" y="29908"/>
                  </a:lnTo>
                  <a:lnTo>
                    <a:pt x="75146" y="33670"/>
                  </a:lnTo>
                  <a:lnTo>
                    <a:pt x="54102" y="35052"/>
                  </a:lnTo>
                  <a:lnTo>
                    <a:pt x="33057" y="33670"/>
                  </a:lnTo>
                  <a:lnTo>
                    <a:pt x="15859" y="29908"/>
                  </a:lnTo>
                  <a:lnTo>
                    <a:pt x="4256" y="24336"/>
                  </a:lnTo>
                  <a:lnTo>
                    <a:pt x="0" y="17526"/>
                  </a:lnTo>
                  <a:close/>
                </a:path>
              </a:pathLst>
            </a:custGeom>
            <a:ln w="3175">
              <a:solidFill>
                <a:srgbClr val="C5C5C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6" name="object 366"/>
            <p:cNvSpPr/>
            <p:nvPr/>
          </p:nvSpPr>
          <p:spPr>
            <a:xfrm>
              <a:off x="10102595" y="4582667"/>
              <a:ext cx="33655" cy="32384"/>
            </a:xfrm>
            <a:custGeom>
              <a:avLst/>
              <a:gdLst/>
              <a:ahLst/>
              <a:cxnLst/>
              <a:rect l="l" t="t" r="r" b="b"/>
              <a:pathLst>
                <a:path w="33654" h="32385">
                  <a:moveTo>
                    <a:pt x="26034" y="0"/>
                  </a:moveTo>
                  <a:lnTo>
                    <a:pt x="7493" y="0"/>
                  </a:lnTo>
                  <a:lnTo>
                    <a:pt x="0" y="7111"/>
                  </a:lnTo>
                  <a:lnTo>
                    <a:pt x="0" y="16001"/>
                  </a:lnTo>
                  <a:lnTo>
                    <a:pt x="0" y="24891"/>
                  </a:lnTo>
                  <a:lnTo>
                    <a:pt x="7493" y="32003"/>
                  </a:lnTo>
                  <a:lnTo>
                    <a:pt x="26034" y="32003"/>
                  </a:lnTo>
                  <a:lnTo>
                    <a:pt x="33528" y="24891"/>
                  </a:lnTo>
                  <a:lnTo>
                    <a:pt x="33528" y="7111"/>
                  </a:lnTo>
                  <a:lnTo>
                    <a:pt x="26034" y="0"/>
                  </a:lnTo>
                  <a:close/>
                </a:path>
              </a:pathLst>
            </a:custGeom>
            <a:solidFill>
              <a:srgbClr val="86DC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7" name="object 367"/>
            <p:cNvSpPr/>
            <p:nvPr/>
          </p:nvSpPr>
          <p:spPr>
            <a:xfrm>
              <a:off x="10205465" y="4600194"/>
              <a:ext cx="327025" cy="0"/>
            </a:xfrm>
            <a:custGeom>
              <a:avLst/>
              <a:gdLst/>
              <a:ahLst/>
              <a:cxnLst/>
              <a:rect l="l" t="t" r="r" b="b"/>
              <a:pathLst>
                <a:path w="327025">
                  <a:moveTo>
                    <a:pt x="0" y="0"/>
                  </a:moveTo>
                  <a:lnTo>
                    <a:pt x="326771" y="0"/>
                  </a:lnTo>
                </a:path>
              </a:pathLst>
            </a:custGeom>
            <a:ln w="3175">
              <a:solidFill>
                <a:srgbClr val="AAA9A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8" name="object 368"/>
            <p:cNvSpPr/>
            <p:nvPr/>
          </p:nvSpPr>
          <p:spPr>
            <a:xfrm>
              <a:off x="10709909" y="4600194"/>
              <a:ext cx="327025" cy="0"/>
            </a:xfrm>
            <a:custGeom>
              <a:avLst/>
              <a:gdLst/>
              <a:ahLst/>
              <a:cxnLst/>
              <a:rect l="l" t="t" r="r" b="b"/>
              <a:pathLst>
                <a:path w="327025">
                  <a:moveTo>
                    <a:pt x="0" y="0"/>
                  </a:moveTo>
                  <a:lnTo>
                    <a:pt x="326771" y="0"/>
                  </a:lnTo>
                </a:path>
              </a:pathLst>
            </a:custGeom>
            <a:ln w="3175">
              <a:solidFill>
                <a:srgbClr val="AAA9A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9" name="object 369"/>
            <p:cNvSpPr/>
            <p:nvPr/>
          </p:nvSpPr>
          <p:spPr>
            <a:xfrm>
              <a:off x="10026395" y="4658867"/>
              <a:ext cx="1181100" cy="85725"/>
            </a:xfrm>
            <a:custGeom>
              <a:avLst/>
              <a:gdLst/>
              <a:ahLst/>
              <a:cxnLst/>
              <a:rect l="l" t="t" r="r" b="b"/>
              <a:pathLst>
                <a:path w="1181100" h="85725">
                  <a:moveTo>
                    <a:pt x="1181100" y="0"/>
                  </a:moveTo>
                  <a:lnTo>
                    <a:pt x="0" y="0"/>
                  </a:lnTo>
                  <a:lnTo>
                    <a:pt x="0" y="85343"/>
                  </a:lnTo>
                  <a:lnTo>
                    <a:pt x="1181100" y="85343"/>
                  </a:lnTo>
                  <a:lnTo>
                    <a:pt x="1181100" y="0"/>
                  </a:lnTo>
                  <a:close/>
                </a:path>
              </a:pathLst>
            </a:custGeom>
            <a:solidFill>
              <a:srgbClr val="C5C5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0" name="object 370"/>
            <p:cNvSpPr/>
            <p:nvPr/>
          </p:nvSpPr>
          <p:spPr>
            <a:xfrm>
              <a:off x="10026395" y="4658867"/>
              <a:ext cx="1181100" cy="85725"/>
            </a:xfrm>
            <a:custGeom>
              <a:avLst/>
              <a:gdLst/>
              <a:ahLst/>
              <a:cxnLst/>
              <a:rect l="l" t="t" r="r" b="b"/>
              <a:pathLst>
                <a:path w="1181100" h="85725">
                  <a:moveTo>
                    <a:pt x="0" y="85343"/>
                  </a:moveTo>
                  <a:lnTo>
                    <a:pt x="1181100" y="85343"/>
                  </a:lnTo>
                  <a:lnTo>
                    <a:pt x="1181100" y="0"/>
                  </a:lnTo>
                  <a:lnTo>
                    <a:pt x="0" y="0"/>
                  </a:lnTo>
                  <a:lnTo>
                    <a:pt x="0" y="85343"/>
                  </a:lnTo>
                  <a:close/>
                </a:path>
              </a:pathLst>
            </a:custGeom>
            <a:ln w="3175">
              <a:solidFill>
                <a:srgbClr val="C5C5C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1" name="object 371"/>
            <p:cNvSpPr/>
            <p:nvPr/>
          </p:nvSpPr>
          <p:spPr>
            <a:xfrm>
              <a:off x="10049256" y="4671059"/>
              <a:ext cx="1143000" cy="58419"/>
            </a:xfrm>
            <a:custGeom>
              <a:avLst/>
              <a:gdLst/>
              <a:ahLst/>
              <a:cxnLst/>
              <a:rect l="l" t="t" r="r" b="b"/>
              <a:pathLst>
                <a:path w="1143000" h="58420">
                  <a:moveTo>
                    <a:pt x="137147" y="0"/>
                  </a:moveTo>
                  <a:lnTo>
                    <a:pt x="0" y="0"/>
                  </a:lnTo>
                  <a:lnTo>
                    <a:pt x="0" y="57912"/>
                  </a:lnTo>
                  <a:lnTo>
                    <a:pt x="137147" y="57912"/>
                  </a:lnTo>
                  <a:lnTo>
                    <a:pt x="137147" y="0"/>
                  </a:lnTo>
                  <a:close/>
                </a:path>
                <a:path w="1143000" h="58420">
                  <a:moveTo>
                    <a:pt x="640080" y="0"/>
                  </a:moveTo>
                  <a:lnTo>
                    <a:pt x="502920" y="0"/>
                  </a:lnTo>
                  <a:lnTo>
                    <a:pt x="502920" y="57912"/>
                  </a:lnTo>
                  <a:lnTo>
                    <a:pt x="640080" y="57912"/>
                  </a:lnTo>
                  <a:lnTo>
                    <a:pt x="640080" y="0"/>
                  </a:lnTo>
                  <a:close/>
                </a:path>
                <a:path w="1143000" h="58420">
                  <a:moveTo>
                    <a:pt x="1143000" y="0"/>
                  </a:moveTo>
                  <a:lnTo>
                    <a:pt x="1004316" y="0"/>
                  </a:lnTo>
                  <a:lnTo>
                    <a:pt x="1004316" y="57912"/>
                  </a:lnTo>
                  <a:lnTo>
                    <a:pt x="1143000" y="57912"/>
                  </a:lnTo>
                  <a:lnTo>
                    <a:pt x="1143000" y="0"/>
                  </a:lnTo>
                  <a:close/>
                </a:path>
              </a:pathLst>
            </a:custGeom>
            <a:solidFill>
              <a:srgbClr val="706F7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2" name="object 372"/>
            <p:cNvSpPr/>
            <p:nvPr/>
          </p:nvSpPr>
          <p:spPr>
            <a:xfrm>
              <a:off x="10567415" y="4681727"/>
              <a:ext cx="108585" cy="33655"/>
            </a:xfrm>
            <a:custGeom>
              <a:avLst/>
              <a:gdLst/>
              <a:ahLst/>
              <a:cxnLst/>
              <a:rect l="l" t="t" r="r" b="b"/>
              <a:pathLst>
                <a:path w="108584" h="33654">
                  <a:moveTo>
                    <a:pt x="54102" y="0"/>
                  </a:moveTo>
                  <a:lnTo>
                    <a:pt x="33057" y="1315"/>
                  </a:lnTo>
                  <a:lnTo>
                    <a:pt x="15859" y="4905"/>
                  </a:lnTo>
                  <a:lnTo>
                    <a:pt x="4256" y="10233"/>
                  </a:lnTo>
                  <a:lnTo>
                    <a:pt x="0" y="16763"/>
                  </a:lnTo>
                  <a:lnTo>
                    <a:pt x="4256" y="23294"/>
                  </a:lnTo>
                  <a:lnTo>
                    <a:pt x="15859" y="28622"/>
                  </a:lnTo>
                  <a:lnTo>
                    <a:pt x="33057" y="32212"/>
                  </a:lnTo>
                  <a:lnTo>
                    <a:pt x="54102" y="33527"/>
                  </a:lnTo>
                  <a:lnTo>
                    <a:pt x="75146" y="32212"/>
                  </a:lnTo>
                  <a:lnTo>
                    <a:pt x="92344" y="28622"/>
                  </a:lnTo>
                  <a:lnTo>
                    <a:pt x="103947" y="23294"/>
                  </a:lnTo>
                  <a:lnTo>
                    <a:pt x="108204" y="16763"/>
                  </a:lnTo>
                  <a:lnTo>
                    <a:pt x="103947" y="10233"/>
                  </a:lnTo>
                  <a:lnTo>
                    <a:pt x="92344" y="4905"/>
                  </a:lnTo>
                  <a:lnTo>
                    <a:pt x="75146" y="1315"/>
                  </a:lnTo>
                  <a:lnTo>
                    <a:pt x="54102" y="0"/>
                  </a:lnTo>
                  <a:close/>
                </a:path>
              </a:pathLst>
            </a:custGeom>
            <a:solidFill>
              <a:srgbClr val="C5C5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3" name="object 373"/>
            <p:cNvSpPr/>
            <p:nvPr/>
          </p:nvSpPr>
          <p:spPr>
            <a:xfrm>
              <a:off x="10567415" y="4681727"/>
              <a:ext cx="108585" cy="33655"/>
            </a:xfrm>
            <a:custGeom>
              <a:avLst/>
              <a:gdLst/>
              <a:ahLst/>
              <a:cxnLst/>
              <a:rect l="l" t="t" r="r" b="b"/>
              <a:pathLst>
                <a:path w="108584" h="33654">
                  <a:moveTo>
                    <a:pt x="0" y="16763"/>
                  </a:moveTo>
                  <a:lnTo>
                    <a:pt x="4256" y="10233"/>
                  </a:lnTo>
                  <a:lnTo>
                    <a:pt x="15859" y="4905"/>
                  </a:lnTo>
                  <a:lnTo>
                    <a:pt x="33057" y="1315"/>
                  </a:lnTo>
                  <a:lnTo>
                    <a:pt x="54102" y="0"/>
                  </a:lnTo>
                  <a:lnTo>
                    <a:pt x="75146" y="1315"/>
                  </a:lnTo>
                  <a:lnTo>
                    <a:pt x="92344" y="4905"/>
                  </a:lnTo>
                  <a:lnTo>
                    <a:pt x="103947" y="10233"/>
                  </a:lnTo>
                  <a:lnTo>
                    <a:pt x="108204" y="16763"/>
                  </a:lnTo>
                  <a:lnTo>
                    <a:pt x="103947" y="23294"/>
                  </a:lnTo>
                  <a:lnTo>
                    <a:pt x="92344" y="28622"/>
                  </a:lnTo>
                  <a:lnTo>
                    <a:pt x="75146" y="32212"/>
                  </a:lnTo>
                  <a:lnTo>
                    <a:pt x="54102" y="33527"/>
                  </a:lnTo>
                  <a:lnTo>
                    <a:pt x="33057" y="32212"/>
                  </a:lnTo>
                  <a:lnTo>
                    <a:pt x="15859" y="28622"/>
                  </a:lnTo>
                  <a:lnTo>
                    <a:pt x="4256" y="23294"/>
                  </a:lnTo>
                  <a:lnTo>
                    <a:pt x="0" y="16763"/>
                  </a:lnTo>
                  <a:close/>
                </a:path>
              </a:pathLst>
            </a:custGeom>
            <a:ln w="3175">
              <a:solidFill>
                <a:srgbClr val="C5C5C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4" name="object 374"/>
            <p:cNvSpPr/>
            <p:nvPr/>
          </p:nvSpPr>
          <p:spPr>
            <a:xfrm>
              <a:off x="10102595" y="4683251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4">
                  <a:moveTo>
                    <a:pt x="26034" y="0"/>
                  </a:moveTo>
                  <a:lnTo>
                    <a:pt x="7493" y="0"/>
                  </a:lnTo>
                  <a:lnTo>
                    <a:pt x="0" y="7492"/>
                  </a:lnTo>
                  <a:lnTo>
                    <a:pt x="0" y="16763"/>
                  </a:lnTo>
                  <a:lnTo>
                    <a:pt x="0" y="26034"/>
                  </a:lnTo>
                  <a:lnTo>
                    <a:pt x="7493" y="33527"/>
                  </a:lnTo>
                  <a:lnTo>
                    <a:pt x="26034" y="33527"/>
                  </a:lnTo>
                  <a:lnTo>
                    <a:pt x="33528" y="26034"/>
                  </a:lnTo>
                  <a:lnTo>
                    <a:pt x="33528" y="7492"/>
                  </a:lnTo>
                  <a:lnTo>
                    <a:pt x="26034" y="0"/>
                  </a:lnTo>
                  <a:close/>
                </a:path>
              </a:pathLst>
            </a:custGeom>
            <a:solidFill>
              <a:srgbClr val="86DC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5" name="object 375"/>
            <p:cNvSpPr/>
            <p:nvPr/>
          </p:nvSpPr>
          <p:spPr>
            <a:xfrm>
              <a:off x="10205465" y="4700777"/>
              <a:ext cx="327025" cy="0"/>
            </a:xfrm>
            <a:custGeom>
              <a:avLst/>
              <a:gdLst/>
              <a:ahLst/>
              <a:cxnLst/>
              <a:rect l="l" t="t" r="r" b="b"/>
              <a:pathLst>
                <a:path w="327025">
                  <a:moveTo>
                    <a:pt x="0" y="0"/>
                  </a:moveTo>
                  <a:lnTo>
                    <a:pt x="326771" y="0"/>
                  </a:lnTo>
                </a:path>
              </a:pathLst>
            </a:custGeom>
            <a:ln w="3175">
              <a:solidFill>
                <a:srgbClr val="AAA9A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6" name="object 376"/>
            <p:cNvSpPr/>
            <p:nvPr/>
          </p:nvSpPr>
          <p:spPr>
            <a:xfrm>
              <a:off x="10709909" y="4700777"/>
              <a:ext cx="327025" cy="0"/>
            </a:xfrm>
            <a:custGeom>
              <a:avLst/>
              <a:gdLst/>
              <a:ahLst/>
              <a:cxnLst/>
              <a:rect l="l" t="t" r="r" b="b"/>
              <a:pathLst>
                <a:path w="327025">
                  <a:moveTo>
                    <a:pt x="0" y="0"/>
                  </a:moveTo>
                  <a:lnTo>
                    <a:pt x="326771" y="0"/>
                  </a:lnTo>
                </a:path>
              </a:pathLst>
            </a:custGeom>
            <a:ln w="3175">
              <a:solidFill>
                <a:srgbClr val="AAA9A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7" name="object 377"/>
            <p:cNvSpPr/>
            <p:nvPr/>
          </p:nvSpPr>
          <p:spPr>
            <a:xfrm>
              <a:off x="10026395" y="4759451"/>
              <a:ext cx="1181100" cy="85725"/>
            </a:xfrm>
            <a:custGeom>
              <a:avLst/>
              <a:gdLst/>
              <a:ahLst/>
              <a:cxnLst/>
              <a:rect l="l" t="t" r="r" b="b"/>
              <a:pathLst>
                <a:path w="1181100" h="85725">
                  <a:moveTo>
                    <a:pt x="1181100" y="0"/>
                  </a:moveTo>
                  <a:lnTo>
                    <a:pt x="0" y="0"/>
                  </a:lnTo>
                  <a:lnTo>
                    <a:pt x="0" y="85343"/>
                  </a:lnTo>
                  <a:lnTo>
                    <a:pt x="1181100" y="85343"/>
                  </a:lnTo>
                  <a:lnTo>
                    <a:pt x="1181100" y="0"/>
                  </a:lnTo>
                  <a:close/>
                </a:path>
              </a:pathLst>
            </a:custGeom>
            <a:solidFill>
              <a:srgbClr val="C5C5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8" name="object 378"/>
            <p:cNvSpPr/>
            <p:nvPr/>
          </p:nvSpPr>
          <p:spPr>
            <a:xfrm>
              <a:off x="10026395" y="4759451"/>
              <a:ext cx="1181100" cy="85725"/>
            </a:xfrm>
            <a:custGeom>
              <a:avLst/>
              <a:gdLst/>
              <a:ahLst/>
              <a:cxnLst/>
              <a:rect l="l" t="t" r="r" b="b"/>
              <a:pathLst>
                <a:path w="1181100" h="85725">
                  <a:moveTo>
                    <a:pt x="0" y="85343"/>
                  </a:moveTo>
                  <a:lnTo>
                    <a:pt x="1181100" y="85343"/>
                  </a:lnTo>
                  <a:lnTo>
                    <a:pt x="1181100" y="0"/>
                  </a:lnTo>
                  <a:lnTo>
                    <a:pt x="0" y="0"/>
                  </a:lnTo>
                  <a:lnTo>
                    <a:pt x="0" y="85343"/>
                  </a:lnTo>
                  <a:close/>
                </a:path>
              </a:pathLst>
            </a:custGeom>
            <a:ln w="3175">
              <a:solidFill>
                <a:srgbClr val="C5C5C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9" name="object 379"/>
            <p:cNvSpPr/>
            <p:nvPr/>
          </p:nvSpPr>
          <p:spPr>
            <a:xfrm>
              <a:off x="10049256" y="4771643"/>
              <a:ext cx="1143000" cy="59690"/>
            </a:xfrm>
            <a:custGeom>
              <a:avLst/>
              <a:gdLst/>
              <a:ahLst/>
              <a:cxnLst/>
              <a:rect l="l" t="t" r="r" b="b"/>
              <a:pathLst>
                <a:path w="1143000" h="59689">
                  <a:moveTo>
                    <a:pt x="137147" y="0"/>
                  </a:moveTo>
                  <a:lnTo>
                    <a:pt x="0" y="0"/>
                  </a:lnTo>
                  <a:lnTo>
                    <a:pt x="0" y="59436"/>
                  </a:lnTo>
                  <a:lnTo>
                    <a:pt x="137147" y="59436"/>
                  </a:lnTo>
                  <a:lnTo>
                    <a:pt x="137147" y="0"/>
                  </a:lnTo>
                  <a:close/>
                </a:path>
                <a:path w="1143000" h="59689">
                  <a:moveTo>
                    <a:pt x="640080" y="0"/>
                  </a:moveTo>
                  <a:lnTo>
                    <a:pt x="502920" y="0"/>
                  </a:lnTo>
                  <a:lnTo>
                    <a:pt x="502920" y="59436"/>
                  </a:lnTo>
                  <a:lnTo>
                    <a:pt x="640080" y="59436"/>
                  </a:lnTo>
                  <a:lnTo>
                    <a:pt x="640080" y="0"/>
                  </a:lnTo>
                  <a:close/>
                </a:path>
                <a:path w="1143000" h="59689">
                  <a:moveTo>
                    <a:pt x="1143000" y="0"/>
                  </a:moveTo>
                  <a:lnTo>
                    <a:pt x="1004316" y="0"/>
                  </a:lnTo>
                  <a:lnTo>
                    <a:pt x="1004316" y="59436"/>
                  </a:lnTo>
                  <a:lnTo>
                    <a:pt x="1143000" y="59436"/>
                  </a:lnTo>
                  <a:lnTo>
                    <a:pt x="1143000" y="0"/>
                  </a:lnTo>
                  <a:close/>
                </a:path>
              </a:pathLst>
            </a:custGeom>
            <a:solidFill>
              <a:srgbClr val="706F7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0" name="object 380"/>
            <p:cNvSpPr/>
            <p:nvPr/>
          </p:nvSpPr>
          <p:spPr>
            <a:xfrm>
              <a:off x="10567415" y="4782311"/>
              <a:ext cx="108585" cy="35560"/>
            </a:xfrm>
            <a:custGeom>
              <a:avLst/>
              <a:gdLst/>
              <a:ahLst/>
              <a:cxnLst/>
              <a:rect l="l" t="t" r="r" b="b"/>
              <a:pathLst>
                <a:path w="108584" h="35560">
                  <a:moveTo>
                    <a:pt x="54102" y="0"/>
                  </a:moveTo>
                  <a:lnTo>
                    <a:pt x="33057" y="1381"/>
                  </a:lnTo>
                  <a:lnTo>
                    <a:pt x="15859" y="5143"/>
                  </a:lnTo>
                  <a:lnTo>
                    <a:pt x="4256" y="10715"/>
                  </a:lnTo>
                  <a:lnTo>
                    <a:pt x="0" y="17526"/>
                  </a:lnTo>
                  <a:lnTo>
                    <a:pt x="4256" y="24336"/>
                  </a:lnTo>
                  <a:lnTo>
                    <a:pt x="15859" y="29908"/>
                  </a:lnTo>
                  <a:lnTo>
                    <a:pt x="33057" y="33670"/>
                  </a:lnTo>
                  <a:lnTo>
                    <a:pt x="54102" y="35052"/>
                  </a:lnTo>
                  <a:lnTo>
                    <a:pt x="75146" y="33670"/>
                  </a:lnTo>
                  <a:lnTo>
                    <a:pt x="92344" y="29908"/>
                  </a:lnTo>
                  <a:lnTo>
                    <a:pt x="103947" y="24336"/>
                  </a:lnTo>
                  <a:lnTo>
                    <a:pt x="108204" y="17526"/>
                  </a:lnTo>
                  <a:lnTo>
                    <a:pt x="103947" y="10715"/>
                  </a:lnTo>
                  <a:lnTo>
                    <a:pt x="92344" y="5143"/>
                  </a:lnTo>
                  <a:lnTo>
                    <a:pt x="75146" y="1381"/>
                  </a:lnTo>
                  <a:lnTo>
                    <a:pt x="54102" y="0"/>
                  </a:lnTo>
                  <a:close/>
                </a:path>
              </a:pathLst>
            </a:custGeom>
            <a:solidFill>
              <a:srgbClr val="C5C5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1" name="object 381"/>
            <p:cNvSpPr/>
            <p:nvPr/>
          </p:nvSpPr>
          <p:spPr>
            <a:xfrm>
              <a:off x="10567415" y="4782311"/>
              <a:ext cx="108585" cy="35560"/>
            </a:xfrm>
            <a:custGeom>
              <a:avLst/>
              <a:gdLst/>
              <a:ahLst/>
              <a:cxnLst/>
              <a:rect l="l" t="t" r="r" b="b"/>
              <a:pathLst>
                <a:path w="108584" h="35560">
                  <a:moveTo>
                    <a:pt x="0" y="17526"/>
                  </a:moveTo>
                  <a:lnTo>
                    <a:pt x="4256" y="10715"/>
                  </a:lnTo>
                  <a:lnTo>
                    <a:pt x="15859" y="5143"/>
                  </a:lnTo>
                  <a:lnTo>
                    <a:pt x="33057" y="1381"/>
                  </a:lnTo>
                  <a:lnTo>
                    <a:pt x="54102" y="0"/>
                  </a:lnTo>
                  <a:lnTo>
                    <a:pt x="75146" y="1381"/>
                  </a:lnTo>
                  <a:lnTo>
                    <a:pt x="92344" y="5143"/>
                  </a:lnTo>
                  <a:lnTo>
                    <a:pt x="103947" y="10715"/>
                  </a:lnTo>
                  <a:lnTo>
                    <a:pt x="108204" y="17526"/>
                  </a:lnTo>
                  <a:lnTo>
                    <a:pt x="103947" y="24336"/>
                  </a:lnTo>
                  <a:lnTo>
                    <a:pt x="92344" y="29908"/>
                  </a:lnTo>
                  <a:lnTo>
                    <a:pt x="75146" y="33670"/>
                  </a:lnTo>
                  <a:lnTo>
                    <a:pt x="54102" y="35052"/>
                  </a:lnTo>
                  <a:lnTo>
                    <a:pt x="33057" y="33670"/>
                  </a:lnTo>
                  <a:lnTo>
                    <a:pt x="15859" y="29908"/>
                  </a:lnTo>
                  <a:lnTo>
                    <a:pt x="4256" y="24336"/>
                  </a:lnTo>
                  <a:lnTo>
                    <a:pt x="0" y="17526"/>
                  </a:lnTo>
                  <a:close/>
                </a:path>
              </a:pathLst>
            </a:custGeom>
            <a:ln w="3175">
              <a:solidFill>
                <a:srgbClr val="C5C5C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2" name="object 382"/>
            <p:cNvSpPr/>
            <p:nvPr/>
          </p:nvSpPr>
          <p:spPr>
            <a:xfrm>
              <a:off x="10102595" y="4783835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4">
                  <a:moveTo>
                    <a:pt x="26034" y="0"/>
                  </a:moveTo>
                  <a:lnTo>
                    <a:pt x="7493" y="0"/>
                  </a:lnTo>
                  <a:lnTo>
                    <a:pt x="0" y="7492"/>
                  </a:lnTo>
                  <a:lnTo>
                    <a:pt x="0" y="16763"/>
                  </a:lnTo>
                  <a:lnTo>
                    <a:pt x="0" y="26034"/>
                  </a:lnTo>
                  <a:lnTo>
                    <a:pt x="7493" y="33527"/>
                  </a:lnTo>
                  <a:lnTo>
                    <a:pt x="26034" y="33527"/>
                  </a:lnTo>
                  <a:lnTo>
                    <a:pt x="33528" y="26034"/>
                  </a:lnTo>
                  <a:lnTo>
                    <a:pt x="33528" y="7492"/>
                  </a:lnTo>
                  <a:lnTo>
                    <a:pt x="26034" y="0"/>
                  </a:lnTo>
                  <a:close/>
                </a:path>
              </a:pathLst>
            </a:custGeom>
            <a:solidFill>
              <a:srgbClr val="86DC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3" name="object 383"/>
            <p:cNvSpPr/>
            <p:nvPr/>
          </p:nvSpPr>
          <p:spPr>
            <a:xfrm>
              <a:off x="10205465" y="4801361"/>
              <a:ext cx="327025" cy="0"/>
            </a:xfrm>
            <a:custGeom>
              <a:avLst/>
              <a:gdLst/>
              <a:ahLst/>
              <a:cxnLst/>
              <a:rect l="l" t="t" r="r" b="b"/>
              <a:pathLst>
                <a:path w="327025">
                  <a:moveTo>
                    <a:pt x="0" y="0"/>
                  </a:moveTo>
                  <a:lnTo>
                    <a:pt x="326771" y="0"/>
                  </a:lnTo>
                </a:path>
              </a:pathLst>
            </a:custGeom>
            <a:ln w="3175">
              <a:solidFill>
                <a:srgbClr val="AAA9A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4" name="object 384"/>
            <p:cNvSpPr/>
            <p:nvPr/>
          </p:nvSpPr>
          <p:spPr>
            <a:xfrm>
              <a:off x="10709909" y="4801361"/>
              <a:ext cx="327025" cy="0"/>
            </a:xfrm>
            <a:custGeom>
              <a:avLst/>
              <a:gdLst/>
              <a:ahLst/>
              <a:cxnLst/>
              <a:rect l="l" t="t" r="r" b="b"/>
              <a:pathLst>
                <a:path w="327025">
                  <a:moveTo>
                    <a:pt x="0" y="0"/>
                  </a:moveTo>
                  <a:lnTo>
                    <a:pt x="326771" y="0"/>
                  </a:lnTo>
                </a:path>
              </a:pathLst>
            </a:custGeom>
            <a:ln w="3175">
              <a:solidFill>
                <a:srgbClr val="AAA9A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5" name="object 385"/>
            <p:cNvSpPr/>
            <p:nvPr/>
          </p:nvSpPr>
          <p:spPr>
            <a:xfrm>
              <a:off x="10026395" y="4861560"/>
              <a:ext cx="1181100" cy="85725"/>
            </a:xfrm>
            <a:custGeom>
              <a:avLst/>
              <a:gdLst/>
              <a:ahLst/>
              <a:cxnLst/>
              <a:rect l="l" t="t" r="r" b="b"/>
              <a:pathLst>
                <a:path w="1181100" h="85725">
                  <a:moveTo>
                    <a:pt x="1181100" y="0"/>
                  </a:moveTo>
                  <a:lnTo>
                    <a:pt x="0" y="0"/>
                  </a:lnTo>
                  <a:lnTo>
                    <a:pt x="0" y="85343"/>
                  </a:lnTo>
                  <a:lnTo>
                    <a:pt x="1181100" y="85343"/>
                  </a:lnTo>
                  <a:lnTo>
                    <a:pt x="1181100" y="0"/>
                  </a:lnTo>
                  <a:close/>
                </a:path>
              </a:pathLst>
            </a:custGeom>
            <a:solidFill>
              <a:srgbClr val="C5C5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6" name="object 386"/>
            <p:cNvSpPr/>
            <p:nvPr/>
          </p:nvSpPr>
          <p:spPr>
            <a:xfrm>
              <a:off x="10026395" y="4861560"/>
              <a:ext cx="1181100" cy="85725"/>
            </a:xfrm>
            <a:custGeom>
              <a:avLst/>
              <a:gdLst/>
              <a:ahLst/>
              <a:cxnLst/>
              <a:rect l="l" t="t" r="r" b="b"/>
              <a:pathLst>
                <a:path w="1181100" h="85725">
                  <a:moveTo>
                    <a:pt x="0" y="85343"/>
                  </a:moveTo>
                  <a:lnTo>
                    <a:pt x="1181100" y="85343"/>
                  </a:lnTo>
                  <a:lnTo>
                    <a:pt x="1181100" y="0"/>
                  </a:lnTo>
                  <a:lnTo>
                    <a:pt x="0" y="0"/>
                  </a:lnTo>
                  <a:lnTo>
                    <a:pt x="0" y="85343"/>
                  </a:lnTo>
                  <a:close/>
                </a:path>
              </a:pathLst>
            </a:custGeom>
            <a:ln w="3175">
              <a:solidFill>
                <a:srgbClr val="C5C5C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7" name="object 387"/>
            <p:cNvSpPr/>
            <p:nvPr/>
          </p:nvSpPr>
          <p:spPr>
            <a:xfrm>
              <a:off x="10049256" y="4873751"/>
              <a:ext cx="1143000" cy="58419"/>
            </a:xfrm>
            <a:custGeom>
              <a:avLst/>
              <a:gdLst/>
              <a:ahLst/>
              <a:cxnLst/>
              <a:rect l="l" t="t" r="r" b="b"/>
              <a:pathLst>
                <a:path w="1143000" h="58420">
                  <a:moveTo>
                    <a:pt x="137147" y="0"/>
                  </a:moveTo>
                  <a:lnTo>
                    <a:pt x="0" y="0"/>
                  </a:lnTo>
                  <a:lnTo>
                    <a:pt x="0" y="57912"/>
                  </a:lnTo>
                  <a:lnTo>
                    <a:pt x="137147" y="57912"/>
                  </a:lnTo>
                  <a:lnTo>
                    <a:pt x="137147" y="0"/>
                  </a:lnTo>
                  <a:close/>
                </a:path>
                <a:path w="1143000" h="58420">
                  <a:moveTo>
                    <a:pt x="640080" y="0"/>
                  </a:moveTo>
                  <a:lnTo>
                    <a:pt x="502920" y="0"/>
                  </a:lnTo>
                  <a:lnTo>
                    <a:pt x="502920" y="57912"/>
                  </a:lnTo>
                  <a:lnTo>
                    <a:pt x="640080" y="57912"/>
                  </a:lnTo>
                  <a:lnTo>
                    <a:pt x="640080" y="0"/>
                  </a:lnTo>
                  <a:close/>
                </a:path>
                <a:path w="1143000" h="58420">
                  <a:moveTo>
                    <a:pt x="1143000" y="0"/>
                  </a:moveTo>
                  <a:lnTo>
                    <a:pt x="1004316" y="0"/>
                  </a:lnTo>
                  <a:lnTo>
                    <a:pt x="1004316" y="57912"/>
                  </a:lnTo>
                  <a:lnTo>
                    <a:pt x="1143000" y="57912"/>
                  </a:lnTo>
                  <a:lnTo>
                    <a:pt x="1143000" y="0"/>
                  </a:lnTo>
                  <a:close/>
                </a:path>
              </a:pathLst>
            </a:custGeom>
            <a:solidFill>
              <a:srgbClr val="706F7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8" name="object 388"/>
            <p:cNvSpPr/>
            <p:nvPr/>
          </p:nvSpPr>
          <p:spPr>
            <a:xfrm>
              <a:off x="10567415" y="4882895"/>
              <a:ext cx="108585" cy="35560"/>
            </a:xfrm>
            <a:custGeom>
              <a:avLst/>
              <a:gdLst/>
              <a:ahLst/>
              <a:cxnLst/>
              <a:rect l="l" t="t" r="r" b="b"/>
              <a:pathLst>
                <a:path w="108584" h="35560">
                  <a:moveTo>
                    <a:pt x="54102" y="0"/>
                  </a:moveTo>
                  <a:lnTo>
                    <a:pt x="33057" y="1381"/>
                  </a:lnTo>
                  <a:lnTo>
                    <a:pt x="15859" y="5143"/>
                  </a:lnTo>
                  <a:lnTo>
                    <a:pt x="4256" y="10715"/>
                  </a:lnTo>
                  <a:lnTo>
                    <a:pt x="0" y="17525"/>
                  </a:lnTo>
                  <a:lnTo>
                    <a:pt x="4256" y="24336"/>
                  </a:lnTo>
                  <a:lnTo>
                    <a:pt x="15859" y="29908"/>
                  </a:lnTo>
                  <a:lnTo>
                    <a:pt x="33057" y="33670"/>
                  </a:lnTo>
                  <a:lnTo>
                    <a:pt x="54102" y="35051"/>
                  </a:lnTo>
                  <a:lnTo>
                    <a:pt x="75146" y="33670"/>
                  </a:lnTo>
                  <a:lnTo>
                    <a:pt x="92344" y="29908"/>
                  </a:lnTo>
                  <a:lnTo>
                    <a:pt x="103947" y="24336"/>
                  </a:lnTo>
                  <a:lnTo>
                    <a:pt x="108204" y="17525"/>
                  </a:lnTo>
                  <a:lnTo>
                    <a:pt x="103947" y="10715"/>
                  </a:lnTo>
                  <a:lnTo>
                    <a:pt x="92344" y="5143"/>
                  </a:lnTo>
                  <a:lnTo>
                    <a:pt x="75146" y="1381"/>
                  </a:lnTo>
                  <a:lnTo>
                    <a:pt x="54102" y="0"/>
                  </a:lnTo>
                  <a:close/>
                </a:path>
              </a:pathLst>
            </a:custGeom>
            <a:solidFill>
              <a:srgbClr val="C5C5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9" name="object 389"/>
            <p:cNvSpPr/>
            <p:nvPr/>
          </p:nvSpPr>
          <p:spPr>
            <a:xfrm>
              <a:off x="10567415" y="4882895"/>
              <a:ext cx="108585" cy="35560"/>
            </a:xfrm>
            <a:custGeom>
              <a:avLst/>
              <a:gdLst/>
              <a:ahLst/>
              <a:cxnLst/>
              <a:rect l="l" t="t" r="r" b="b"/>
              <a:pathLst>
                <a:path w="108584" h="35560">
                  <a:moveTo>
                    <a:pt x="0" y="17525"/>
                  </a:moveTo>
                  <a:lnTo>
                    <a:pt x="4256" y="10715"/>
                  </a:lnTo>
                  <a:lnTo>
                    <a:pt x="15859" y="5143"/>
                  </a:lnTo>
                  <a:lnTo>
                    <a:pt x="33057" y="1381"/>
                  </a:lnTo>
                  <a:lnTo>
                    <a:pt x="54102" y="0"/>
                  </a:lnTo>
                  <a:lnTo>
                    <a:pt x="75146" y="1381"/>
                  </a:lnTo>
                  <a:lnTo>
                    <a:pt x="92344" y="5143"/>
                  </a:lnTo>
                  <a:lnTo>
                    <a:pt x="103947" y="10715"/>
                  </a:lnTo>
                  <a:lnTo>
                    <a:pt x="108204" y="17525"/>
                  </a:lnTo>
                  <a:lnTo>
                    <a:pt x="103947" y="24336"/>
                  </a:lnTo>
                  <a:lnTo>
                    <a:pt x="92344" y="29908"/>
                  </a:lnTo>
                  <a:lnTo>
                    <a:pt x="75146" y="33670"/>
                  </a:lnTo>
                  <a:lnTo>
                    <a:pt x="54102" y="35051"/>
                  </a:lnTo>
                  <a:lnTo>
                    <a:pt x="33057" y="33670"/>
                  </a:lnTo>
                  <a:lnTo>
                    <a:pt x="15859" y="29908"/>
                  </a:lnTo>
                  <a:lnTo>
                    <a:pt x="4256" y="24336"/>
                  </a:lnTo>
                  <a:lnTo>
                    <a:pt x="0" y="17525"/>
                  </a:lnTo>
                  <a:close/>
                </a:path>
              </a:pathLst>
            </a:custGeom>
            <a:ln w="3175">
              <a:solidFill>
                <a:srgbClr val="C5C5C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0" name="object 390"/>
            <p:cNvSpPr/>
            <p:nvPr/>
          </p:nvSpPr>
          <p:spPr>
            <a:xfrm>
              <a:off x="10102595" y="4885943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4">
                  <a:moveTo>
                    <a:pt x="26034" y="0"/>
                  </a:moveTo>
                  <a:lnTo>
                    <a:pt x="7493" y="0"/>
                  </a:lnTo>
                  <a:lnTo>
                    <a:pt x="0" y="7493"/>
                  </a:lnTo>
                  <a:lnTo>
                    <a:pt x="0" y="16764"/>
                  </a:lnTo>
                  <a:lnTo>
                    <a:pt x="0" y="26035"/>
                  </a:lnTo>
                  <a:lnTo>
                    <a:pt x="7493" y="33528"/>
                  </a:lnTo>
                  <a:lnTo>
                    <a:pt x="26034" y="33528"/>
                  </a:lnTo>
                  <a:lnTo>
                    <a:pt x="33528" y="26035"/>
                  </a:lnTo>
                  <a:lnTo>
                    <a:pt x="33528" y="7493"/>
                  </a:lnTo>
                  <a:lnTo>
                    <a:pt x="26034" y="0"/>
                  </a:lnTo>
                  <a:close/>
                </a:path>
              </a:pathLst>
            </a:custGeom>
            <a:solidFill>
              <a:srgbClr val="86DC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1" name="object 391"/>
            <p:cNvSpPr/>
            <p:nvPr/>
          </p:nvSpPr>
          <p:spPr>
            <a:xfrm>
              <a:off x="10026395" y="4962143"/>
              <a:ext cx="1181100" cy="85725"/>
            </a:xfrm>
            <a:custGeom>
              <a:avLst/>
              <a:gdLst/>
              <a:ahLst/>
              <a:cxnLst/>
              <a:rect l="l" t="t" r="r" b="b"/>
              <a:pathLst>
                <a:path w="1181100" h="85725">
                  <a:moveTo>
                    <a:pt x="1181100" y="0"/>
                  </a:moveTo>
                  <a:lnTo>
                    <a:pt x="0" y="0"/>
                  </a:lnTo>
                  <a:lnTo>
                    <a:pt x="0" y="85343"/>
                  </a:lnTo>
                  <a:lnTo>
                    <a:pt x="1181100" y="85343"/>
                  </a:lnTo>
                  <a:lnTo>
                    <a:pt x="1181100" y="0"/>
                  </a:lnTo>
                  <a:close/>
                </a:path>
              </a:pathLst>
            </a:custGeom>
            <a:solidFill>
              <a:srgbClr val="C5C5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2" name="object 392"/>
            <p:cNvSpPr/>
            <p:nvPr/>
          </p:nvSpPr>
          <p:spPr>
            <a:xfrm>
              <a:off x="10026395" y="4962143"/>
              <a:ext cx="1181100" cy="85725"/>
            </a:xfrm>
            <a:custGeom>
              <a:avLst/>
              <a:gdLst/>
              <a:ahLst/>
              <a:cxnLst/>
              <a:rect l="l" t="t" r="r" b="b"/>
              <a:pathLst>
                <a:path w="1181100" h="85725">
                  <a:moveTo>
                    <a:pt x="0" y="85343"/>
                  </a:moveTo>
                  <a:lnTo>
                    <a:pt x="1181100" y="85343"/>
                  </a:lnTo>
                  <a:lnTo>
                    <a:pt x="1181100" y="0"/>
                  </a:lnTo>
                  <a:lnTo>
                    <a:pt x="0" y="0"/>
                  </a:lnTo>
                  <a:lnTo>
                    <a:pt x="0" y="85343"/>
                  </a:lnTo>
                  <a:close/>
                </a:path>
              </a:pathLst>
            </a:custGeom>
            <a:ln w="3175">
              <a:solidFill>
                <a:srgbClr val="C5C5C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3" name="object 393"/>
            <p:cNvSpPr/>
            <p:nvPr/>
          </p:nvSpPr>
          <p:spPr>
            <a:xfrm>
              <a:off x="10049256" y="4974335"/>
              <a:ext cx="1143000" cy="58419"/>
            </a:xfrm>
            <a:custGeom>
              <a:avLst/>
              <a:gdLst/>
              <a:ahLst/>
              <a:cxnLst/>
              <a:rect l="l" t="t" r="r" b="b"/>
              <a:pathLst>
                <a:path w="1143000" h="58420">
                  <a:moveTo>
                    <a:pt x="137147" y="0"/>
                  </a:moveTo>
                  <a:lnTo>
                    <a:pt x="0" y="0"/>
                  </a:lnTo>
                  <a:lnTo>
                    <a:pt x="0" y="57912"/>
                  </a:lnTo>
                  <a:lnTo>
                    <a:pt x="137147" y="57912"/>
                  </a:lnTo>
                  <a:lnTo>
                    <a:pt x="137147" y="0"/>
                  </a:lnTo>
                  <a:close/>
                </a:path>
                <a:path w="1143000" h="58420">
                  <a:moveTo>
                    <a:pt x="640080" y="0"/>
                  </a:moveTo>
                  <a:lnTo>
                    <a:pt x="502920" y="0"/>
                  </a:lnTo>
                  <a:lnTo>
                    <a:pt x="502920" y="57912"/>
                  </a:lnTo>
                  <a:lnTo>
                    <a:pt x="640080" y="57912"/>
                  </a:lnTo>
                  <a:lnTo>
                    <a:pt x="640080" y="0"/>
                  </a:lnTo>
                  <a:close/>
                </a:path>
                <a:path w="1143000" h="58420">
                  <a:moveTo>
                    <a:pt x="1143000" y="0"/>
                  </a:moveTo>
                  <a:lnTo>
                    <a:pt x="1004316" y="0"/>
                  </a:lnTo>
                  <a:lnTo>
                    <a:pt x="1004316" y="57912"/>
                  </a:lnTo>
                  <a:lnTo>
                    <a:pt x="1143000" y="57912"/>
                  </a:lnTo>
                  <a:lnTo>
                    <a:pt x="1143000" y="0"/>
                  </a:lnTo>
                  <a:close/>
                </a:path>
              </a:pathLst>
            </a:custGeom>
            <a:solidFill>
              <a:srgbClr val="706F7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4" name="object 394"/>
            <p:cNvSpPr/>
            <p:nvPr/>
          </p:nvSpPr>
          <p:spPr>
            <a:xfrm>
              <a:off x="10567415" y="4985004"/>
              <a:ext cx="108585" cy="35560"/>
            </a:xfrm>
            <a:custGeom>
              <a:avLst/>
              <a:gdLst/>
              <a:ahLst/>
              <a:cxnLst/>
              <a:rect l="l" t="t" r="r" b="b"/>
              <a:pathLst>
                <a:path w="108584" h="35560">
                  <a:moveTo>
                    <a:pt x="54102" y="0"/>
                  </a:moveTo>
                  <a:lnTo>
                    <a:pt x="33057" y="1381"/>
                  </a:lnTo>
                  <a:lnTo>
                    <a:pt x="15859" y="5143"/>
                  </a:lnTo>
                  <a:lnTo>
                    <a:pt x="4256" y="10715"/>
                  </a:lnTo>
                  <a:lnTo>
                    <a:pt x="0" y="17525"/>
                  </a:lnTo>
                  <a:lnTo>
                    <a:pt x="4256" y="24336"/>
                  </a:lnTo>
                  <a:lnTo>
                    <a:pt x="15859" y="29908"/>
                  </a:lnTo>
                  <a:lnTo>
                    <a:pt x="33057" y="33670"/>
                  </a:lnTo>
                  <a:lnTo>
                    <a:pt x="54102" y="35051"/>
                  </a:lnTo>
                  <a:lnTo>
                    <a:pt x="75146" y="33670"/>
                  </a:lnTo>
                  <a:lnTo>
                    <a:pt x="92344" y="29908"/>
                  </a:lnTo>
                  <a:lnTo>
                    <a:pt x="103947" y="24336"/>
                  </a:lnTo>
                  <a:lnTo>
                    <a:pt x="108204" y="17525"/>
                  </a:lnTo>
                  <a:lnTo>
                    <a:pt x="103947" y="10715"/>
                  </a:lnTo>
                  <a:lnTo>
                    <a:pt x="92344" y="5143"/>
                  </a:lnTo>
                  <a:lnTo>
                    <a:pt x="75146" y="1381"/>
                  </a:lnTo>
                  <a:lnTo>
                    <a:pt x="54102" y="0"/>
                  </a:lnTo>
                  <a:close/>
                </a:path>
              </a:pathLst>
            </a:custGeom>
            <a:solidFill>
              <a:srgbClr val="C5C5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5" name="object 395"/>
            <p:cNvSpPr/>
            <p:nvPr/>
          </p:nvSpPr>
          <p:spPr>
            <a:xfrm>
              <a:off x="10567415" y="4985004"/>
              <a:ext cx="108585" cy="35560"/>
            </a:xfrm>
            <a:custGeom>
              <a:avLst/>
              <a:gdLst/>
              <a:ahLst/>
              <a:cxnLst/>
              <a:rect l="l" t="t" r="r" b="b"/>
              <a:pathLst>
                <a:path w="108584" h="35560">
                  <a:moveTo>
                    <a:pt x="0" y="17525"/>
                  </a:moveTo>
                  <a:lnTo>
                    <a:pt x="4256" y="10715"/>
                  </a:lnTo>
                  <a:lnTo>
                    <a:pt x="15859" y="5143"/>
                  </a:lnTo>
                  <a:lnTo>
                    <a:pt x="33057" y="1381"/>
                  </a:lnTo>
                  <a:lnTo>
                    <a:pt x="54102" y="0"/>
                  </a:lnTo>
                  <a:lnTo>
                    <a:pt x="75146" y="1381"/>
                  </a:lnTo>
                  <a:lnTo>
                    <a:pt x="92344" y="5143"/>
                  </a:lnTo>
                  <a:lnTo>
                    <a:pt x="103947" y="10715"/>
                  </a:lnTo>
                  <a:lnTo>
                    <a:pt x="108204" y="17525"/>
                  </a:lnTo>
                  <a:lnTo>
                    <a:pt x="103947" y="24336"/>
                  </a:lnTo>
                  <a:lnTo>
                    <a:pt x="92344" y="29908"/>
                  </a:lnTo>
                  <a:lnTo>
                    <a:pt x="75146" y="33670"/>
                  </a:lnTo>
                  <a:lnTo>
                    <a:pt x="54102" y="35051"/>
                  </a:lnTo>
                  <a:lnTo>
                    <a:pt x="33057" y="33670"/>
                  </a:lnTo>
                  <a:lnTo>
                    <a:pt x="15859" y="29908"/>
                  </a:lnTo>
                  <a:lnTo>
                    <a:pt x="4256" y="24336"/>
                  </a:lnTo>
                  <a:lnTo>
                    <a:pt x="0" y="17525"/>
                  </a:lnTo>
                  <a:close/>
                </a:path>
              </a:pathLst>
            </a:custGeom>
            <a:ln w="3175">
              <a:solidFill>
                <a:srgbClr val="C5C5C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6" name="object 396"/>
            <p:cNvSpPr/>
            <p:nvPr/>
          </p:nvSpPr>
          <p:spPr>
            <a:xfrm>
              <a:off x="10102595" y="4986527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4">
                  <a:moveTo>
                    <a:pt x="26034" y="0"/>
                  </a:moveTo>
                  <a:lnTo>
                    <a:pt x="7493" y="0"/>
                  </a:lnTo>
                  <a:lnTo>
                    <a:pt x="0" y="7492"/>
                  </a:lnTo>
                  <a:lnTo>
                    <a:pt x="0" y="16763"/>
                  </a:lnTo>
                  <a:lnTo>
                    <a:pt x="0" y="26034"/>
                  </a:lnTo>
                  <a:lnTo>
                    <a:pt x="7493" y="33527"/>
                  </a:lnTo>
                  <a:lnTo>
                    <a:pt x="26034" y="33527"/>
                  </a:lnTo>
                  <a:lnTo>
                    <a:pt x="33528" y="26034"/>
                  </a:lnTo>
                  <a:lnTo>
                    <a:pt x="33528" y="7492"/>
                  </a:lnTo>
                  <a:lnTo>
                    <a:pt x="26034" y="0"/>
                  </a:lnTo>
                  <a:close/>
                </a:path>
              </a:pathLst>
            </a:custGeom>
            <a:solidFill>
              <a:srgbClr val="86DC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7" name="object 397"/>
            <p:cNvSpPr/>
            <p:nvPr/>
          </p:nvSpPr>
          <p:spPr>
            <a:xfrm>
              <a:off x="10205465" y="5004054"/>
              <a:ext cx="327025" cy="0"/>
            </a:xfrm>
            <a:custGeom>
              <a:avLst/>
              <a:gdLst/>
              <a:ahLst/>
              <a:cxnLst/>
              <a:rect l="l" t="t" r="r" b="b"/>
              <a:pathLst>
                <a:path w="327025">
                  <a:moveTo>
                    <a:pt x="0" y="0"/>
                  </a:moveTo>
                  <a:lnTo>
                    <a:pt x="326771" y="0"/>
                  </a:lnTo>
                </a:path>
              </a:pathLst>
            </a:custGeom>
            <a:ln w="3175">
              <a:solidFill>
                <a:srgbClr val="AAA9A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8" name="object 398"/>
            <p:cNvSpPr/>
            <p:nvPr/>
          </p:nvSpPr>
          <p:spPr>
            <a:xfrm>
              <a:off x="10709909" y="5004054"/>
              <a:ext cx="327025" cy="0"/>
            </a:xfrm>
            <a:custGeom>
              <a:avLst/>
              <a:gdLst/>
              <a:ahLst/>
              <a:cxnLst/>
              <a:rect l="l" t="t" r="r" b="b"/>
              <a:pathLst>
                <a:path w="327025">
                  <a:moveTo>
                    <a:pt x="0" y="0"/>
                  </a:moveTo>
                  <a:lnTo>
                    <a:pt x="326771" y="0"/>
                  </a:lnTo>
                </a:path>
              </a:pathLst>
            </a:custGeom>
            <a:ln w="3175">
              <a:solidFill>
                <a:srgbClr val="AAA9A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9" name="object 399"/>
            <p:cNvSpPr/>
            <p:nvPr/>
          </p:nvSpPr>
          <p:spPr>
            <a:xfrm>
              <a:off x="10026395" y="5064251"/>
              <a:ext cx="1181100" cy="85725"/>
            </a:xfrm>
            <a:custGeom>
              <a:avLst/>
              <a:gdLst/>
              <a:ahLst/>
              <a:cxnLst/>
              <a:rect l="l" t="t" r="r" b="b"/>
              <a:pathLst>
                <a:path w="1181100" h="85725">
                  <a:moveTo>
                    <a:pt x="1181100" y="0"/>
                  </a:moveTo>
                  <a:lnTo>
                    <a:pt x="0" y="0"/>
                  </a:lnTo>
                  <a:lnTo>
                    <a:pt x="0" y="85343"/>
                  </a:lnTo>
                  <a:lnTo>
                    <a:pt x="1181100" y="85343"/>
                  </a:lnTo>
                  <a:lnTo>
                    <a:pt x="1181100" y="0"/>
                  </a:lnTo>
                  <a:close/>
                </a:path>
              </a:pathLst>
            </a:custGeom>
            <a:solidFill>
              <a:srgbClr val="C5C5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0" name="object 400"/>
            <p:cNvSpPr/>
            <p:nvPr/>
          </p:nvSpPr>
          <p:spPr>
            <a:xfrm>
              <a:off x="10026395" y="5064251"/>
              <a:ext cx="1181100" cy="85725"/>
            </a:xfrm>
            <a:custGeom>
              <a:avLst/>
              <a:gdLst/>
              <a:ahLst/>
              <a:cxnLst/>
              <a:rect l="l" t="t" r="r" b="b"/>
              <a:pathLst>
                <a:path w="1181100" h="85725">
                  <a:moveTo>
                    <a:pt x="0" y="85343"/>
                  </a:moveTo>
                  <a:lnTo>
                    <a:pt x="1181100" y="85343"/>
                  </a:lnTo>
                  <a:lnTo>
                    <a:pt x="1181100" y="0"/>
                  </a:lnTo>
                  <a:lnTo>
                    <a:pt x="0" y="0"/>
                  </a:lnTo>
                  <a:lnTo>
                    <a:pt x="0" y="85343"/>
                  </a:lnTo>
                  <a:close/>
                </a:path>
              </a:pathLst>
            </a:custGeom>
            <a:ln w="3175">
              <a:solidFill>
                <a:srgbClr val="C5C5C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1" name="object 401"/>
            <p:cNvSpPr/>
            <p:nvPr/>
          </p:nvSpPr>
          <p:spPr>
            <a:xfrm>
              <a:off x="10049256" y="5074919"/>
              <a:ext cx="1143000" cy="59690"/>
            </a:xfrm>
            <a:custGeom>
              <a:avLst/>
              <a:gdLst/>
              <a:ahLst/>
              <a:cxnLst/>
              <a:rect l="l" t="t" r="r" b="b"/>
              <a:pathLst>
                <a:path w="1143000" h="59689">
                  <a:moveTo>
                    <a:pt x="137147" y="0"/>
                  </a:moveTo>
                  <a:lnTo>
                    <a:pt x="0" y="0"/>
                  </a:lnTo>
                  <a:lnTo>
                    <a:pt x="0" y="59436"/>
                  </a:lnTo>
                  <a:lnTo>
                    <a:pt x="137147" y="59436"/>
                  </a:lnTo>
                  <a:lnTo>
                    <a:pt x="137147" y="0"/>
                  </a:lnTo>
                  <a:close/>
                </a:path>
                <a:path w="1143000" h="59689">
                  <a:moveTo>
                    <a:pt x="640080" y="0"/>
                  </a:moveTo>
                  <a:lnTo>
                    <a:pt x="502920" y="0"/>
                  </a:lnTo>
                  <a:lnTo>
                    <a:pt x="502920" y="59436"/>
                  </a:lnTo>
                  <a:lnTo>
                    <a:pt x="640080" y="59436"/>
                  </a:lnTo>
                  <a:lnTo>
                    <a:pt x="640080" y="0"/>
                  </a:lnTo>
                  <a:close/>
                </a:path>
                <a:path w="1143000" h="59689">
                  <a:moveTo>
                    <a:pt x="1143000" y="0"/>
                  </a:moveTo>
                  <a:lnTo>
                    <a:pt x="1004316" y="0"/>
                  </a:lnTo>
                  <a:lnTo>
                    <a:pt x="1004316" y="59436"/>
                  </a:lnTo>
                  <a:lnTo>
                    <a:pt x="1143000" y="59436"/>
                  </a:lnTo>
                  <a:lnTo>
                    <a:pt x="1143000" y="0"/>
                  </a:lnTo>
                  <a:close/>
                </a:path>
              </a:pathLst>
            </a:custGeom>
            <a:solidFill>
              <a:srgbClr val="706F7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2" name="object 402"/>
            <p:cNvSpPr/>
            <p:nvPr/>
          </p:nvSpPr>
          <p:spPr>
            <a:xfrm>
              <a:off x="10567415" y="5085587"/>
              <a:ext cx="108585" cy="35560"/>
            </a:xfrm>
            <a:custGeom>
              <a:avLst/>
              <a:gdLst/>
              <a:ahLst/>
              <a:cxnLst/>
              <a:rect l="l" t="t" r="r" b="b"/>
              <a:pathLst>
                <a:path w="108584" h="35560">
                  <a:moveTo>
                    <a:pt x="54102" y="0"/>
                  </a:moveTo>
                  <a:lnTo>
                    <a:pt x="33057" y="1381"/>
                  </a:lnTo>
                  <a:lnTo>
                    <a:pt x="15859" y="5143"/>
                  </a:lnTo>
                  <a:lnTo>
                    <a:pt x="4256" y="10715"/>
                  </a:lnTo>
                  <a:lnTo>
                    <a:pt x="0" y="17526"/>
                  </a:lnTo>
                  <a:lnTo>
                    <a:pt x="4256" y="24336"/>
                  </a:lnTo>
                  <a:lnTo>
                    <a:pt x="15859" y="29908"/>
                  </a:lnTo>
                  <a:lnTo>
                    <a:pt x="33057" y="33670"/>
                  </a:lnTo>
                  <a:lnTo>
                    <a:pt x="54102" y="35052"/>
                  </a:lnTo>
                  <a:lnTo>
                    <a:pt x="75146" y="33670"/>
                  </a:lnTo>
                  <a:lnTo>
                    <a:pt x="92344" y="29908"/>
                  </a:lnTo>
                  <a:lnTo>
                    <a:pt x="103947" y="24336"/>
                  </a:lnTo>
                  <a:lnTo>
                    <a:pt x="108204" y="17526"/>
                  </a:lnTo>
                  <a:lnTo>
                    <a:pt x="103947" y="10715"/>
                  </a:lnTo>
                  <a:lnTo>
                    <a:pt x="92344" y="5143"/>
                  </a:lnTo>
                  <a:lnTo>
                    <a:pt x="75146" y="1381"/>
                  </a:lnTo>
                  <a:lnTo>
                    <a:pt x="54102" y="0"/>
                  </a:lnTo>
                  <a:close/>
                </a:path>
              </a:pathLst>
            </a:custGeom>
            <a:solidFill>
              <a:srgbClr val="C5C5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3" name="object 403"/>
            <p:cNvSpPr/>
            <p:nvPr/>
          </p:nvSpPr>
          <p:spPr>
            <a:xfrm>
              <a:off x="10567415" y="5085587"/>
              <a:ext cx="108585" cy="35560"/>
            </a:xfrm>
            <a:custGeom>
              <a:avLst/>
              <a:gdLst/>
              <a:ahLst/>
              <a:cxnLst/>
              <a:rect l="l" t="t" r="r" b="b"/>
              <a:pathLst>
                <a:path w="108584" h="35560">
                  <a:moveTo>
                    <a:pt x="0" y="17526"/>
                  </a:moveTo>
                  <a:lnTo>
                    <a:pt x="4256" y="10715"/>
                  </a:lnTo>
                  <a:lnTo>
                    <a:pt x="15859" y="5143"/>
                  </a:lnTo>
                  <a:lnTo>
                    <a:pt x="33057" y="1381"/>
                  </a:lnTo>
                  <a:lnTo>
                    <a:pt x="54102" y="0"/>
                  </a:lnTo>
                  <a:lnTo>
                    <a:pt x="75146" y="1381"/>
                  </a:lnTo>
                  <a:lnTo>
                    <a:pt x="92344" y="5143"/>
                  </a:lnTo>
                  <a:lnTo>
                    <a:pt x="103947" y="10715"/>
                  </a:lnTo>
                  <a:lnTo>
                    <a:pt x="108204" y="17526"/>
                  </a:lnTo>
                  <a:lnTo>
                    <a:pt x="103947" y="24336"/>
                  </a:lnTo>
                  <a:lnTo>
                    <a:pt x="92344" y="29908"/>
                  </a:lnTo>
                  <a:lnTo>
                    <a:pt x="75146" y="33670"/>
                  </a:lnTo>
                  <a:lnTo>
                    <a:pt x="54102" y="35052"/>
                  </a:lnTo>
                  <a:lnTo>
                    <a:pt x="33057" y="33670"/>
                  </a:lnTo>
                  <a:lnTo>
                    <a:pt x="15859" y="29908"/>
                  </a:lnTo>
                  <a:lnTo>
                    <a:pt x="4256" y="24336"/>
                  </a:lnTo>
                  <a:lnTo>
                    <a:pt x="0" y="17526"/>
                  </a:lnTo>
                  <a:close/>
                </a:path>
              </a:pathLst>
            </a:custGeom>
            <a:ln w="3175">
              <a:solidFill>
                <a:srgbClr val="C5C5C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4" name="object 404"/>
            <p:cNvSpPr/>
            <p:nvPr/>
          </p:nvSpPr>
          <p:spPr>
            <a:xfrm>
              <a:off x="10102595" y="5088636"/>
              <a:ext cx="33655" cy="32384"/>
            </a:xfrm>
            <a:custGeom>
              <a:avLst/>
              <a:gdLst/>
              <a:ahLst/>
              <a:cxnLst/>
              <a:rect l="l" t="t" r="r" b="b"/>
              <a:pathLst>
                <a:path w="33654" h="32385">
                  <a:moveTo>
                    <a:pt x="26034" y="0"/>
                  </a:moveTo>
                  <a:lnTo>
                    <a:pt x="7493" y="0"/>
                  </a:lnTo>
                  <a:lnTo>
                    <a:pt x="0" y="7112"/>
                  </a:lnTo>
                  <a:lnTo>
                    <a:pt x="0" y="16002"/>
                  </a:lnTo>
                  <a:lnTo>
                    <a:pt x="0" y="24892"/>
                  </a:lnTo>
                  <a:lnTo>
                    <a:pt x="7493" y="32004"/>
                  </a:lnTo>
                  <a:lnTo>
                    <a:pt x="26034" y="32004"/>
                  </a:lnTo>
                  <a:lnTo>
                    <a:pt x="33528" y="24892"/>
                  </a:lnTo>
                  <a:lnTo>
                    <a:pt x="33528" y="7112"/>
                  </a:lnTo>
                  <a:lnTo>
                    <a:pt x="26034" y="0"/>
                  </a:lnTo>
                  <a:close/>
                </a:path>
              </a:pathLst>
            </a:custGeom>
            <a:solidFill>
              <a:srgbClr val="86DC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5" name="object 405"/>
            <p:cNvSpPr/>
            <p:nvPr/>
          </p:nvSpPr>
          <p:spPr>
            <a:xfrm>
              <a:off x="10026395" y="5164836"/>
              <a:ext cx="1181100" cy="85725"/>
            </a:xfrm>
            <a:custGeom>
              <a:avLst/>
              <a:gdLst/>
              <a:ahLst/>
              <a:cxnLst/>
              <a:rect l="l" t="t" r="r" b="b"/>
              <a:pathLst>
                <a:path w="1181100" h="85725">
                  <a:moveTo>
                    <a:pt x="1181100" y="0"/>
                  </a:moveTo>
                  <a:lnTo>
                    <a:pt x="0" y="0"/>
                  </a:lnTo>
                  <a:lnTo>
                    <a:pt x="0" y="85343"/>
                  </a:lnTo>
                  <a:lnTo>
                    <a:pt x="1181100" y="85343"/>
                  </a:lnTo>
                  <a:lnTo>
                    <a:pt x="1181100" y="0"/>
                  </a:lnTo>
                  <a:close/>
                </a:path>
              </a:pathLst>
            </a:custGeom>
            <a:solidFill>
              <a:srgbClr val="C5C5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6" name="object 406"/>
            <p:cNvSpPr/>
            <p:nvPr/>
          </p:nvSpPr>
          <p:spPr>
            <a:xfrm>
              <a:off x="10026395" y="5164836"/>
              <a:ext cx="1181100" cy="85725"/>
            </a:xfrm>
            <a:custGeom>
              <a:avLst/>
              <a:gdLst/>
              <a:ahLst/>
              <a:cxnLst/>
              <a:rect l="l" t="t" r="r" b="b"/>
              <a:pathLst>
                <a:path w="1181100" h="85725">
                  <a:moveTo>
                    <a:pt x="0" y="85343"/>
                  </a:moveTo>
                  <a:lnTo>
                    <a:pt x="1181100" y="85343"/>
                  </a:lnTo>
                  <a:lnTo>
                    <a:pt x="1181100" y="0"/>
                  </a:lnTo>
                  <a:lnTo>
                    <a:pt x="0" y="0"/>
                  </a:lnTo>
                  <a:lnTo>
                    <a:pt x="0" y="85343"/>
                  </a:lnTo>
                  <a:close/>
                </a:path>
              </a:pathLst>
            </a:custGeom>
            <a:ln w="3175">
              <a:solidFill>
                <a:srgbClr val="C5C5C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7" name="object 407"/>
            <p:cNvSpPr/>
            <p:nvPr/>
          </p:nvSpPr>
          <p:spPr>
            <a:xfrm>
              <a:off x="10049256" y="5177027"/>
              <a:ext cx="1143000" cy="58419"/>
            </a:xfrm>
            <a:custGeom>
              <a:avLst/>
              <a:gdLst/>
              <a:ahLst/>
              <a:cxnLst/>
              <a:rect l="l" t="t" r="r" b="b"/>
              <a:pathLst>
                <a:path w="1143000" h="58420">
                  <a:moveTo>
                    <a:pt x="137147" y="0"/>
                  </a:moveTo>
                  <a:lnTo>
                    <a:pt x="0" y="0"/>
                  </a:lnTo>
                  <a:lnTo>
                    <a:pt x="0" y="57912"/>
                  </a:lnTo>
                  <a:lnTo>
                    <a:pt x="137147" y="57912"/>
                  </a:lnTo>
                  <a:lnTo>
                    <a:pt x="137147" y="0"/>
                  </a:lnTo>
                  <a:close/>
                </a:path>
                <a:path w="1143000" h="58420">
                  <a:moveTo>
                    <a:pt x="640080" y="0"/>
                  </a:moveTo>
                  <a:lnTo>
                    <a:pt x="502920" y="0"/>
                  </a:lnTo>
                  <a:lnTo>
                    <a:pt x="502920" y="57912"/>
                  </a:lnTo>
                  <a:lnTo>
                    <a:pt x="640080" y="57912"/>
                  </a:lnTo>
                  <a:lnTo>
                    <a:pt x="640080" y="0"/>
                  </a:lnTo>
                  <a:close/>
                </a:path>
                <a:path w="1143000" h="58420">
                  <a:moveTo>
                    <a:pt x="1143000" y="0"/>
                  </a:moveTo>
                  <a:lnTo>
                    <a:pt x="1004316" y="0"/>
                  </a:lnTo>
                  <a:lnTo>
                    <a:pt x="1004316" y="57912"/>
                  </a:lnTo>
                  <a:lnTo>
                    <a:pt x="1143000" y="57912"/>
                  </a:lnTo>
                  <a:lnTo>
                    <a:pt x="1143000" y="0"/>
                  </a:lnTo>
                  <a:close/>
                </a:path>
              </a:pathLst>
            </a:custGeom>
            <a:solidFill>
              <a:srgbClr val="706F7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8" name="object 408"/>
            <p:cNvSpPr/>
            <p:nvPr/>
          </p:nvSpPr>
          <p:spPr>
            <a:xfrm>
              <a:off x="10567415" y="5187695"/>
              <a:ext cx="108585" cy="33655"/>
            </a:xfrm>
            <a:custGeom>
              <a:avLst/>
              <a:gdLst/>
              <a:ahLst/>
              <a:cxnLst/>
              <a:rect l="l" t="t" r="r" b="b"/>
              <a:pathLst>
                <a:path w="108584" h="33654">
                  <a:moveTo>
                    <a:pt x="54102" y="0"/>
                  </a:moveTo>
                  <a:lnTo>
                    <a:pt x="33057" y="1315"/>
                  </a:lnTo>
                  <a:lnTo>
                    <a:pt x="15859" y="4905"/>
                  </a:lnTo>
                  <a:lnTo>
                    <a:pt x="4256" y="10233"/>
                  </a:lnTo>
                  <a:lnTo>
                    <a:pt x="0" y="16763"/>
                  </a:lnTo>
                  <a:lnTo>
                    <a:pt x="4256" y="23294"/>
                  </a:lnTo>
                  <a:lnTo>
                    <a:pt x="15859" y="28622"/>
                  </a:lnTo>
                  <a:lnTo>
                    <a:pt x="33057" y="32212"/>
                  </a:lnTo>
                  <a:lnTo>
                    <a:pt x="54102" y="33527"/>
                  </a:lnTo>
                  <a:lnTo>
                    <a:pt x="75146" y="32212"/>
                  </a:lnTo>
                  <a:lnTo>
                    <a:pt x="92344" y="28622"/>
                  </a:lnTo>
                  <a:lnTo>
                    <a:pt x="103947" y="23294"/>
                  </a:lnTo>
                  <a:lnTo>
                    <a:pt x="108204" y="16763"/>
                  </a:lnTo>
                  <a:lnTo>
                    <a:pt x="103947" y="10233"/>
                  </a:lnTo>
                  <a:lnTo>
                    <a:pt x="92344" y="4905"/>
                  </a:lnTo>
                  <a:lnTo>
                    <a:pt x="75146" y="1315"/>
                  </a:lnTo>
                  <a:lnTo>
                    <a:pt x="54102" y="0"/>
                  </a:lnTo>
                  <a:close/>
                </a:path>
              </a:pathLst>
            </a:custGeom>
            <a:solidFill>
              <a:srgbClr val="C5C5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9" name="object 409"/>
            <p:cNvSpPr/>
            <p:nvPr/>
          </p:nvSpPr>
          <p:spPr>
            <a:xfrm>
              <a:off x="10567415" y="5187695"/>
              <a:ext cx="108585" cy="33655"/>
            </a:xfrm>
            <a:custGeom>
              <a:avLst/>
              <a:gdLst/>
              <a:ahLst/>
              <a:cxnLst/>
              <a:rect l="l" t="t" r="r" b="b"/>
              <a:pathLst>
                <a:path w="108584" h="33654">
                  <a:moveTo>
                    <a:pt x="0" y="16763"/>
                  </a:moveTo>
                  <a:lnTo>
                    <a:pt x="4256" y="10233"/>
                  </a:lnTo>
                  <a:lnTo>
                    <a:pt x="15859" y="4905"/>
                  </a:lnTo>
                  <a:lnTo>
                    <a:pt x="33057" y="1315"/>
                  </a:lnTo>
                  <a:lnTo>
                    <a:pt x="54102" y="0"/>
                  </a:lnTo>
                  <a:lnTo>
                    <a:pt x="75146" y="1315"/>
                  </a:lnTo>
                  <a:lnTo>
                    <a:pt x="92344" y="4905"/>
                  </a:lnTo>
                  <a:lnTo>
                    <a:pt x="103947" y="10233"/>
                  </a:lnTo>
                  <a:lnTo>
                    <a:pt x="108204" y="16763"/>
                  </a:lnTo>
                  <a:lnTo>
                    <a:pt x="103947" y="23294"/>
                  </a:lnTo>
                  <a:lnTo>
                    <a:pt x="92344" y="28622"/>
                  </a:lnTo>
                  <a:lnTo>
                    <a:pt x="75146" y="32212"/>
                  </a:lnTo>
                  <a:lnTo>
                    <a:pt x="54102" y="33527"/>
                  </a:lnTo>
                  <a:lnTo>
                    <a:pt x="33057" y="32212"/>
                  </a:lnTo>
                  <a:lnTo>
                    <a:pt x="15859" y="28622"/>
                  </a:lnTo>
                  <a:lnTo>
                    <a:pt x="4256" y="23294"/>
                  </a:lnTo>
                  <a:lnTo>
                    <a:pt x="0" y="16763"/>
                  </a:lnTo>
                  <a:close/>
                </a:path>
              </a:pathLst>
            </a:custGeom>
            <a:ln w="3175">
              <a:solidFill>
                <a:srgbClr val="C5C5C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0" name="object 410"/>
            <p:cNvSpPr/>
            <p:nvPr/>
          </p:nvSpPr>
          <p:spPr>
            <a:xfrm>
              <a:off x="10102595" y="5189219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4">
                  <a:moveTo>
                    <a:pt x="26034" y="0"/>
                  </a:moveTo>
                  <a:lnTo>
                    <a:pt x="7493" y="0"/>
                  </a:lnTo>
                  <a:lnTo>
                    <a:pt x="0" y="7493"/>
                  </a:lnTo>
                  <a:lnTo>
                    <a:pt x="0" y="16764"/>
                  </a:lnTo>
                  <a:lnTo>
                    <a:pt x="0" y="26035"/>
                  </a:lnTo>
                  <a:lnTo>
                    <a:pt x="7493" y="33528"/>
                  </a:lnTo>
                  <a:lnTo>
                    <a:pt x="26034" y="33528"/>
                  </a:lnTo>
                  <a:lnTo>
                    <a:pt x="33528" y="26035"/>
                  </a:lnTo>
                  <a:lnTo>
                    <a:pt x="33528" y="7493"/>
                  </a:lnTo>
                  <a:lnTo>
                    <a:pt x="26034" y="0"/>
                  </a:lnTo>
                  <a:close/>
                </a:path>
              </a:pathLst>
            </a:custGeom>
            <a:solidFill>
              <a:srgbClr val="86DC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1" name="object 411"/>
            <p:cNvSpPr/>
            <p:nvPr/>
          </p:nvSpPr>
          <p:spPr>
            <a:xfrm>
              <a:off x="10026395" y="5265419"/>
              <a:ext cx="1181100" cy="86995"/>
            </a:xfrm>
            <a:custGeom>
              <a:avLst/>
              <a:gdLst/>
              <a:ahLst/>
              <a:cxnLst/>
              <a:rect l="l" t="t" r="r" b="b"/>
              <a:pathLst>
                <a:path w="1181100" h="86995">
                  <a:moveTo>
                    <a:pt x="1181100" y="0"/>
                  </a:moveTo>
                  <a:lnTo>
                    <a:pt x="0" y="0"/>
                  </a:lnTo>
                  <a:lnTo>
                    <a:pt x="0" y="86867"/>
                  </a:lnTo>
                  <a:lnTo>
                    <a:pt x="1181100" y="86867"/>
                  </a:lnTo>
                  <a:lnTo>
                    <a:pt x="1181100" y="0"/>
                  </a:lnTo>
                  <a:close/>
                </a:path>
              </a:pathLst>
            </a:custGeom>
            <a:solidFill>
              <a:srgbClr val="C5C5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2" name="object 412"/>
            <p:cNvSpPr/>
            <p:nvPr/>
          </p:nvSpPr>
          <p:spPr>
            <a:xfrm>
              <a:off x="10026395" y="5265419"/>
              <a:ext cx="1181100" cy="86995"/>
            </a:xfrm>
            <a:custGeom>
              <a:avLst/>
              <a:gdLst/>
              <a:ahLst/>
              <a:cxnLst/>
              <a:rect l="l" t="t" r="r" b="b"/>
              <a:pathLst>
                <a:path w="1181100" h="86995">
                  <a:moveTo>
                    <a:pt x="0" y="86867"/>
                  </a:moveTo>
                  <a:lnTo>
                    <a:pt x="1181100" y="86867"/>
                  </a:lnTo>
                  <a:lnTo>
                    <a:pt x="1181100" y="0"/>
                  </a:lnTo>
                  <a:lnTo>
                    <a:pt x="0" y="0"/>
                  </a:lnTo>
                  <a:lnTo>
                    <a:pt x="0" y="86867"/>
                  </a:lnTo>
                  <a:close/>
                </a:path>
              </a:pathLst>
            </a:custGeom>
            <a:ln w="3175">
              <a:solidFill>
                <a:srgbClr val="C5C5C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3" name="object 413"/>
            <p:cNvSpPr/>
            <p:nvPr/>
          </p:nvSpPr>
          <p:spPr>
            <a:xfrm>
              <a:off x="10049256" y="5277611"/>
              <a:ext cx="1143000" cy="59690"/>
            </a:xfrm>
            <a:custGeom>
              <a:avLst/>
              <a:gdLst/>
              <a:ahLst/>
              <a:cxnLst/>
              <a:rect l="l" t="t" r="r" b="b"/>
              <a:pathLst>
                <a:path w="1143000" h="59689">
                  <a:moveTo>
                    <a:pt x="137147" y="0"/>
                  </a:moveTo>
                  <a:lnTo>
                    <a:pt x="0" y="0"/>
                  </a:lnTo>
                  <a:lnTo>
                    <a:pt x="0" y="59436"/>
                  </a:lnTo>
                  <a:lnTo>
                    <a:pt x="137147" y="59436"/>
                  </a:lnTo>
                  <a:lnTo>
                    <a:pt x="137147" y="0"/>
                  </a:lnTo>
                  <a:close/>
                </a:path>
                <a:path w="1143000" h="59689">
                  <a:moveTo>
                    <a:pt x="640080" y="0"/>
                  </a:moveTo>
                  <a:lnTo>
                    <a:pt x="502920" y="0"/>
                  </a:lnTo>
                  <a:lnTo>
                    <a:pt x="502920" y="59436"/>
                  </a:lnTo>
                  <a:lnTo>
                    <a:pt x="640080" y="59436"/>
                  </a:lnTo>
                  <a:lnTo>
                    <a:pt x="640080" y="0"/>
                  </a:lnTo>
                  <a:close/>
                </a:path>
                <a:path w="1143000" h="59689">
                  <a:moveTo>
                    <a:pt x="1143000" y="0"/>
                  </a:moveTo>
                  <a:lnTo>
                    <a:pt x="1004316" y="0"/>
                  </a:lnTo>
                  <a:lnTo>
                    <a:pt x="1004316" y="59436"/>
                  </a:lnTo>
                  <a:lnTo>
                    <a:pt x="1143000" y="59436"/>
                  </a:lnTo>
                  <a:lnTo>
                    <a:pt x="1143000" y="0"/>
                  </a:lnTo>
                  <a:close/>
                </a:path>
              </a:pathLst>
            </a:custGeom>
            <a:solidFill>
              <a:srgbClr val="706F7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4" name="object 414"/>
            <p:cNvSpPr/>
            <p:nvPr/>
          </p:nvSpPr>
          <p:spPr>
            <a:xfrm>
              <a:off x="10567415" y="5288279"/>
              <a:ext cx="108585" cy="35560"/>
            </a:xfrm>
            <a:custGeom>
              <a:avLst/>
              <a:gdLst/>
              <a:ahLst/>
              <a:cxnLst/>
              <a:rect l="l" t="t" r="r" b="b"/>
              <a:pathLst>
                <a:path w="108584" h="35560">
                  <a:moveTo>
                    <a:pt x="54102" y="0"/>
                  </a:moveTo>
                  <a:lnTo>
                    <a:pt x="33057" y="1381"/>
                  </a:lnTo>
                  <a:lnTo>
                    <a:pt x="15859" y="5143"/>
                  </a:lnTo>
                  <a:lnTo>
                    <a:pt x="4256" y="10715"/>
                  </a:lnTo>
                  <a:lnTo>
                    <a:pt x="0" y="17525"/>
                  </a:lnTo>
                  <a:lnTo>
                    <a:pt x="4256" y="24336"/>
                  </a:lnTo>
                  <a:lnTo>
                    <a:pt x="15859" y="29908"/>
                  </a:lnTo>
                  <a:lnTo>
                    <a:pt x="33057" y="33670"/>
                  </a:lnTo>
                  <a:lnTo>
                    <a:pt x="54102" y="35051"/>
                  </a:lnTo>
                  <a:lnTo>
                    <a:pt x="75146" y="33670"/>
                  </a:lnTo>
                  <a:lnTo>
                    <a:pt x="92344" y="29908"/>
                  </a:lnTo>
                  <a:lnTo>
                    <a:pt x="103947" y="24336"/>
                  </a:lnTo>
                  <a:lnTo>
                    <a:pt x="108204" y="17525"/>
                  </a:lnTo>
                  <a:lnTo>
                    <a:pt x="103947" y="10715"/>
                  </a:lnTo>
                  <a:lnTo>
                    <a:pt x="92344" y="5143"/>
                  </a:lnTo>
                  <a:lnTo>
                    <a:pt x="75146" y="1381"/>
                  </a:lnTo>
                  <a:lnTo>
                    <a:pt x="54102" y="0"/>
                  </a:lnTo>
                  <a:close/>
                </a:path>
              </a:pathLst>
            </a:custGeom>
            <a:solidFill>
              <a:srgbClr val="C5C5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5" name="object 415"/>
            <p:cNvSpPr/>
            <p:nvPr/>
          </p:nvSpPr>
          <p:spPr>
            <a:xfrm>
              <a:off x="10567415" y="5288279"/>
              <a:ext cx="108585" cy="35560"/>
            </a:xfrm>
            <a:custGeom>
              <a:avLst/>
              <a:gdLst/>
              <a:ahLst/>
              <a:cxnLst/>
              <a:rect l="l" t="t" r="r" b="b"/>
              <a:pathLst>
                <a:path w="108584" h="35560">
                  <a:moveTo>
                    <a:pt x="0" y="17525"/>
                  </a:moveTo>
                  <a:lnTo>
                    <a:pt x="4256" y="10715"/>
                  </a:lnTo>
                  <a:lnTo>
                    <a:pt x="15859" y="5143"/>
                  </a:lnTo>
                  <a:lnTo>
                    <a:pt x="33057" y="1381"/>
                  </a:lnTo>
                  <a:lnTo>
                    <a:pt x="54102" y="0"/>
                  </a:lnTo>
                  <a:lnTo>
                    <a:pt x="75146" y="1381"/>
                  </a:lnTo>
                  <a:lnTo>
                    <a:pt x="92344" y="5143"/>
                  </a:lnTo>
                  <a:lnTo>
                    <a:pt x="103947" y="10715"/>
                  </a:lnTo>
                  <a:lnTo>
                    <a:pt x="108204" y="17525"/>
                  </a:lnTo>
                  <a:lnTo>
                    <a:pt x="103947" y="24336"/>
                  </a:lnTo>
                  <a:lnTo>
                    <a:pt x="92344" y="29908"/>
                  </a:lnTo>
                  <a:lnTo>
                    <a:pt x="75146" y="33670"/>
                  </a:lnTo>
                  <a:lnTo>
                    <a:pt x="54102" y="35051"/>
                  </a:lnTo>
                  <a:lnTo>
                    <a:pt x="33057" y="33670"/>
                  </a:lnTo>
                  <a:lnTo>
                    <a:pt x="15859" y="29908"/>
                  </a:lnTo>
                  <a:lnTo>
                    <a:pt x="4256" y="24336"/>
                  </a:lnTo>
                  <a:lnTo>
                    <a:pt x="0" y="17525"/>
                  </a:lnTo>
                  <a:close/>
                </a:path>
              </a:pathLst>
            </a:custGeom>
            <a:ln w="3175">
              <a:solidFill>
                <a:srgbClr val="C5C5C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6" name="object 416"/>
            <p:cNvSpPr/>
            <p:nvPr/>
          </p:nvSpPr>
          <p:spPr>
            <a:xfrm>
              <a:off x="10102595" y="5291327"/>
              <a:ext cx="33655" cy="32384"/>
            </a:xfrm>
            <a:custGeom>
              <a:avLst/>
              <a:gdLst/>
              <a:ahLst/>
              <a:cxnLst/>
              <a:rect l="l" t="t" r="r" b="b"/>
              <a:pathLst>
                <a:path w="33654" h="32385">
                  <a:moveTo>
                    <a:pt x="26034" y="0"/>
                  </a:moveTo>
                  <a:lnTo>
                    <a:pt x="7493" y="0"/>
                  </a:lnTo>
                  <a:lnTo>
                    <a:pt x="0" y="7111"/>
                  </a:lnTo>
                  <a:lnTo>
                    <a:pt x="0" y="16001"/>
                  </a:lnTo>
                  <a:lnTo>
                    <a:pt x="0" y="24891"/>
                  </a:lnTo>
                  <a:lnTo>
                    <a:pt x="7493" y="32003"/>
                  </a:lnTo>
                  <a:lnTo>
                    <a:pt x="26034" y="32003"/>
                  </a:lnTo>
                  <a:lnTo>
                    <a:pt x="33528" y="24891"/>
                  </a:lnTo>
                  <a:lnTo>
                    <a:pt x="33528" y="7111"/>
                  </a:lnTo>
                  <a:lnTo>
                    <a:pt x="26034" y="0"/>
                  </a:lnTo>
                  <a:close/>
                </a:path>
              </a:pathLst>
            </a:custGeom>
            <a:solidFill>
              <a:srgbClr val="86DC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7" name="object 417"/>
            <p:cNvSpPr/>
            <p:nvPr/>
          </p:nvSpPr>
          <p:spPr>
            <a:xfrm>
              <a:off x="10026395" y="5367527"/>
              <a:ext cx="1181100" cy="85725"/>
            </a:xfrm>
            <a:custGeom>
              <a:avLst/>
              <a:gdLst/>
              <a:ahLst/>
              <a:cxnLst/>
              <a:rect l="l" t="t" r="r" b="b"/>
              <a:pathLst>
                <a:path w="1181100" h="85725">
                  <a:moveTo>
                    <a:pt x="1181100" y="0"/>
                  </a:moveTo>
                  <a:lnTo>
                    <a:pt x="0" y="0"/>
                  </a:lnTo>
                  <a:lnTo>
                    <a:pt x="0" y="85343"/>
                  </a:lnTo>
                  <a:lnTo>
                    <a:pt x="1181100" y="85343"/>
                  </a:lnTo>
                  <a:lnTo>
                    <a:pt x="1181100" y="0"/>
                  </a:lnTo>
                  <a:close/>
                </a:path>
              </a:pathLst>
            </a:custGeom>
            <a:solidFill>
              <a:srgbClr val="C5C5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8" name="object 418"/>
            <p:cNvSpPr/>
            <p:nvPr/>
          </p:nvSpPr>
          <p:spPr>
            <a:xfrm>
              <a:off x="10026395" y="5367527"/>
              <a:ext cx="1181100" cy="85725"/>
            </a:xfrm>
            <a:custGeom>
              <a:avLst/>
              <a:gdLst/>
              <a:ahLst/>
              <a:cxnLst/>
              <a:rect l="l" t="t" r="r" b="b"/>
              <a:pathLst>
                <a:path w="1181100" h="85725">
                  <a:moveTo>
                    <a:pt x="0" y="85343"/>
                  </a:moveTo>
                  <a:lnTo>
                    <a:pt x="1181100" y="85343"/>
                  </a:lnTo>
                  <a:lnTo>
                    <a:pt x="1181100" y="0"/>
                  </a:lnTo>
                  <a:lnTo>
                    <a:pt x="0" y="0"/>
                  </a:lnTo>
                  <a:lnTo>
                    <a:pt x="0" y="85343"/>
                  </a:lnTo>
                  <a:close/>
                </a:path>
              </a:pathLst>
            </a:custGeom>
            <a:ln w="3175">
              <a:solidFill>
                <a:srgbClr val="C5C5C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9" name="object 419"/>
            <p:cNvSpPr/>
            <p:nvPr/>
          </p:nvSpPr>
          <p:spPr>
            <a:xfrm>
              <a:off x="10049256" y="5379719"/>
              <a:ext cx="1143000" cy="58419"/>
            </a:xfrm>
            <a:custGeom>
              <a:avLst/>
              <a:gdLst/>
              <a:ahLst/>
              <a:cxnLst/>
              <a:rect l="l" t="t" r="r" b="b"/>
              <a:pathLst>
                <a:path w="1143000" h="58420">
                  <a:moveTo>
                    <a:pt x="137147" y="0"/>
                  </a:moveTo>
                  <a:lnTo>
                    <a:pt x="0" y="0"/>
                  </a:lnTo>
                  <a:lnTo>
                    <a:pt x="0" y="57912"/>
                  </a:lnTo>
                  <a:lnTo>
                    <a:pt x="137147" y="57912"/>
                  </a:lnTo>
                  <a:lnTo>
                    <a:pt x="137147" y="0"/>
                  </a:lnTo>
                  <a:close/>
                </a:path>
                <a:path w="1143000" h="58420">
                  <a:moveTo>
                    <a:pt x="640080" y="0"/>
                  </a:moveTo>
                  <a:lnTo>
                    <a:pt x="502920" y="0"/>
                  </a:lnTo>
                  <a:lnTo>
                    <a:pt x="502920" y="57912"/>
                  </a:lnTo>
                  <a:lnTo>
                    <a:pt x="640080" y="57912"/>
                  </a:lnTo>
                  <a:lnTo>
                    <a:pt x="640080" y="0"/>
                  </a:lnTo>
                  <a:close/>
                </a:path>
                <a:path w="1143000" h="58420">
                  <a:moveTo>
                    <a:pt x="1143000" y="0"/>
                  </a:moveTo>
                  <a:lnTo>
                    <a:pt x="1004316" y="0"/>
                  </a:lnTo>
                  <a:lnTo>
                    <a:pt x="1004316" y="57912"/>
                  </a:lnTo>
                  <a:lnTo>
                    <a:pt x="1143000" y="57912"/>
                  </a:lnTo>
                  <a:lnTo>
                    <a:pt x="1143000" y="0"/>
                  </a:lnTo>
                  <a:close/>
                </a:path>
              </a:pathLst>
            </a:custGeom>
            <a:solidFill>
              <a:srgbClr val="706F7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0" name="object 420"/>
            <p:cNvSpPr/>
            <p:nvPr/>
          </p:nvSpPr>
          <p:spPr>
            <a:xfrm>
              <a:off x="10567415" y="5390387"/>
              <a:ext cx="108585" cy="33655"/>
            </a:xfrm>
            <a:custGeom>
              <a:avLst/>
              <a:gdLst/>
              <a:ahLst/>
              <a:cxnLst/>
              <a:rect l="l" t="t" r="r" b="b"/>
              <a:pathLst>
                <a:path w="108584" h="33654">
                  <a:moveTo>
                    <a:pt x="54102" y="0"/>
                  </a:moveTo>
                  <a:lnTo>
                    <a:pt x="33057" y="1315"/>
                  </a:lnTo>
                  <a:lnTo>
                    <a:pt x="15859" y="4905"/>
                  </a:lnTo>
                  <a:lnTo>
                    <a:pt x="4256" y="10233"/>
                  </a:lnTo>
                  <a:lnTo>
                    <a:pt x="0" y="16764"/>
                  </a:lnTo>
                  <a:lnTo>
                    <a:pt x="4256" y="23294"/>
                  </a:lnTo>
                  <a:lnTo>
                    <a:pt x="15859" y="28622"/>
                  </a:lnTo>
                  <a:lnTo>
                    <a:pt x="33057" y="32212"/>
                  </a:lnTo>
                  <a:lnTo>
                    <a:pt x="54102" y="33528"/>
                  </a:lnTo>
                  <a:lnTo>
                    <a:pt x="75146" y="32212"/>
                  </a:lnTo>
                  <a:lnTo>
                    <a:pt x="92344" y="28622"/>
                  </a:lnTo>
                  <a:lnTo>
                    <a:pt x="103947" y="23294"/>
                  </a:lnTo>
                  <a:lnTo>
                    <a:pt x="108204" y="16764"/>
                  </a:lnTo>
                  <a:lnTo>
                    <a:pt x="103947" y="10233"/>
                  </a:lnTo>
                  <a:lnTo>
                    <a:pt x="92344" y="4905"/>
                  </a:lnTo>
                  <a:lnTo>
                    <a:pt x="75146" y="1315"/>
                  </a:lnTo>
                  <a:lnTo>
                    <a:pt x="54102" y="0"/>
                  </a:lnTo>
                  <a:close/>
                </a:path>
              </a:pathLst>
            </a:custGeom>
            <a:solidFill>
              <a:srgbClr val="C5C5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1" name="object 421"/>
            <p:cNvSpPr/>
            <p:nvPr/>
          </p:nvSpPr>
          <p:spPr>
            <a:xfrm>
              <a:off x="10567415" y="5390387"/>
              <a:ext cx="108585" cy="33655"/>
            </a:xfrm>
            <a:custGeom>
              <a:avLst/>
              <a:gdLst/>
              <a:ahLst/>
              <a:cxnLst/>
              <a:rect l="l" t="t" r="r" b="b"/>
              <a:pathLst>
                <a:path w="108584" h="33654">
                  <a:moveTo>
                    <a:pt x="0" y="16764"/>
                  </a:moveTo>
                  <a:lnTo>
                    <a:pt x="4256" y="10233"/>
                  </a:lnTo>
                  <a:lnTo>
                    <a:pt x="15859" y="4905"/>
                  </a:lnTo>
                  <a:lnTo>
                    <a:pt x="33057" y="1315"/>
                  </a:lnTo>
                  <a:lnTo>
                    <a:pt x="54102" y="0"/>
                  </a:lnTo>
                  <a:lnTo>
                    <a:pt x="75146" y="1315"/>
                  </a:lnTo>
                  <a:lnTo>
                    <a:pt x="92344" y="4905"/>
                  </a:lnTo>
                  <a:lnTo>
                    <a:pt x="103947" y="10233"/>
                  </a:lnTo>
                  <a:lnTo>
                    <a:pt x="108204" y="16764"/>
                  </a:lnTo>
                  <a:lnTo>
                    <a:pt x="103947" y="23294"/>
                  </a:lnTo>
                  <a:lnTo>
                    <a:pt x="92344" y="28622"/>
                  </a:lnTo>
                  <a:lnTo>
                    <a:pt x="75146" y="32212"/>
                  </a:lnTo>
                  <a:lnTo>
                    <a:pt x="54102" y="33528"/>
                  </a:lnTo>
                  <a:lnTo>
                    <a:pt x="33057" y="32212"/>
                  </a:lnTo>
                  <a:lnTo>
                    <a:pt x="15859" y="28622"/>
                  </a:lnTo>
                  <a:lnTo>
                    <a:pt x="4256" y="23294"/>
                  </a:lnTo>
                  <a:lnTo>
                    <a:pt x="0" y="16764"/>
                  </a:lnTo>
                  <a:close/>
                </a:path>
              </a:pathLst>
            </a:custGeom>
            <a:ln w="3175">
              <a:solidFill>
                <a:srgbClr val="C5C5C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2" name="object 422"/>
            <p:cNvSpPr/>
            <p:nvPr/>
          </p:nvSpPr>
          <p:spPr>
            <a:xfrm>
              <a:off x="10102595" y="5391911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4">
                  <a:moveTo>
                    <a:pt x="26034" y="0"/>
                  </a:moveTo>
                  <a:lnTo>
                    <a:pt x="7493" y="0"/>
                  </a:lnTo>
                  <a:lnTo>
                    <a:pt x="0" y="7492"/>
                  </a:lnTo>
                  <a:lnTo>
                    <a:pt x="0" y="16763"/>
                  </a:lnTo>
                  <a:lnTo>
                    <a:pt x="0" y="26034"/>
                  </a:lnTo>
                  <a:lnTo>
                    <a:pt x="7493" y="33527"/>
                  </a:lnTo>
                  <a:lnTo>
                    <a:pt x="26034" y="33527"/>
                  </a:lnTo>
                  <a:lnTo>
                    <a:pt x="33528" y="26034"/>
                  </a:lnTo>
                  <a:lnTo>
                    <a:pt x="33528" y="7492"/>
                  </a:lnTo>
                  <a:lnTo>
                    <a:pt x="26034" y="0"/>
                  </a:lnTo>
                  <a:close/>
                </a:path>
              </a:pathLst>
            </a:custGeom>
            <a:solidFill>
              <a:srgbClr val="86DC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3" name="object 423"/>
            <p:cNvSpPr/>
            <p:nvPr/>
          </p:nvSpPr>
          <p:spPr>
            <a:xfrm>
              <a:off x="10026395" y="5468111"/>
              <a:ext cx="1181100" cy="85725"/>
            </a:xfrm>
            <a:custGeom>
              <a:avLst/>
              <a:gdLst/>
              <a:ahLst/>
              <a:cxnLst/>
              <a:rect l="l" t="t" r="r" b="b"/>
              <a:pathLst>
                <a:path w="1181100" h="85725">
                  <a:moveTo>
                    <a:pt x="1181100" y="0"/>
                  </a:moveTo>
                  <a:lnTo>
                    <a:pt x="0" y="0"/>
                  </a:lnTo>
                  <a:lnTo>
                    <a:pt x="0" y="85343"/>
                  </a:lnTo>
                  <a:lnTo>
                    <a:pt x="1181100" y="85343"/>
                  </a:lnTo>
                  <a:lnTo>
                    <a:pt x="1181100" y="0"/>
                  </a:lnTo>
                  <a:close/>
                </a:path>
              </a:pathLst>
            </a:custGeom>
            <a:solidFill>
              <a:srgbClr val="C5C5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4" name="object 424"/>
            <p:cNvSpPr/>
            <p:nvPr/>
          </p:nvSpPr>
          <p:spPr>
            <a:xfrm>
              <a:off x="10026395" y="5468111"/>
              <a:ext cx="1181100" cy="85725"/>
            </a:xfrm>
            <a:custGeom>
              <a:avLst/>
              <a:gdLst/>
              <a:ahLst/>
              <a:cxnLst/>
              <a:rect l="l" t="t" r="r" b="b"/>
              <a:pathLst>
                <a:path w="1181100" h="85725">
                  <a:moveTo>
                    <a:pt x="0" y="85343"/>
                  </a:moveTo>
                  <a:lnTo>
                    <a:pt x="1181100" y="85343"/>
                  </a:lnTo>
                  <a:lnTo>
                    <a:pt x="1181100" y="0"/>
                  </a:lnTo>
                  <a:lnTo>
                    <a:pt x="0" y="0"/>
                  </a:lnTo>
                  <a:lnTo>
                    <a:pt x="0" y="85343"/>
                  </a:lnTo>
                  <a:close/>
                </a:path>
              </a:pathLst>
            </a:custGeom>
            <a:ln w="3175">
              <a:solidFill>
                <a:srgbClr val="C5C5C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5" name="object 425"/>
            <p:cNvSpPr/>
            <p:nvPr/>
          </p:nvSpPr>
          <p:spPr>
            <a:xfrm>
              <a:off x="10049256" y="5480304"/>
              <a:ext cx="1143000" cy="59690"/>
            </a:xfrm>
            <a:custGeom>
              <a:avLst/>
              <a:gdLst/>
              <a:ahLst/>
              <a:cxnLst/>
              <a:rect l="l" t="t" r="r" b="b"/>
              <a:pathLst>
                <a:path w="1143000" h="59689">
                  <a:moveTo>
                    <a:pt x="137147" y="0"/>
                  </a:moveTo>
                  <a:lnTo>
                    <a:pt x="0" y="0"/>
                  </a:lnTo>
                  <a:lnTo>
                    <a:pt x="0" y="59436"/>
                  </a:lnTo>
                  <a:lnTo>
                    <a:pt x="137147" y="59436"/>
                  </a:lnTo>
                  <a:lnTo>
                    <a:pt x="137147" y="0"/>
                  </a:lnTo>
                  <a:close/>
                </a:path>
                <a:path w="1143000" h="59689">
                  <a:moveTo>
                    <a:pt x="640080" y="0"/>
                  </a:moveTo>
                  <a:lnTo>
                    <a:pt x="502920" y="0"/>
                  </a:lnTo>
                  <a:lnTo>
                    <a:pt x="502920" y="59436"/>
                  </a:lnTo>
                  <a:lnTo>
                    <a:pt x="640080" y="59436"/>
                  </a:lnTo>
                  <a:lnTo>
                    <a:pt x="640080" y="0"/>
                  </a:lnTo>
                  <a:close/>
                </a:path>
                <a:path w="1143000" h="59689">
                  <a:moveTo>
                    <a:pt x="1143000" y="0"/>
                  </a:moveTo>
                  <a:lnTo>
                    <a:pt x="1004316" y="0"/>
                  </a:lnTo>
                  <a:lnTo>
                    <a:pt x="1004316" y="59436"/>
                  </a:lnTo>
                  <a:lnTo>
                    <a:pt x="1143000" y="59436"/>
                  </a:lnTo>
                  <a:lnTo>
                    <a:pt x="1143000" y="0"/>
                  </a:lnTo>
                  <a:close/>
                </a:path>
              </a:pathLst>
            </a:custGeom>
            <a:solidFill>
              <a:srgbClr val="706F7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6" name="object 426"/>
            <p:cNvSpPr/>
            <p:nvPr/>
          </p:nvSpPr>
          <p:spPr>
            <a:xfrm>
              <a:off x="10567415" y="5490972"/>
              <a:ext cx="108585" cy="35560"/>
            </a:xfrm>
            <a:custGeom>
              <a:avLst/>
              <a:gdLst/>
              <a:ahLst/>
              <a:cxnLst/>
              <a:rect l="l" t="t" r="r" b="b"/>
              <a:pathLst>
                <a:path w="108584" h="35560">
                  <a:moveTo>
                    <a:pt x="54102" y="0"/>
                  </a:moveTo>
                  <a:lnTo>
                    <a:pt x="33057" y="1381"/>
                  </a:lnTo>
                  <a:lnTo>
                    <a:pt x="15859" y="5143"/>
                  </a:lnTo>
                  <a:lnTo>
                    <a:pt x="4256" y="10715"/>
                  </a:lnTo>
                  <a:lnTo>
                    <a:pt x="0" y="17525"/>
                  </a:lnTo>
                  <a:lnTo>
                    <a:pt x="4256" y="24336"/>
                  </a:lnTo>
                  <a:lnTo>
                    <a:pt x="15859" y="29908"/>
                  </a:lnTo>
                  <a:lnTo>
                    <a:pt x="33057" y="33670"/>
                  </a:lnTo>
                  <a:lnTo>
                    <a:pt x="54102" y="35051"/>
                  </a:lnTo>
                  <a:lnTo>
                    <a:pt x="75146" y="33670"/>
                  </a:lnTo>
                  <a:lnTo>
                    <a:pt x="92344" y="29908"/>
                  </a:lnTo>
                  <a:lnTo>
                    <a:pt x="103947" y="24336"/>
                  </a:lnTo>
                  <a:lnTo>
                    <a:pt x="108204" y="17525"/>
                  </a:lnTo>
                  <a:lnTo>
                    <a:pt x="103947" y="10715"/>
                  </a:lnTo>
                  <a:lnTo>
                    <a:pt x="92344" y="5143"/>
                  </a:lnTo>
                  <a:lnTo>
                    <a:pt x="75146" y="1381"/>
                  </a:lnTo>
                  <a:lnTo>
                    <a:pt x="54102" y="0"/>
                  </a:lnTo>
                  <a:close/>
                </a:path>
              </a:pathLst>
            </a:custGeom>
            <a:solidFill>
              <a:srgbClr val="C5C5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7" name="object 427"/>
            <p:cNvSpPr/>
            <p:nvPr/>
          </p:nvSpPr>
          <p:spPr>
            <a:xfrm>
              <a:off x="10567415" y="5490972"/>
              <a:ext cx="108585" cy="35560"/>
            </a:xfrm>
            <a:custGeom>
              <a:avLst/>
              <a:gdLst/>
              <a:ahLst/>
              <a:cxnLst/>
              <a:rect l="l" t="t" r="r" b="b"/>
              <a:pathLst>
                <a:path w="108584" h="35560">
                  <a:moveTo>
                    <a:pt x="0" y="17525"/>
                  </a:moveTo>
                  <a:lnTo>
                    <a:pt x="4256" y="10715"/>
                  </a:lnTo>
                  <a:lnTo>
                    <a:pt x="15859" y="5143"/>
                  </a:lnTo>
                  <a:lnTo>
                    <a:pt x="33057" y="1381"/>
                  </a:lnTo>
                  <a:lnTo>
                    <a:pt x="54102" y="0"/>
                  </a:lnTo>
                  <a:lnTo>
                    <a:pt x="75146" y="1381"/>
                  </a:lnTo>
                  <a:lnTo>
                    <a:pt x="92344" y="5143"/>
                  </a:lnTo>
                  <a:lnTo>
                    <a:pt x="103947" y="10715"/>
                  </a:lnTo>
                  <a:lnTo>
                    <a:pt x="108204" y="17525"/>
                  </a:lnTo>
                  <a:lnTo>
                    <a:pt x="103947" y="24336"/>
                  </a:lnTo>
                  <a:lnTo>
                    <a:pt x="92344" y="29908"/>
                  </a:lnTo>
                  <a:lnTo>
                    <a:pt x="75146" y="33670"/>
                  </a:lnTo>
                  <a:lnTo>
                    <a:pt x="54102" y="35051"/>
                  </a:lnTo>
                  <a:lnTo>
                    <a:pt x="33057" y="33670"/>
                  </a:lnTo>
                  <a:lnTo>
                    <a:pt x="15859" y="29908"/>
                  </a:lnTo>
                  <a:lnTo>
                    <a:pt x="4256" y="24336"/>
                  </a:lnTo>
                  <a:lnTo>
                    <a:pt x="0" y="17525"/>
                  </a:lnTo>
                  <a:close/>
                </a:path>
              </a:pathLst>
            </a:custGeom>
            <a:ln w="3175">
              <a:solidFill>
                <a:srgbClr val="C5C5C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8" name="object 428"/>
            <p:cNvSpPr/>
            <p:nvPr/>
          </p:nvSpPr>
          <p:spPr>
            <a:xfrm>
              <a:off x="10102595" y="5494019"/>
              <a:ext cx="33655" cy="32384"/>
            </a:xfrm>
            <a:custGeom>
              <a:avLst/>
              <a:gdLst/>
              <a:ahLst/>
              <a:cxnLst/>
              <a:rect l="l" t="t" r="r" b="b"/>
              <a:pathLst>
                <a:path w="33654" h="32385">
                  <a:moveTo>
                    <a:pt x="26034" y="0"/>
                  </a:moveTo>
                  <a:lnTo>
                    <a:pt x="7493" y="0"/>
                  </a:lnTo>
                  <a:lnTo>
                    <a:pt x="0" y="7112"/>
                  </a:lnTo>
                  <a:lnTo>
                    <a:pt x="0" y="16002"/>
                  </a:lnTo>
                  <a:lnTo>
                    <a:pt x="0" y="24892"/>
                  </a:lnTo>
                  <a:lnTo>
                    <a:pt x="7493" y="32004"/>
                  </a:lnTo>
                  <a:lnTo>
                    <a:pt x="26034" y="32004"/>
                  </a:lnTo>
                  <a:lnTo>
                    <a:pt x="33528" y="24892"/>
                  </a:lnTo>
                  <a:lnTo>
                    <a:pt x="33528" y="7112"/>
                  </a:lnTo>
                  <a:lnTo>
                    <a:pt x="26034" y="0"/>
                  </a:lnTo>
                  <a:close/>
                </a:path>
              </a:pathLst>
            </a:custGeom>
            <a:solidFill>
              <a:srgbClr val="86DC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9" name="object 429"/>
            <p:cNvSpPr/>
            <p:nvPr/>
          </p:nvSpPr>
          <p:spPr>
            <a:xfrm>
              <a:off x="10205465" y="5510022"/>
              <a:ext cx="327025" cy="0"/>
            </a:xfrm>
            <a:custGeom>
              <a:avLst/>
              <a:gdLst/>
              <a:ahLst/>
              <a:cxnLst/>
              <a:rect l="l" t="t" r="r" b="b"/>
              <a:pathLst>
                <a:path w="327025">
                  <a:moveTo>
                    <a:pt x="0" y="0"/>
                  </a:moveTo>
                  <a:lnTo>
                    <a:pt x="326771" y="0"/>
                  </a:lnTo>
                </a:path>
              </a:pathLst>
            </a:custGeom>
            <a:ln w="3175">
              <a:solidFill>
                <a:srgbClr val="AAA9A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0" name="object 430"/>
            <p:cNvSpPr/>
            <p:nvPr/>
          </p:nvSpPr>
          <p:spPr>
            <a:xfrm>
              <a:off x="10709909" y="5510022"/>
              <a:ext cx="327025" cy="0"/>
            </a:xfrm>
            <a:custGeom>
              <a:avLst/>
              <a:gdLst/>
              <a:ahLst/>
              <a:cxnLst/>
              <a:rect l="l" t="t" r="r" b="b"/>
              <a:pathLst>
                <a:path w="327025">
                  <a:moveTo>
                    <a:pt x="0" y="0"/>
                  </a:moveTo>
                  <a:lnTo>
                    <a:pt x="326771" y="0"/>
                  </a:lnTo>
                </a:path>
              </a:pathLst>
            </a:custGeom>
            <a:ln w="3175">
              <a:solidFill>
                <a:srgbClr val="AAA9A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1" name="object 431"/>
            <p:cNvSpPr/>
            <p:nvPr/>
          </p:nvSpPr>
          <p:spPr>
            <a:xfrm>
              <a:off x="10026395" y="5570219"/>
              <a:ext cx="1181100" cy="85725"/>
            </a:xfrm>
            <a:custGeom>
              <a:avLst/>
              <a:gdLst/>
              <a:ahLst/>
              <a:cxnLst/>
              <a:rect l="l" t="t" r="r" b="b"/>
              <a:pathLst>
                <a:path w="1181100" h="85725">
                  <a:moveTo>
                    <a:pt x="1181100" y="0"/>
                  </a:moveTo>
                  <a:lnTo>
                    <a:pt x="0" y="0"/>
                  </a:lnTo>
                  <a:lnTo>
                    <a:pt x="0" y="85343"/>
                  </a:lnTo>
                  <a:lnTo>
                    <a:pt x="1181100" y="85343"/>
                  </a:lnTo>
                  <a:lnTo>
                    <a:pt x="1181100" y="0"/>
                  </a:lnTo>
                  <a:close/>
                </a:path>
              </a:pathLst>
            </a:custGeom>
            <a:solidFill>
              <a:srgbClr val="C5C5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2" name="object 432"/>
            <p:cNvSpPr/>
            <p:nvPr/>
          </p:nvSpPr>
          <p:spPr>
            <a:xfrm>
              <a:off x="10026395" y="5570219"/>
              <a:ext cx="1181100" cy="85725"/>
            </a:xfrm>
            <a:custGeom>
              <a:avLst/>
              <a:gdLst/>
              <a:ahLst/>
              <a:cxnLst/>
              <a:rect l="l" t="t" r="r" b="b"/>
              <a:pathLst>
                <a:path w="1181100" h="85725">
                  <a:moveTo>
                    <a:pt x="0" y="85343"/>
                  </a:moveTo>
                  <a:lnTo>
                    <a:pt x="1181100" y="85343"/>
                  </a:lnTo>
                  <a:lnTo>
                    <a:pt x="1181100" y="0"/>
                  </a:lnTo>
                  <a:lnTo>
                    <a:pt x="0" y="0"/>
                  </a:lnTo>
                  <a:lnTo>
                    <a:pt x="0" y="85343"/>
                  </a:lnTo>
                  <a:close/>
                </a:path>
              </a:pathLst>
            </a:custGeom>
            <a:ln w="3175">
              <a:solidFill>
                <a:srgbClr val="C5C5C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3" name="object 433"/>
            <p:cNvSpPr/>
            <p:nvPr/>
          </p:nvSpPr>
          <p:spPr>
            <a:xfrm>
              <a:off x="10049256" y="5582411"/>
              <a:ext cx="1143000" cy="58419"/>
            </a:xfrm>
            <a:custGeom>
              <a:avLst/>
              <a:gdLst/>
              <a:ahLst/>
              <a:cxnLst/>
              <a:rect l="l" t="t" r="r" b="b"/>
              <a:pathLst>
                <a:path w="1143000" h="58420">
                  <a:moveTo>
                    <a:pt x="137147" y="0"/>
                  </a:moveTo>
                  <a:lnTo>
                    <a:pt x="0" y="0"/>
                  </a:lnTo>
                  <a:lnTo>
                    <a:pt x="0" y="57912"/>
                  </a:lnTo>
                  <a:lnTo>
                    <a:pt x="137147" y="57912"/>
                  </a:lnTo>
                  <a:lnTo>
                    <a:pt x="137147" y="0"/>
                  </a:lnTo>
                  <a:close/>
                </a:path>
                <a:path w="1143000" h="58420">
                  <a:moveTo>
                    <a:pt x="640080" y="0"/>
                  </a:moveTo>
                  <a:lnTo>
                    <a:pt x="502920" y="0"/>
                  </a:lnTo>
                  <a:lnTo>
                    <a:pt x="502920" y="57912"/>
                  </a:lnTo>
                  <a:lnTo>
                    <a:pt x="640080" y="57912"/>
                  </a:lnTo>
                  <a:lnTo>
                    <a:pt x="640080" y="0"/>
                  </a:lnTo>
                  <a:close/>
                </a:path>
                <a:path w="1143000" h="58420">
                  <a:moveTo>
                    <a:pt x="1143000" y="0"/>
                  </a:moveTo>
                  <a:lnTo>
                    <a:pt x="1004316" y="0"/>
                  </a:lnTo>
                  <a:lnTo>
                    <a:pt x="1004316" y="57912"/>
                  </a:lnTo>
                  <a:lnTo>
                    <a:pt x="1143000" y="57912"/>
                  </a:lnTo>
                  <a:lnTo>
                    <a:pt x="1143000" y="0"/>
                  </a:lnTo>
                  <a:close/>
                </a:path>
              </a:pathLst>
            </a:custGeom>
            <a:solidFill>
              <a:srgbClr val="706F7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4" name="object 434"/>
            <p:cNvSpPr/>
            <p:nvPr/>
          </p:nvSpPr>
          <p:spPr>
            <a:xfrm>
              <a:off x="10567415" y="5591556"/>
              <a:ext cx="108585" cy="35560"/>
            </a:xfrm>
            <a:custGeom>
              <a:avLst/>
              <a:gdLst/>
              <a:ahLst/>
              <a:cxnLst/>
              <a:rect l="l" t="t" r="r" b="b"/>
              <a:pathLst>
                <a:path w="108584" h="35560">
                  <a:moveTo>
                    <a:pt x="54102" y="0"/>
                  </a:moveTo>
                  <a:lnTo>
                    <a:pt x="33057" y="1381"/>
                  </a:lnTo>
                  <a:lnTo>
                    <a:pt x="15859" y="5143"/>
                  </a:lnTo>
                  <a:lnTo>
                    <a:pt x="4256" y="10715"/>
                  </a:lnTo>
                  <a:lnTo>
                    <a:pt x="0" y="17525"/>
                  </a:lnTo>
                  <a:lnTo>
                    <a:pt x="4256" y="24336"/>
                  </a:lnTo>
                  <a:lnTo>
                    <a:pt x="15859" y="29908"/>
                  </a:lnTo>
                  <a:lnTo>
                    <a:pt x="33057" y="33670"/>
                  </a:lnTo>
                  <a:lnTo>
                    <a:pt x="54102" y="35051"/>
                  </a:lnTo>
                  <a:lnTo>
                    <a:pt x="75146" y="33670"/>
                  </a:lnTo>
                  <a:lnTo>
                    <a:pt x="92344" y="29908"/>
                  </a:lnTo>
                  <a:lnTo>
                    <a:pt x="103947" y="24336"/>
                  </a:lnTo>
                  <a:lnTo>
                    <a:pt x="108204" y="17525"/>
                  </a:lnTo>
                  <a:lnTo>
                    <a:pt x="103947" y="10715"/>
                  </a:lnTo>
                  <a:lnTo>
                    <a:pt x="92344" y="5143"/>
                  </a:lnTo>
                  <a:lnTo>
                    <a:pt x="75146" y="1381"/>
                  </a:lnTo>
                  <a:lnTo>
                    <a:pt x="54102" y="0"/>
                  </a:lnTo>
                  <a:close/>
                </a:path>
              </a:pathLst>
            </a:custGeom>
            <a:solidFill>
              <a:srgbClr val="C5C5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5" name="object 435"/>
            <p:cNvSpPr/>
            <p:nvPr/>
          </p:nvSpPr>
          <p:spPr>
            <a:xfrm>
              <a:off x="10567415" y="5591556"/>
              <a:ext cx="108585" cy="35560"/>
            </a:xfrm>
            <a:custGeom>
              <a:avLst/>
              <a:gdLst/>
              <a:ahLst/>
              <a:cxnLst/>
              <a:rect l="l" t="t" r="r" b="b"/>
              <a:pathLst>
                <a:path w="108584" h="35560">
                  <a:moveTo>
                    <a:pt x="0" y="17525"/>
                  </a:moveTo>
                  <a:lnTo>
                    <a:pt x="4256" y="10715"/>
                  </a:lnTo>
                  <a:lnTo>
                    <a:pt x="15859" y="5143"/>
                  </a:lnTo>
                  <a:lnTo>
                    <a:pt x="33057" y="1381"/>
                  </a:lnTo>
                  <a:lnTo>
                    <a:pt x="54102" y="0"/>
                  </a:lnTo>
                  <a:lnTo>
                    <a:pt x="75146" y="1381"/>
                  </a:lnTo>
                  <a:lnTo>
                    <a:pt x="92344" y="5143"/>
                  </a:lnTo>
                  <a:lnTo>
                    <a:pt x="103947" y="10715"/>
                  </a:lnTo>
                  <a:lnTo>
                    <a:pt x="108204" y="17525"/>
                  </a:lnTo>
                  <a:lnTo>
                    <a:pt x="103947" y="24336"/>
                  </a:lnTo>
                  <a:lnTo>
                    <a:pt x="92344" y="29908"/>
                  </a:lnTo>
                  <a:lnTo>
                    <a:pt x="75146" y="33670"/>
                  </a:lnTo>
                  <a:lnTo>
                    <a:pt x="54102" y="35051"/>
                  </a:lnTo>
                  <a:lnTo>
                    <a:pt x="33057" y="33670"/>
                  </a:lnTo>
                  <a:lnTo>
                    <a:pt x="15859" y="29908"/>
                  </a:lnTo>
                  <a:lnTo>
                    <a:pt x="4256" y="24336"/>
                  </a:lnTo>
                  <a:lnTo>
                    <a:pt x="0" y="17525"/>
                  </a:lnTo>
                  <a:close/>
                </a:path>
              </a:pathLst>
            </a:custGeom>
            <a:ln w="3175">
              <a:solidFill>
                <a:srgbClr val="C5C5C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6" name="object 436"/>
            <p:cNvSpPr/>
            <p:nvPr/>
          </p:nvSpPr>
          <p:spPr>
            <a:xfrm>
              <a:off x="10102595" y="5594604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4">
                  <a:moveTo>
                    <a:pt x="26034" y="0"/>
                  </a:moveTo>
                  <a:lnTo>
                    <a:pt x="7493" y="0"/>
                  </a:lnTo>
                  <a:lnTo>
                    <a:pt x="0" y="7492"/>
                  </a:lnTo>
                  <a:lnTo>
                    <a:pt x="0" y="16763"/>
                  </a:lnTo>
                  <a:lnTo>
                    <a:pt x="0" y="26034"/>
                  </a:lnTo>
                  <a:lnTo>
                    <a:pt x="7493" y="33527"/>
                  </a:lnTo>
                  <a:lnTo>
                    <a:pt x="26034" y="33527"/>
                  </a:lnTo>
                  <a:lnTo>
                    <a:pt x="33528" y="26034"/>
                  </a:lnTo>
                  <a:lnTo>
                    <a:pt x="33528" y="7492"/>
                  </a:lnTo>
                  <a:lnTo>
                    <a:pt x="26034" y="0"/>
                  </a:lnTo>
                  <a:close/>
                </a:path>
              </a:pathLst>
            </a:custGeom>
            <a:solidFill>
              <a:srgbClr val="86DC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7" name="object 437"/>
            <p:cNvSpPr/>
            <p:nvPr/>
          </p:nvSpPr>
          <p:spPr>
            <a:xfrm>
              <a:off x="10205465" y="5612130"/>
              <a:ext cx="327025" cy="0"/>
            </a:xfrm>
            <a:custGeom>
              <a:avLst/>
              <a:gdLst/>
              <a:ahLst/>
              <a:cxnLst/>
              <a:rect l="l" t="t" r="r" b="b"/>
              <a:pathLst>
                <a:path w="327025">
                  <a:moveTo>
                    <a:pt x="0" y="0"/>
                  </a:moveTo>
                  <a:lnTo>
                    <a:pt x="326771" y="0"/>
                  </a:lnTo>
                </a:path>
              </a:pathLst>
            </a:custGeom>
            <a:ln w="3175">
              <a:solidFill>
                <a:srgbClr val="AAA9A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8" name="object 438"/>
            <p:cNvSpPr/>
            <p:nvPr/>
          </p:nvSpPr>
          <p:spPr>
            <a:xfrm>
              <a:off x="10709909" y="5612130"/>
              <a:ext cx="327025" cy="0"/>
            </a:xfrm>
            <a:custGeom>
              <a:avLst/>
              <a:gdLst/>
              <a:ahLst/>
              <a:cxnLst/>
              <a:rect l="l" t="t" r="r" b="b"/>
              <a:pathLst>
                <a:path w="327025">
                  <a:moveTo>
                    <a:pt x="0" y="0"/>
                  </a:moveTo>
                  <a:lnTo>
                    <a:pt x="326771" y="0"/>
                  </a:lnTo>
                </a:path>
              </a:pathLst>
            </a:custGeom>
            <a:ln w="3175">
              <a:solidFill>
                <a:srgbClr val="AAA9A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9" name="object 439"/>
            <p:cNvSpPr/>
            <p:nvPr/>
          </p:nvSpPr>
          <p:spPr>
            <a:xfrm>
              <a:off x="10026395" y="5670804"/>
              <a:ext cx="1181100" cy="85725"/>
            </a:xfrm>
            <a:custGeom>
              <a:avLst/>
              <a:gdLst/>
              <a:ahLst/>
              <a:cxnLst/>
              <a:rect l="l" t="t" r="r" b="b"/>
              <a:pathLst>
                <a:path w="1181100" h="85725">
                  <a:moveTo>
                    <a:pt x="1181100" y="0"/>
                  </a:moveTo>
                  <a:lnTo>
                    <a:pt x="0" y="0"/>
                  </a:lnTo>
                  <a:lnTo>
                    <a:pt x="0" y="85343"/>
                  </a:lnTo>
                  <a:lnTo>
                    <a:pt x="1181100" y="85343"/>
                  </a:lnTo>
                  <a:lnTo>
                    <a:pt x="1181100" y="0"/>
                  </a:lnTo>
                  <a:close/>
                </a:path>
              </a:pathLst>
            </a:custGeom>
            <a:solidFill>
              <a:srgbClr val="C5C5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0" name="object 440"/>
            <p:cNvSpPr/>
            <p:nvPr/>
          </p:nvSpPr>
          <p:spPr>
            <a:xfrm>
              <a:off x="10026395" y="5670804"/>
              <a:ext cx="1181100" cy="85725"/>
            </a:xfrm>
            <a:custGeom>
              <a:avLst/>
              <a:gdLst/>
              <a:ahLst/>
              <a:cxnLst/>
              <a:rect l="l" t="t" r="r" b="b"/>
              <a:pathLst>
                <a:path w="1181100" h="85725">
                  <a:moveTo>
                    <a:pt x="0" y="85343"/>
                  </a:moveTo>
                  <a:lnTo>
                    <a:pt x="1181100" y="85343"/>
                  </a:lnTo>
                  <a:lnTo>
                    <a:pt x="1181100" y="0"/>
                  </a:lnTo>
                  <a:lnTo>
                    <a:pt x="0" y="0"/>
                  </a:lnTo>
                  <a:lnTo>
                    <a:pt x="0" y="85343"/>
                  </a:lnTo>
                  <a:close/>
                </a:path>
              </a:pathLst>
            </a:custGeom>
            <a:ln w="3175">
              <a:solidFill>
                <a:srgbClr val="C5C5C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1" name="object 441"/>
            <p:cNvSpPr/>
            <p:nvPr/>
          </p:nvSpPr>
          <p:spPr>
            <a:xfrm>
              <a:off x="10049256" y="5682995"/>
              <a:ext cx="1143000" cy="59690"/>
            </a:xfrm>
            <a:custGeom>
              <a:avLst/>
              <a:gdLst/>
              <a:ahLst/>
              <a:cxnLst/>
              <a:rect l="l" t="t" r="r" b="b"/>
              <a:pathLst>
                <a:path w="1143000" h="59689">
                  <a:moveTo>
                    <a:pt x="137147" y="0"/>
                  </a:moveTo>
                  <a:lnTo>
                    <a:pt x="0" y="0"/>
                  </a:lnTo>
                  <a:lnTo>
                    <a:pt x="0" y="59436"/>
                  </a:lnTo>
                  <a:lnTo>
                    <a:pt x="137147" y="59436"/>
                  </a:lnTo>
                  <a:lnTo>
                    <a:pt x="137147" y="0"/>
                  </a:lnTo>
                  <a:close/>
                </a:path>
                <a:path w="1143000" h="59689">
                  <a:moveTo>
                    <a:pt x="640080" y="0"/>
                  </a:moveTo>
                  <a:lnTo>
                    <a:pt x="502920" y="0"/>
                  </a:lnTo>
                  <a:lnTo>
                    <a:pt x="502920" y="59436"/>
                  </a:lnTo>
                  <a:lnTo>
                    <a:pt x="640080" y="59436"/>
                  </a:lnTo>
                  <a:lnTo>
                    <a:pt x="640080" y="0"/>
                  </a:lnTo>
                  <a:close/>
                </a:path>
                <a:path w="1143000" h="59689">
                  <a:moveTo>
                    <a:pt x="1143000" y="0"/>
                  </a:moveTo>
                  <a:lnTo>
                    <a:pt x="1004316" y="0"/>
                  </a:lnTo>
                  <a:lnTo>
                    <a:pt x="1004316" y="59436"/>
                  </a:lnTo>
                  <a:lnTo>
                    <a:pt x="1143000" y="59436"/>
                  </a:lnTo>
                  <a:lnTo>
                    <a:pt x="1143000" y="0"/>
                  </a:lnTo>
                  <a:close/>
                </a:path>
              </a:pathLst>
            </a:custGeom>
            <a:solidFill>
              <a:srgbClr val="706F7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2" name="object 442"/>
            <p:cNvSpPr/>
            <p:nvPr/>
          </p:nvSpPr>
          <p:spPr>
            <a:xfrm>
              <a:off x="10567415" y="5693663"/>
              <a:ext cx="108585" cy="35560"/>
            </a:xfrm>
            <a:custGeom>
              <a:avLst/>
              <a:gdLst/>
              <a:ahLst/>
              <a:cxnLst/>
              <a:rect l="l" t="t" r="r" b="b"/>
              <a:pathLst>
                <a:path w="108584" h="35560">
                  <a:moveTo>
                    <a:pt x="54102" y="0"/>
                  </a:moveTo>
                  <a:lnTo>
                    <a:pt x="33057" y="1381"/>
                  </a:lnTo>
                  <a:lnTo>
                    <a:pt x="15859" y="5143"/>
                  </a:lnTo>
                  <a:lnTo>
                    <a:pt x="4256" y="10715"/>
                  </a:lnTo>
                  <a:lnTo>
                    <a:pt x="0" y="17526"/>
                  </a:lnTo>
                  <a:lnTo>
                    <a:pt x="4256" y="24336"/>
                  </a:lnTo>
                  <a:lnTo>
                    <a:pt x="15859" y="29908"/>
                  </a:lnTo>
                  <a:lnTo>
                    <a:pt x="33057" y="33670"/>
                  </a:lnTo>
                  <a:lnTo>
                    <a:pt x="54102" y="35052"/>
                  </a:lnTo>
                  <a:lnTo>
                    <a:pt x="75146" y="33670"/>
                  </a:lnTo>
                  <a:lnTo>
                    <a:pt x="92344" y="29908"/>
                  </a:lnTo>
                  <a:lnTo>
                    <a:pt x="103947" y="24336"/>
                  </a:lnTo>
                  <a:lnTo>
                    <a:pt x="108204" y="17526"/>
                  </a:lnTo>
                  <a:lnTo>
                    <a:pt x="103947" y="10715"/>
                  </a:lnTo>
                  <a:lnTo>
                    <a:pt x="92344" y="5143"/>
                  </a:lnTo>
                  <a:lnTo>
                    <a:pt x="75146" y="1381"/>
                  </a:lnTo>
                  <a:lnTo>
                    <a:pt x="54102" y="0"/>
                  </a:lnTo>
                  <a:close/>
                </a:path>
              </a:pathLst>
            </a:custGeom>
            <a:solidFill>
              <a:srgbClr val="C5C5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3" name="object 443"/>
            <p:cNvSpPr/>
            <p:nvPr/>
          </p:nvSpPr>
          <p:spPr>
            <a:xfrm>
              <a:off x="10567415" y="5693663"/>
              <a:ext cx="108585" cy="35560"/>
            </a:xfrm>
            <a:custGeom>
              <a:avLst/>
              <a:gdLst/>
              <a:ahLst/>
              <a:cxnLst/>
              <a:rect l="l" t="t" r="r" b="b"/>
              <a:pathLst>
                <a:path w="108584" h="35560">
                  <a:moveTo>
                    <a:pt x="0" y="17526"/>
                  </a:moveTo>
                  <a:lnTo>
                    <a:pt x="4256" y="10715"/>
                  </a:lnTo>
                  <a:lnTo>
                    <a:pt x="15859" y="5143"/>
                  </a:lnTo>
                  <a:lnTo>
                    <a:pt x="33057" y="1381"/>
                  </a:lnTo>
                  <a:lnTo>
                    <a:pt x="54102" y="0"/>
                  </a:lnTo>
                  <a:lnTo>
                    <a:pt x="75146" y="1381"/>
                  </a:lnTo>
                  <a:lnTo>
                    <a:pt x="92344" y="5143"/>
                  </a:lnTo>
                  <a:lnTo>
                    <a:pt x="103947" y="10715"/>
                  </a:lnTo>
                  <a:lnTo>
                    <a:pt x="108204" y="17526"/>
                  </a:lnTo>
                  <a:lnTo>
                    <a:pt x="103947" y="24336"/>
                  </a:lnTo>
                  <a:lnTo>
                    <a:pt x="92344" y="29908"/>
                  </a:lnTo>
                  <a:lnTo>
                    <a:pt x="75146" y="33670"/>
                  </a:lnTo>
                  <a:lnTo>
                    <a:pt x="54102" y="35052"/>
                  </a:lnTo>
                  <a:lnTo>
                    <a:pt x="33057" y="33670"/>
                  </a:lnTo>
                  <a:lnTo>
                    <a:pt x="15859" y="29908"/>
                  </a:lnTo>
                  <a:lnTo>
                    <a:pt x="4256" y="24336"/>
                  </a:lnTo>
                  <a:lnTo>
                    <a:pt x="0" y="17526"/>
                  </a:lnTo>
                  <a:close/>
                </a:path>
              </a:pathLst>
            </a:custGeom>
            <a:ln w="3175">
              <a:solidFill>
                <a:srgbClr val="C5C5C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4" name="object 444"/>
            <p:cNvSpPr/>
            <p:nvPr/>
          </p:nvSpPr>
          <p:spPr>
            <a:xfrm>
              <a:off x="10102595" y="5695187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4">
                  <a:moveTo>
                    <a:pt x="26034" y="0"/>
                  </a:moveTo>
                  <a:lnTo>
                    <a:pt x="7493" y="0"/>
                  </a:lnTo>
                  <a:lnTo>
                    <a:pt x="0" y="7493"/>
                  </a:lnTo>
                  <a:lnTo>
                    <a:pt x="0" y="16764"/>
                  </a:lnTo>
                  <a:lnTo>
                    <a:pt x="0" y="26035"/>
                  </a:lnTo>
                  <a:lnTo>
                    <a:pt x="7493" y="33528"/>
                  </a:lnTo>
                  <a:lnTo>
                    <a:pt x="26034" y="33528"/>
                  </a:lnTo>
                  <a:lnTo>
                    <a:pt x="33528" y="26035"/>
                  </a:lnTo>
                  <a:lnTo>
                    <a:pt x="33528" y="7493"/>
                  </a:lnTo>
                  <a:lnTo>
                    <a:pt x="26034" y="0"/>
                  </a:lnTo>
                  <a:close/>
                </a:path>
              </a:pathLst>
            </a:custGeom>
            <a:solidFill>
              <a:srgbClr val="86DC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5" name="object 445"/>
            <p:cNvSpPr/>
            <p:nvPr/>
          </p:nvSpPr>
          <p:spPr>
            <a:xfrm>
              <a:off x="10205465" y="5712713"/>
              <a:ext cx="327025" cy="0"/>
            </a:xfrm>
            <a:custGeom>
              <a:avLst/>
              <a:gdLst/>
              <a:ahLst/>
              <a:cxnLst/>
              <a:rect l="l" t="t" r="r" b="b"/>
              <a:pathLst>
                <a:path w="327025">
                  <a:moveTo>
                    <a:pt x="0" y="0"/>
                  </a:moveTo>
                  <a:lnTo>
                    <a:pt x="326771" y="0"/>
                  </a:lnTo>
                </a:path>
              </a:pathLst>
            </a:custGeom>
            <a:ln w="3175">
              <a:solidFill>
                <a:srgbClr val="AAA9A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6" name="object 446"/>
            <p:cNvSpPr/>
            <p:nvPr/>
          </p:nvSpPr>
          <p:spPr>
            <a:xfrm>
              <a:off x="10709909" y="5712713"/>
              <a:ext cx="327025" cy="0"/>
            </a:xfrm>
            <a:custGeom>
              <a:avLst/>
              <a:gdLst/>
              <a:ahLst/>
              <a:cxnLst/>
              <a:rect l="l" t="t" r="r" b="b"/>
              <a:pathLst>
                <a:path w="327025">
                  <a:moveTo>
                    <a:pt x="0" y="0"/>
                  </a:moveTo>
                  <a:lnTo>
                    <a:pt x="326771" y="0"/>
                  </a:lnTo>
                </a:path>
              </a:pathLst>
            </a:custGeom>
            <a:ln w="3175">
              <a:solidFill>
                <a:srgbClr val="AAA9A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7" name="object 447"/>
            <p:cNvSpPr/>
            <p:nvPr/>
          </p:nvSpPr>
          <p:spPr>
            <a:xfrm>
              <a:off x="7585709" y="1849373"/>
              <a:ext cx="2329180" cy="607060"/>
            </a:xfrm>
            <a:custGeom>
              <a:avLst/>
              <a:gdLst/>
              <a:ahLst/>
              <a:cxnLst/>
              <a:rect l="l" t="t" r="r" b="b"/>
              <a:pathLst>
                <a:path w="2329179" h="607060">
                  <a:moveTo>
                    <a:pt x="2328799" y="0"/>
                  </a:moveTo>
                  <a:lnTo>
                    <a:pt x="0" y="606806"/>
                  </a:lnTo>
                </a:path>
              </a:pathLst>
            </a:custGeom>
            <a:ln w="19811">
              <a:solidFill>
                <a:srgbClr val="6CB33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8" name="object 448"/>
            <p:cNvSpPr/>
            <p:nvPr/>
          </p:nvSpPr>
          <p:spPr>
            <a:xfrm>
              <a:off x="9914381" y="1849373"/>
              <a:ext cx="702310" cy="586740"/>
            </a:xfrm>
            <a:custGeom>
              <a:avLst/>
              <a:gdLst/>
              <a:ahLst/>
              <a:cxnLst/>
              <a:rect l="l" t="t" r="r" b="b"/>
              <a:pathLst>
                <a:path w="702309" h="586739">
                  <a:moveTo>
                    <a:pt x="0" y="0"/>
                  </a:moveTo>
                  <a:lnTo>
                    <a:pt x="702183" y="586740"/>
                  </a:lnTo>
                </a:path>
              </a:pathLst>
            </a:custGeom>
            <a:ln w="19811">
              <a:solidFill>
                <a:srgbClr val="6CB33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9" name="object 449"/>
            <p:cNvSpPr/>
            <p:nvPr/>
          </p:nvSpPr>
          <p:spPr>
            <a:xfrm>
              <a:off x="7955279" y="1691639"/>
              <a:ext cx="1179830" cy="151130"/>
            </a:xfrm>
            <a:custGeom>
              <a:avLst/>
              <a:gdLst/>
              <a:ahLst/>
              <a:cxnLst/>
              <a:rect l="l" t="t" r="r" b="b"/>
              <a:pathLst>
                <a:path w="1179829" h="151130">
                  <a:moveTo>
                    <a:pt x="1179576" y="0"/>
                  </a:moveTo>
                  <a:lnTo>
                    <a:pt x="0" y="0"/>
                  </a:lnTo>
                  <a:lnTo>
                    <a:pt x="0" y="150875"/>
                  </a:lnTo>
                  <a:lnTo>
                    <a:pt x="1179576" y="150875"/>
                  </a:lnTo>
                  <a:lnTo>
                    <a:pt x="1179576" y="0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0" name="object 450"/>
            <p:cNvSpPr/>
            <p:nvPr/>
          </p:nvSpPr>
          <p:spPr>
            <a:xfrm>
              <a:off x="7955279" y="1691639"/>
              <a:ext cx="1179830" cy="151130"/>
            </a:xfrm>
            <a:custGeom>
              <a:avLst/>
              <a:gdLst/>
              <a:ahLst/>
              <a:cxnLst/>
              <a:rect l="l" t="t" r="r" b="b"/>
              <a:pathLst>
                <a:path w="1179829" h="151130">
                  <a:moveTo>
                    <a:pt x="0" y="150875"/>
                  </a:moveTo>
                  <a:lnTo>
                    <a:pt x="1179576" y="150875"/>
                  </a:lnTo>
                  <a:lnTo>
                    <a:pt x="1179576" y="0"/>
                  </a:lnTo>
                  <a:lnTo>
                    <a:pt x="0" y="0"/>
                  </a:lnTo>
                  <a:lnTo>
                    <a:pt x="0" y="150875"/>
                  </a:lnTo>
                  <a:close/>
                </a:path>
              </a:pathLst>
            </a:custGeom>
            <a:ln w="3175">
              <a:solidFill>
                <a:srgbClr val="C5C5C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1" name="object 451"/>
            <p:cNvSpPr/>
            <p:nvPr/>
          </p:nvSpPr>
          <p:spPr>
            <a:xfrm>
              <a:off x="7978139" y="1734311"/>
              <a:ext cx="1143000" cy="66040"/>
            </a:xfrm>
            <a:custGeom>
              <a:avLst/>
              <a:gdLst/>
              <a:ahLst/>
              <a:cxnLst/>
              <a:rect l="l" t="t" r="r" b="b"/>
              <a:pathLst>
                <a:path w="1143000" h="66039">
                  <a:moveTo>
                    <a:pt x="0" y="0"/>
                  </a:moveTo>
                  <a:lnTo>
                    <a:pt x="1143000" y="0"/>
                  </a:lnTo>
                </a:path>
                <a:path w="1143000" h="66039">
                  <a:moveTo>
                    <a:pt x="0" y="65531"/>
                  </a:moveTo>
                  <a:lnTo>
                    <a:pt x="1143000" y="65531"/>
                  </a:lnTo>
                </a:path>
              </a:pathLst>
            </a:custGeom>
            <a:ln w="45720">
              <a:solidFill>
                <a:srgbClr val="706F74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2" name="object 452"/>
            <p:cNvSpPr/>
            <p:nvPr/>
          </p:nvSpPr>
          <p:spPr>
            <a:xfrm>
              <a:off x="6995159" y="2433827"/>
              <a:ext cx="1181100" cy="152400"/>
            </a:xfrm>
            <a:custGeom>
              <a:avLst/>
              <a:gdLst/>
              <a:ahLst/>
              <a:cxnLst/>
              <a:rect l="l" t="t" r="r" b="b"/>
              <a:pathLst>
                <a:path w="1181100" h="152400">
                  <a:moveTo>
                    <a:pt x="1181100" y="0"/>
                  </a:moveTo>
                  <a:lnTo>
                    <a:pt x="0" y="0"/>
                  </a:lnTo>
                  <a:lnTo>
                    <a:pt x="0" y="152399"/>
                  </a:lnTo>
                  <a:lnTo>
                    <a:pt x="1181100" y="152399"/>
                  </a:lnTo>
                  <a:lnTo>
                    <a:pt x="1181100" y="0"/>
                  </a:lnTo>
                  <a:close/>
                </a:path>
              </a:pathLst>
            </a:custGeom>
            <a:solidFill>
              <a:srgbClr val="D0EA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3" name="object 453"/>
            <p:cNvSpPr/>
            <p:nvPr/>
          </p:nvSpPr>
          <p:spPr>
            <a:xfrm>
              <a:off x="6995159" y="2433827"/>
              <a:ext cx="1181100" cy="152400"/>
            </a:xfrm>
            <a:custGeom>
              <a:avLst/>
              <a:gdLst/>
              <a:ahLst/>
              <a:cxnLst/>
              <a:rect l="l" t="t" r="r" b="b"/>
              <a:pathLst>
                <a:path w="1181100" h="152400">
                  <a:moveTo>
                    <a:pt x="0" y="152399"/>
                  </a:moveTo>
                  <a:lnTo>
                    <a:pt x="1181100" y="152399"/>
                  </a:lnTo>
                  <a:lnTo>
                    <a:pt x="1181100" y="0"/>
                  </a:lnTo>
                  <a:lnTo>
                    <a:pt x="0" y="0"/>
                  </a:lnTo>
                  <a:lnTo>
                    <a:pt x="0" y="152399"/>
                  </a:lnTo>
                  <a:close/>
                </a:path>
              </a:pathLst>
            </a:custGeom>
            <a:ln w="3175">
              <a:solidFill>
                <a:srgbClr val="C5C5C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4" name="object 454"/>
            <p:cNvSpPr/>
            <p:nvPr/>
          </p:nvSpPr>
          <p:spPr>
            <a:xfrm>
              <a:off x="6995159" y="2607563"/>
              <a:ext cx="1181100" cy="146685"/>
            </a:xfrm>
            <a:custGeom>
              <a:avLst/>
              <a:gdLst/>
              <a:ahLst/>
              <a:cxnLst/>
              <a:rect l="l" t="t" r="r" b="b"/>
              <a:pathLst>
                <a:path w="1181100" h="146685">
                  <a:moveTo>
                    <a:pt x="0" y="146303"/>
                  </a:moveTo>
                  <a:lnTo>
                    <a:pt x="1181100" y="146303"/>
                  </a:lnTo>
                  <a:lnTo>
                    <a:pt x="1181100" y="0"/>
                  </a:lnTo>
                  <a:lnTo>
                    <a:pt x="0" y="0"/>
                  </a:lnTo>
                  <a:lnTo>
                    <a:pt x="0" y="146303"/>
                  </a:lnTo>
                  <a:close/>
                </a:path>
              </a:pathLst>
            </a:custGeom>
            <a:solidFill>
              <a:srgbClr val="EDF8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5" name="object 455"/>
            <p:cNvSpPr/>
            <p:nvPr/>
          </p:nvSpPr>
          <p:spPr>
            <a:xfrm>
              <a:off x="6995159" y="2601467"/>
              <a:ext cx="1181100" cy="152400"/>
            </a:xfrm>
            <a:custGeom>
              <a:avLst/>
              <a:gdLst/>
              <a:ahLst/>
              <a:cxnLst/>
              <a:rect l="l" t="t" r="r" b="b"/>
              <a:pathLst>
                <a:path w="1181100" h="152400">
                  <a:moveTo>
                    <a:pt x="0" y="152399"/>
                  </a:moveTo>
                  <a:lnTo>
                    <a:pt x="1181100" y="152399"/>
                  </a:lnTo>
                  <a:lnTo>
                    <a:pt x="1181100" y="0"/>
                  </a:lnTo>
                  <a:lnTo>
                    <a:pt x="0" y="0"/>
                  </a:lnTo>
                  <a:lnTo>
                    <a:pt x="0" y="152399"/>
                  </a:lnTo>
                  <a:close/>
                </a:path>
              </a:pathLst>
            </a:custGeom>
            <a:ln w="3175">
              <a:solidFill>
                <a:srgbClr val="C5C5C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6" name="object 456"/>
            <p:cNvSpPr/>
            <p:nvPr/>
          </p:nvSpPr>
          <p:spPr>
            <a:xfrm>
              <a:off x="7018020" y="2621279"/>
              <a:ext cx="1143000" cy="1905"/>
            </a:xfrm>
            <a:custGeom>
              <a:avLst/>
              <a:gdLst/>
              <a:ahLst/>
              <a:cxnLst/>
              <a:rect l="l" t="t" r="r" b="b"/>
              <a:pathLst>
                <a:path w="1143000" h="1905">
                  <a:moveTo>
                    <a:pt x="45720" y="0"/>
                  </a:moveTo>
                  <a:lnTo>
                    <a:pt x="0" y="0"/>
                  </a:lnTo>
                  <a:lnTo>
                    <a:pt x="0" y="1524"/>
                  </a:lnTo>
                  <a:lnTo>
                    <a:pt x="45720" y="1524"/>
                  </a:lnTo>
                  <a:lnTo>
                    <a:pt x="45720" y="0"/>
                  </a:lnTo>
                  <a:close/>
                </a:path>
                <a:path w="1143000" h="1905">
                  <a:moveTo>
                    <a:pt x="109728" y="0"/>
                  </a:moveTo>
                  <a:lnTo>
                    <a:pt x="62484" y="0"/>
                  </a:lnTo>
                  <a:lnTo>
                    <a:pt x="62484" y="1524"/>
                  </a:lnTo>
                  <a:lnTo>
                    <a:pt x="109728" y="1524"/>
                  </a:lnTo>
                  <a:lnTo>
                    <a:pt x="109728" y="0"/>
                  </a:lnTo>
                  <a:close/>
                </a:path>
                <a:path w="1143000" h="1905">
                  <a:moveTo>
                    <a:pt x="172199" y="0"/>
                  </a:moveTo>
                  <a:lnTo>
                    <a:pt x="124955" y="0"/>
                  </a:lnTo>
                  <a:lnTo>
                    <a:pt x="124955" y="1524"/>
                  </a:lnTo>
                  <a:lnTo>
                    <a:pt x="172199" y="1524"/>
                  </a:lnTo>
                  <a:lnTo>
                    <a:pt x="172199" y="0"/>
                  </a:lnTo>
                  <a:close/>
                </a:path>
                <a:path w="1143000" h="1905">
                  <a:moveTo>
                    <a:pt x="234683" y="0"/>
                  </a:moveTo>
                  <a:lnTo>
                    <a:pt x="187439" y="0"/>
                  </a:lnTo>
                  <a:lnTo>
                    <a:pt x="187439" y="1524"/>
                  </a:lnTo>
                  <a:lnTo>
                    <a:pt x="234683" y="1524"/>
                  </a:lnTo>
                  <a:lnTo>
                    <a:pt x="234683" y="0"/>
                  </a:lnTo>
                  <a:close/>
                </a:path>
                <a:path w="1143000" h="1905">
                  <a:moveTo>
                    <a:pt x="297180" y="0"/>
                  </a:moveTo>
                  <a:lnTo>
                    <a:pt x="251460" y="0"/>
                  </a:lnTo>
                  <a:lnTo>
                    <a:pt x="251460" y="1524"/>
                  </a:lnTo>
                  <a:lnTo>
                    <a:pt x="297180" y="1524"/>
                  </a:lnTo>
                  <a:lnTo>
                    <a:pt x="297180" y="0"/>
                  </a:lnTo>
                  <a:close/>
                </a:path>
                <a:path w="1143000" h="1905">
                  <a:moveTo>
                    <a:pt x="359651" y="0"/>
                  </a:moveTo>
                  <a:lnTo>
                    <a:pt x="313931" y="0"/>
                  </a:lnTo>
                  <a:lnTo>
                    <a:pt x="313931" y="1524"/>
                  </a:lnTo>
                  <a:lnTo>
                    <a:pt x="359651" y="1524"/>
                  </a:lnTo>
                  <a:lnTo>
                    <a:pt x="359651" y="0"/>
                  </a:lnTo>
                  <a:close/>
                </a:path>
                <a:path w="1143000" h="1905">
                  <a:moveTo>
                    <a:pt x="422148" y="0"/>
                  </a:moveTo>
                  <a:lnTo>
                    <a:pt x="376428" y="0"/>
                  </a:lnTo>
                  <a:lnTo>
                    <a:pt x="376428" y="1524"/>
                  </a:lnTo>
                  <a:lnTo>
                    <a:pt x="422148" y="1524"/>
                  </a:lnTo>
                  <a:lnTo>
                    <a:pt x="422148" y="0"/>
                  </a:lnTo>
                  <a:close/>
                </a:path>
                <a:path w="1143000" h="1905">
                  <a:moveTo>
                    <a:pt x="484632" y="0"/>
                  </a:moveTo>
                  <a:lnTo>
                    <a:pt x="438912" y="0"/>
                  </a:lnTo>
                  <a:lnTo>
                    <a:pt x="438912" y="1524"/>
                  </a:lnTo>
                  <a:lnTo>
                    <a:pt x="484632" y="1524"/>
                  </a:lnTo>
                  <a:lnTo>
                    <a:pt x="484632" y="0"/>
                  </a:lnTo>
                  <a:close/>
                </a:path>
                <a:path w="1143000" h="1905">
                  <a:moveTo>
                    <a:pt x="547103" y="0"/>
                  </a:moveTo>
                  <a:lnTo>
                    <a:pt x="501383" y="0"/>
                  </a:lnTo>
                  <a:lnTo>
                    <a:pt x="501383" y="1524"/>
                  </a:lnTo>
                  <a:lnTo>
                    <a:pt x="547103" y="1524"/>
                  </a:lnTo>
                  <a:lnTo>
                    <a:pt x="547103" y="0"/>
                  </a:lnTo>
                  <a:close/>
                </a:path>
                <a:path w="1143000" h="1905">
                  <a:moveTo>
                    <a:pt x="611111" y="0"/>
                  </a:moveTo>
                  <a:lnTo>
                    <a:pt x="563867" y="0"/>
                  </a:lnTo>
                  <a:lnTo>
                    <a:pt x="563867" y="1524"/>
                  </a:lnTo>
                  <a:lnTo>
                    <a:pt x="611111" y="1524"/>
                  </a:lnTo>
                  <a:lnTo>
                    <a:pt x="611111" y="0"/>
                  </a:lnTo>
                  <a:close/>
                </a:path>
                <a:path w="1143000" h="1905">
                  <a:moveTo>
                    <a:pt x="673595" y="0"/>
                  </a:moveTo>
                  <a:lnTo>
                    <a:pt x="626351" y="0"/>
                  </a:lnTo>
                  <a:lnTo>
                    <a:pt x="626351" y="1524"/>
                  </a:lnTo>
                  <a:lnTo>
                    <a:pt x="673595" y="1524"/>
                  </a:lnTo>
                  <a:lnTo>
                    <a:pt x="673595" y="0"/>
                  </a:lnTo>
                  <a:close/>
                </a:path>
                <a:path w="1143000" h="1905">
                  <a:moveTo>
                    <a:pt x="736079" y="0"/>
                  </a:moveTo>
                  <a:lnTo>
                    <a:pt x="690359" y="0"/>
                  </a:lnTo>
                  <a:lnTo>
                    <a:pt x="690359" y="1524"/>
                  </a:lnTo>
                  <a:lnTo>
                    <a:pt x="736079" y="1524"/>
                  </a:lnTo>
                  <a:lnTo>
                    <a:pt x="736079" y="0"/>
                  </a:lnTo>
                  <a:close/>
                </a:path>
                <a:path w="1143000" h="1905">
                  <a:moveTo>
                    <a:pt x="798563" y="0"/>
                  </a:moveTo>
                  <a:lnTo>
                    <a:pt x="752843" y="0"/>
                  </a:lnTo>
                  <a:lnTo>
                    <a:pt x="752843" y="1524"/>
                  </a:lnTo>
                  <a:lnTo>
                    <a:pt x="798563" y="1524"/>
                  </a:lnTo>
                  <a:lnTo>
                    <a:pt x="798563" y="0"/>
                  </a:lnTo>
                  <a:close/>
                </a:path>
                <a:path w="1143000" h="1905">
                  <a:moveTo>
                    <a:pt x="861060" y="0"/>
                  </a:moveTo>
                  <a:lnTo>
                    <a:pt x="815340" y="0"/>
                  </a:lnTo>
                  <a:lnTo>
                    <a:pt x="815340" y="1524"/>
                  </a:lnTo>
                  <a:lnTo>
                    <a:pt x="861060" y="1524"/>
                  </a:lnTo>
                  <a:lnTo>
                    <a:pt x="861060" y="0"/>
                  </a:lnTo>
                  <a:close/>
                </a:path>
                <a:path w="1143000" h="1905">
                  <a:moveTo>
                    <a:pt x="923544" y="0"/>
                  </a:moveTo>
                  <a:lnTo>
                    <a:pt x="877824" y="0"/>
                  </a:lnTo>
                  <a:lnTo>
                    <a:pt x="877824" y="1524"/>
                  </a:lnTo>
                  <a:lnTo>
                    <a:pt x="923544" y="1524"/>
                  </a:lnTo>
                  <a:lnTo>
                    <a:pt x="923544" y="0"/>
                  </a:lnTo>
                  <a:close/>
                </a:path>
                <a:path w="1143000" h="1905">
                  <a:moveTo>
                    <a:pt x="986015" y="0"/>
                  </a:moveTo>
                  <a:lnTo>
                    <a:pt x="940295" y="0"/>
                  </a:lnTo>
                  <a:lnTo>
                    <a:pt x="940295" y="1524"/>
                  </a:lnTo>
                  <a:lnTo>
                    <a:pt x="986015" y="1524"/>
                  </a:lnTo>
                  <a:lnTo>
                    <a:pt x="986015" y="0"/>
                  </a:lnTo>
                  <a:close/>
                </a:path>
                <a:path w="1143000" h="1905">
                  <a:moveTo>
                    <a:pt x="1050023" y="0"/>
                  </a:moveTo>
                  <a:lnTo>
                    <a:pt x="1002779" y="0"/>
                  </a:lnTo>
                  <a:lnTo>
                    <a:pt x="1002779" y="1524"/>
                  </a:lnTo>
                  <a:lnTo>
                    <a:pt x="1050023" y="1524"/>
                  </a:lnTo>
                  <a:lnTo>
                    <a:pt x="1050023" y="0"/>
                  </a:lnTo>
                  <a:close/>
                </a:path>
                <a:path w="1143000" h="1905">
                  <a:moveTo>
                    <a:pt x="1143000" y="0"/>
                  </a:moveTo>
                  <a:lnTo>
                    <a:pt x="1062228" y="0"/>
                  </a:lnTo>
                  <a:lnTo>
                    <a:pt x="1062228" y="1524"/>
                  </a:lnTo>
                  <a:lnTo>
                    <a:pt x="1143000" y="1524"/>
                  </a:lnTo>
                  <a:lnTo>
                    <a:pt x="1143000" y="0"/>
                  </a:lnTo>
                  <a:close/>
                </a:path>
              </a:pathLst>
            </a:custGeom>
            <a:solidFill>
              <a:srgbClr val="706F7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7" name="object 457"/>
            <p:cNvSpPr/>
            <p:nvPr/>
          </p:nvSpPr>
          <p:spPr>
            <a:xfrm>
              <a:off x="6995159" y="2769107"/>
              <a:ext cx="1181100" cy="151130"/>
            </a:xfrm>
            <a:custGeom>
              <a:avLst/>
              <a:gdLst/>
              <a:ahLst/>
              <a:cxnLst/>
              <a:rect l="l" t="t" r="r" b="b"/>
              <a:pathLst>
                <a:path w="1181100" h="151130">
                  <a:moveTo>
                    <a:pt x="1181100" y="0"/>
                  </a:moveTo>
                  <a:lnTo>
                    <a:pt x="0" y="0"/>
                  </a:lnTo>
                  <a:lnTo>
                    <a:pt x="0" y="150875"/>
                  </a:lnTo>
                  <a:lnTo>
                    <a:pt x="1181100" y="150875"/>
                  </a:lnTo>
                  <a:lnTo>
                    <a:pt x="1181100" y="0"/>
                  </a:lnTo>
                  <a:close/>
                </a:path>
              </a:pathLst>
            </a:custGeom>
            <a:solidFill>
              <a:srgbClr val="EDF8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8" name="object 458"/>
            <p:cNvSpPr/>
            <p:nvPr/>
          </p:nvSpPr>
          <p:spPr>
            <a:xfrm>
              <a:off x="6995159" y="2769107"/>
              <a:ext cx="1181100" cy="151130"/>
            </a:xfrm>
            <a:custGeom>
              <a:avLst/>
              <a:gdLst/>
              <a:ahLst/>
              <a:cxnLst/>
              <a:rect l="l" t="t" r="r" b="b"/>
              <a:pathLst>
                <a:path w="1181100" h="151130">
                  <a:moveTo>
                    <a:pt x="0" y="150875"/>
                  </a:moveTo>
                  <a:lnTo>
                    <a:pt x="1181100" y="150875"/>
                  </a:lnTo>
                  <a:lnTo>
                    <a:pt x="1181100" y="0"/>
                  </a:lnTo>
                  <a:lnTo>
                    <a:pt x="0" y="0"/>
                  </a:lnTo>
                  <a:lnTo>
                    <a:pt x="0" y="150875"/>
                  </a:lnTo>
                  <a:close/>
                </a:path>
              </a:pathLst>
            </a:custGeom>
            <a:ln w="3175">
              <a:solidFill>
                <a:srgbClr val="C5C5C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9" name="object 459"/>
            <p:cNvSpPr/>
            <p:nvPr/>
          </p:nvSpPr>
          <p:spPr>
            <a:xfrm>
              <a:off x="7018020" y="2788919"/>
              <a:ext cx="1143000" cy="1905"/>
            </a:xfrm>
            <a:custGeom>
              <a:avLst/>
              <a:gdLst/>
              <a:ahLst/>
              <a:cxnLst/>
              <a:rect l="l" t="t" r="r" b="b"/>
              <a:pathLst>
                <a:path w="1143000" h="1905">
                  <a:moveTo>
                    <a:pt x="45720" y="12"/>
                  </a:moveTo>
                  <a:lnTo>
                    <a:pt x="0" y="12"/>
                  </a:lnTo>
                  <a:lnTo>
                    <a:pt x="0" y="1524"/>
                  </a:lnTo>
                  <a:lnTo>
                    <a:pt x="45720" y="1524"/>
                  </a:lnTo>
                  <a:lnTo>
                    <a:pt x="45720" y="12"/>
                  </a:lnTo>
                  <a:close/>
                </a:path>
                <a:path w="1143000" h="1905">
                  <a:moveTo>
                    <a:pt x="109728" y="12"/>
                  </a:moveTo>
                  <a:lnTo>
                    <a:pt x="62484" y="12"/>
                  </a:lnTo>
                  <a:lnTo>
                    <a:pt x="62484" y="1524"/>
                  </a:lnTo>
                  <a:lnTo>
                    <a:pt x="109728" y="1524"/>
                  </a:lnTo>
                  <a:lnTo>
                    <a:pt x="109728" y="12"/>
                  </a:lnTo>
                  <a:close/>
                </a:path>
                <a:path w="1143000" h="1905">
                  <a:moveTo>
                    <a:pt x="172199" y="12"/>
                  </a:moveTo>
                  <a:lnTo>
                    <a:pt x="124955" y="12"/>
                  </a:lnTo>
                  <a:lnTo>
                    <a:pt x="124955" y="1524"/>
                  </a:lnTo>
                  <a:lnTo>
                    <a:pt x="172199" y="1524"/>
                  </a:lnTo>
                  <a:lnTo>
                    <a:pt x="172199" y="12"/>
                  </a:lnTo>
                  <a:close/>
                </a:path>
                <a:path w="1143000" h="1905">
                  <a:moveTo>
                    <a:pt x="234683" y="12"/>
                  </a:moveTo>
                  <a:lnTo>
                    <a:pt x="187439" y="12"/>
                  </a:lnTo>
                  <a:lnTo>
                    <a:pt x="187439" y="1524"/>
                  </a:lnTo>
                  <a:lnTo>
                    <a:pt x="234683" y="1524"/>
                  </a:lnTo>
                  <a:lnTo>
                    <a:pt x="234683" y="12"/>
                  </a:lnTo>
                  <a:close/>
                </a:path>
                <a:path w="1143000" h="1905">
                  <a:moveTo>
                    <a:pt x="297180" y="12"/>
                  </a:moveTo>
                  <a:lnTo>
                    <a:pt x="251460" y="12"/>
                  </a:lnTo>
                  <a:lnTo>
                    <a:pt x="251460" y="1524"/>
                  </a:lnTo>
                  <a:lnTo>
                    <a:pt x="297180" y="1524"/>
                  </a:lnTo>
                  <a:lnTo>
                    <a:pt x="297180" y="12"/>
                  </a:lnTo>
                  <a:close/>
                </a:path>
                <a:path w="1143000" h="1905">
                  <a:moveTo>
                    <a:pt x="359651" y="12"/>
                  </a:moveTo>
                  <a:lnTo>
                    <a:pt x="313931" y="12"/>
                  </a:lnTo>
                  <a:lnTo>
                    <a:pt x="313931" y="1524"/>
                  </a:lnTo>
                  <a:lnTo>
                    <a:pt x="359651" y="1524"/>
                  </a:lnTo>
                  <a:lnTo>
                    <a:pt x="359651" y="12"/>
                  </a:lnTo>
                  <a:close/>
                </a:path>
                <a:path w="1143000" h="1905">
                  <a:moveTo>
                    <a:pt x="422148" y="12"/>
                  </a:moveTo>
                  <a:lnTo>
                    <a:pt x="376428" y="12"/>
                  </a:lnTo>
                  <a:lnTo>
                    <a:pt x="376428" y="1524"/>
                  </a:lnTo>
                  <a:lnTo>
                    <a:pt x="422148" y="1524"/>
                  </a:lnTo>
                  <a:lnTo>
                    <a:pt x="422148" y="12"/>
                  </a:lnTo>
                  <a:close/>
                </a:path>
                <a:path w="1143000" h="1905">
                  <a:moveTo>
                    <a:pt x="484632" y="12"/>
                  </a:moveTo>
                  <a:lnTo>
                    <a:pt x="438912" y="12"/>
                  </a:lnTo>
                  <a:lnTo>
                    <a:pt x="438912" y="1524"/>
                  </a:lnTo>
                  <a:lnTo>
                    <a:pt x="484632" y="1524"/>
                  </a:lnTo>
                  <a:lnTo>
                    <a:pt x="484632" y="12"/>
                  </a:lnTo>
                  <a:close/>
                </a:path>
                <a:path w="1143000" h="1905">
                  <a:moveTo>
                    <a:pt x="547103" y="12"/>
                  </a:moveTo>
                  <a:lnTo>
                    <a:pt x="501383" y="12"/>
                  </a:lnTo>
                  <a:lnTo>
                    <a:pt x="501383" y="1524"/>
                  </a:lnTo>
                  <a:lnTo>
                    <a:pt x="547103" y="1524"/>
                  </a:lnTo>
                  <a:lnTo>
                    <a:pt x="547103" y="12"/>
                  </a:lnTo>
                  <a:close/>
                </a:path>
                <a:path w="1143000" h="1905">
                  <a:moveTo>
                    <a:pt x="611111" y="12"/>
                  </a:moveTo>
                  <a:lnTo>
                    <a:pt x="563867" y="12"/>
                  </a:lnTo>
                  <a:lnTo>
                    <a:pt x="563867" y="1524"/>
                  </a:lnTo>
                  <a:lnTo>
                    <a:pt x="611111" y="1524"/>
                  </a:lnTo>
                  <a:lnTo>
                    <a:pt x="611111" y="12"/>
                  </a:lnTo>
                  <a:close/>
                </a:path>
                <a:path w="1143000" h="1905">
                  <a:moveTo>
                    <a:pt x="673595" y="12"/>
                  </a:moveTo>
                  <a:lnTo>
                    <a:pt x="626351" y="12"/>
                  </a:lnTo>
                  <a:lnTo>
                    <a:pt x="626351" y="1524"/>
                  </a:lnTo>
                  <a:lnTo>
                    <a:pt x="673595" y="1524"/>
                  </a:lnTo>
                  <a:lnTo>
                    <a:pt x="673595" y="12"/>
                  </a:lnTo>
                  <a:close/>
                </a:path>
                <a:path w="1143000" h="1905">
                  <a:moveTo>
                    <a:pt x="736079" y="12"/>
                  </a:moveTo>
                  <a:lnTo>
                    <a:pt x="690359" y="12"/>
                  </a:lnTo>
                  <a:lnTo>
                    <a:pt x="690359" y="1524"/>
                  </a:lnTo>
                  <a:lnTo>
                    <a:pt x="736079" y="1524"/>
                  </a:lnTo>
                  <a:lnTo>
                    <a:pt x="736079" y="12"/>
                  </a:lnTo>
                  <a:close/>
                </a:path>
                <a:path w="1143000" h="1905">
                  <a:moveTo>
                    <a:pt x="798563" y="12"/>
                  </a:moveTo>
                  <a:lnTo>
                    <a:pt x="752843" y="12"/>
                  </a:lnTo>
                  <a:lnTo>
                    <a:pt x="752843" y="1524"/>
                  </a:lnTo>
                  <a:lnTo>
                    <a:pt x="798563" y="1524"/>
                  </a:lnTo>
                  <a:lnTo>
                    <a:pt x="798563" y="12"/>
                  </a:lnTo>
                  <a:close/>
                </a:path>
                <a:path w="1143000" h="1905">
                  <a:moveTo>
                    <a:pt x="861060" y="12"/>
                  </a:moveTo>
                  <a:lnTo>
                    <a:pt x="815340" y="12"/>
                  </a:lnTo>
                  <a:lnTo>
                    <a:pt x="815340" y="1524"/>
                  </a:lnTo>
                  <a:lnTo>
                    <a:pt x="861060" y="1524"/>
                  </a:lnTo>
                  <a:lnTo>
                    <a:pt x="861060" y="12"/>
                  </a:lnTo>
                  <a:close/>
                </a:path>
                <a:path w="1143000" h="1905">
                  <a:moveTo>
                    <a:pt x="923544" y="12"/>
                  </a:moveTo>
                  <a:lnTo>
                    <a:pt x="877824" y="12"/>
                  </a:lnTo>
                  <a:lnTo>
                    <a:pt x="877824" y="1524"/>
                  </a:lnTo>
                  <a:lnTo>
                    <a:pt x="923544" y="1524"/>
                  </a:lnTo>
                  <a:lnTo>
                    <a:pt x="923544" y="12"/>
                  </a:lnTo>
                  <a:close/>
                </a:path>
                <a:path w="1143000" h="1905">
                  <a:moveTo>
                    <a:pt x="986015" y="12"/>
                  </a:moveTo>
                  <a:lnTo>
                    <a:pt x="940295" y="12"/>
                  </a:lnTo>
                  <a:lnTo>
                    <a:pt x="940295" y="1524"/>
                  </a:lnTo>
                  <a:lnTo>
                    <a:pt x="986015" y="1524"/>
                  </a:lnTo>
                  <a:lnTo>
                    <a:pt x="986015" y="12"/>
                  </a:lnTo>
                  <a:close/>
                </a:path>
                <a:path w="1143000" h="1905">
                  <a:moveTo>
                    <a:pt x="1050023" y="12"/>
                  </a:moveTo>
                  <a:lnTo>
                    <a:pt x="1002779" y="12"/>
                  </a:lnTo>
                  <a:lnTo>
                    <a:pt x="1002779" y="1524"/>
                  </a:lnTo>
                  <a:lnTo>
                    <a:pt x="1050023" y="1524"/>
                  </a:lnTo>
                  <a:lnTo>
                    <a:pt x="1050023" y="12"/>
                  </a:lnTo>
                  <a:close/>
                </a:path>
                <a:path w="1143000" h="1905">
                  <a:moveTo>
                    <a:pt x="1143000" y="0"/>
                  </a:moveTo>
                  <a:lnTo>
                    <a:pt x="1062228" y="0"/>
                  </a:lnTo>
                  <a:lnTo>
                    <a:pt x="1062228" y="1524"/>
                  </a:lnTo>
                  <a:lnTo>
                    <a:pt x="1143000" y="1524"/>
                  </a:lnTo>
                  <a:lnTo>
                    <a:pt x="1143000" y="0"/>
                  </a:lnTo>
                  <a:close/>
                </a:path>
              </a:pathLst>
            </a:custGeom>
            <a:solidFill>
              <a:srgbClr val="706F7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0" name="object 460"/>
            <p:cNvSpPr/>
            <p:nvPr/>
          </p:nvSpPr>
          <p:spPr>
            <a:xfrm>
              <a:off x="6995159" y="2936747"/>
              <a:ext cx="1181100" cy="693420"/>
            </a:xfrm>
            <a:custGeom>
              <a:avLst/>
              <a:gdLst/>
              <a:ahLst/>
              <a:cxnLst/>
              <a:rect l="l" t="t" r="r" b="b"/>
              <a:pathLst>
                <a:path w="1181100" h="693420">
                  <a:moveTo>
                    <a:pt x="0" y="85344"/>
                  </a:moveTo>
                  <a:lnTo>
                    <a:pt x="1181100" y="85344"/>
                  </a:lnTo>
                  <a:lnTo>
                    <a:pt x="1181100" y="0"/>
                  </a:lnTo>
                  <a:lnTo>
                    <a:pt x="0" y="0"/>
                  </a:lnTo>
                  <a:lnTo>
                    <a:pt x="0" y="85344"/>
                  </a:lnTo>
                  <a:close/>
                </a:path>
                <a:path w="1181100" h="693420">
                  <a:moveTo>
                    <a:pt x="0" y="185928"/>
                  </a:moveTo>
                  <a:lnTo>
                    <a:pt x="1181100" y="185928"/>
                  </a:lnTo>
                  <a:lnTo>
                    <a:pt x="1181100" y="100584"/>
                  </a:lnTo>
                  <a:lnTo>
                    <a:pt x="0" y="100584"/>
                  </a:lnTo>
                  <a:lnTo>
                    <a:pt x="0" y="185928"/>
                  </a:lnTo>
                  <a:close/>
                </a:path>
                <a:path w="1181100" h="693420">
                  <a:moveTo>
                    <a:pt x="0" y="288036"/>
                  </a:moveTo>
                  <a:lnTo>
                    <a:pt x="1181100" y="288036"/>
                  </a:lnTo>
                  <a:lnTo>
                    <a:pt x="1181100" y="202692"/>
                  </a:lnTo>
                  <a:lnTo>
                    <a:pt x="0" y="202692"/>
                  </a:lnTo>
                  <a:lnTo>
                    <a:pt x="0" y="288036"/>
                  </a:lnTo>
                  <a:close/>
                </a:path>
                <a:path w="1181100" h="693420">
                  <a:moveTo>
                    <a:pt x="0" y="388620"/>
                  </a:moveTo>
                  <a:lnTo>
                    <a:pt x="1181100" y="388620"/>
                  </a:lnTo>
                  <a:lnTo>
                    <a:pt x="1181100" y="303275"/>
                  </a:lnTo>
                  <a:lnTo>
                    <a:pt x="0" y="303275"/>
                  </a:lnTo>
                  <a:lnTo>
                    <a:pt x="0" y="388620"/>
                  </a:lnTo>
                  <a:close/>
                </a:path>
                <a:path w="1181100" h="693420">
                  <a:moveTo>
                    <a:pt x="0" y="490728"/>
                  </a:moveTo>
                  <a:lnTo>
                    <a:pt x="1181100" y="490728"/>
                  </a:lnTo>
                  <a:lnTo>
                    <a:pt x="1181100" y="405384"/>
                  </a:lnTo>
                  <a:lnTo>
                    <a:pt x="0" y="405384"/>
                  </a:lnTo>
                  <a:lnTo>
                    <a:pt x="0" y="490728"/>
                  </a:lnTo>
                  <a:close/>
                </a:path>
                <a:path w="1181100" h="693420">
                  <a:moveTo>
                    <a:pt x="0" y="591312"/>
                  </a:moveTo>
                  <a:lnTo>
                    <a:pt x="1181100" y="591312"/>
                  </a:lnTo>
                  <a:lnTo>
                    <a:pt x="1181100" y="505968"/>
                  </a:lnTo>
                  <a:lnTo>
                    <a:pt x="0" y="505968"/>
                  </a:lnTo>
                  <a:lnTo>
                    <a:pt x="0" y="591312"/>
                  </a:lnTo>
                  <a:close/>
                </a:path>
                <a:path w="1181100" h="693420">
                  <a:moveTo>
                    <a:pt x="0" y="693420"/>
                  </a:moveTo>
                  <a:lnTo>
                    <a:pt x="1181100" y="693420"/>
                  </a:lnTo>
                  <a:lnTo>
                    <a:pt x="1181100" y="606552"/>
                  </a:lnTo>
                  <a:lnTo>
                    <a:pt x="0" y="606552"/>
                  </a:lnTo>
                  <a:lnTo>
                    <a:pt x="0" y="693420"/>
                  </a:lnTo>
                  <a:close/>
                </a:path>
              </a:pathLst>
            </a:custGeom>
            <a:ln w="3175">
              <a:solidFill>
                <a:srgbClr val="C5C5C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1" name="object 461"/>
            <p:cNvSpPr/>
            <p:nvPr/>
          </p:nvSpPr>
          <p:spPr>
            <a:xfrm>
              <a:off x="6995159" y="3645407"/>
              <a:ext cx="1181100" cy="85725"/>
            </a:xfrm>
            <a:custGeom>
              <a:avLst/>
              <a:gdLst/>
              <a:ahLst/>
              <a:cxnLst/>
              <a:rect l="l" t="t" r="r" b="b"/>
              <a:pathLst>
                <a:path w="1181100" h="85725">
                  <a:moveTo>
                    <a:pt x="1181100" y="0"/>
                  </a:moveTo>
                  <a:lnTo>
                    <a:pt x="0" y="0"/>
                  </a:lnTo>
                  <a:lnTo>
                    <a:pt x="0" y="85343"/>
                  </a:lnTo>
                  <a:lnTo>
                    <a:pt x="1181100" y="85343"/>
                  </a:lnTo>
                  <a:lnTo>
                    <a:pt x="1181100" y="0"/>
                  </a:lnTo>
                  <a:close/>
                </a:path>
              </a:pathLst>
            </a:custGeom>
            <a:solidFill>
              <a:srgbClr val="C5C5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2" name="object 462"/>
            <p:cNvSpPr/>
            <p:nvPr/>
          </p:nvSpPr>
          <p:spPr>
            <a:xfrm>
              <a:off x="6995159" y="3645407"/>
              <a:ext cx="1181100" cy="85725"/>
            </a:xfrm>
            <a:custGeom>
              <a:avLst/>
              <a:gdLst/>
              <a:ahLst/>
              <a:cxnLst/>
              <a:rect l="l" t="t" r="r" b="b"/>
              <a:pathLst>
                <a:path w="1181100" h="85725">
                  <a:moveTo>
                    <a:pt x="0" y="85343"/>
                  </a:moveTo>
                  <a:lnTo>
                    <a:pt x="1181100" y="85343"/>
                  </a:lnTo>
                  <a:lnTo>
                    <a:pt x="1181100" y="0"/>
                  </a:lnTo>
                  <a:lnTo>
                    <a:pt x="0" y="0"/>
                  </a:lnTo>
                  <a:lnTo>
                    <a:pt x="0" y="85343"/>
                  </a:lnTo>
                  <a:close/>
                </a:path>
              </a:pathLst>
            </a:custGeom>
            <a:ln w="3175">
              <a:solidFill>
                <a:srgbClr val="C5C5C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3" name="object 463"/>
            <p:cNvSpPr/>
            <p:nvPr/>
          </p:nvSpPr>
          <p:spPr>
            <a:xfrm>
              <a:off x="7018020" y="3657599"/>
              <a:ext cx="1143000" cy="9525"/>
            </a:xfrm>
            <a:custGeom>
              <a:avLst/>
              <a:gdLst/>
              <a:ahLst/>
              <a:cxnLst/>
              <a:rect l="l" t="t" r="r" b="b"/>
              <a:pathLst>
                <a:path w="1143000" h="9525">
                  <a:moveTo>
                    <a:pt x="138684" y="0"/>
                  </a:moveTo>
                  <a:lnTo>
                    <a:pt x="0" y="0"/>
                  </a:lnTo>
                  <a:lnTo>
                    <a:pt x="0" y="9144"/>
                  </a:lnTo>
                  <a:lnTo>
                    <a:pt x="138684" y="9144"/>
                  </a:lnTo>
                  <a:lnTo>
                    <a:pt x="138684" y="0"/>
                  </a:lnTo>
                  <a:close/>
                </a:path>
                <a:path w="1143000" h="9525">
                  <a:moveTo>
                    <a:pt x="640080" y="0"/>
                  </a:moveTo>
                  <a:lnTo>
                    <a:pt x="502920" y="0"/>
                  </a:lnTo>
                  <a:lnTo>
                    <a:pt x="502920" y="9144"/>
                  </a:lnTo>
                  <a:lnTo>
                    <a:pt x="640080" y="9144"/>
                  </a:lnTo>
                  <a:lnTo>
                    <a:pt x="640080" y="0"/>
                  </a:lnTo>
                  <a:close/>
                </a:path>
                <a:path w="1143000" h="9525">
                  <a:moveTo>
                    <a:pt x="1142987" y="0"/>
                  </a:moveTo>
                  <a:lnTo>
                    <a:pt x="1005840" y="0"/>
                  </a:lnTo>
                  <a:lnTo>
                    <a:pt x="1005840" y="9144"/>
                  </a:lnTo>
                  <a:lnTo>
                    <a:pt x="1142987" y="9144"/>
                  </a:lnTo>
                  <a:lnTo>
                    <a:pt x="1142987" y="0"/>
                  </a:lnTo>
                  <a:close/>
                </a:path>
              </a:pathLst>
            </a:custGeom>
            <a:solidFill>
              <a:srgbClr val="706F7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4" name="object 464"/>
            <p:cNvSpPr/>
            <p:nvPr/>
          </p:nvSpPr>
          <p:spPr>
            <a:xfrm>
              <a:off x="6995159" y="3745991"/>
              <a:ext cx="1181100" cy="85725"/>
            </a:xfrm>
            <a:custGeom>
              <a:avLst/>
              <a:gdLst/>
              <a:ahLst/>
              <a:cxnLst/>
              <a:rect l="l" t="t" r="r" b="b"/>
              <a:pathLst>
                <a:path w="1181100" h="85725">
                  <a:moveTo>
                    <a:pt x="1181100" y="0"/>
                  </a:moveTo>
                  <a:lnTo>
                    <a:pt x="0" y="0"/>
                  </a:lnTo>
                  <a:lnTo>
                    <a:pt x="0" y="85343"/>
                  </a:lnTo>
                  <a:lnTo>
                    <a:pt x="1181100" y="85343"/>
                  </a:lnTo>
                  <a:lnTo>
                    <a:pt x="1181100" y="0"/>
                  </a:lnTo>
                  <a:close/>
                </a:path>
              </a:pathLst>
            </a:custGeom>
            <a:solidFill>
              <a:srgbClr val="C5C5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5" name="object 465"/>
            <p:cNvSpPr/>
            <p:nvPr/>
          </p:nvSpPr>
          <p:spPr>
            <a:xfrm>
              <a:off x="6995159" y="3745991"/>
              <a:ext cx="1181100" cy="85725"/>
            </a:xfrm>
            <a:custGeom>
              <a:avLst/>
              <a:gdLst/>
              <a:ahLst/>
              <a:cxnLst/>
              <a:rect l="l" t="t" r="r" b="b"/>
              <a:pathLst>
                <a:path w="1181100" h="85725">
                  <a:moveTo>
                    <a:pt x="0" y="85343"/>
                  </a:moveTo>
                  <a:lnTo>
                    <a:pt x="1181100" y="85343"/>
                  </a:lnTo>
                  <a:lnTo>
                    <a:pt x="1181100" y="0"/>
                  </a:lnTo>
                  <a:lnTo>
                    <a:pt x="0" y="0"/>
                  </a:lnTo>
                  <a:lnTo>
                    <a:pt x="0" y="85343"/>
                  </a:lnTo>
                  <a:close/>
                </a:path>
              </a:pathLst>
            </a:custGeom>
            <a:ln w="3175">
              <a:solidFill>
                <a:srgbClr val="C5C5C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6" name="object 466"/>
            <p:cNvSpPr/>
            <p:nvPr/>
          </p:nvSpPr>
          <p:spPr>
            <a:xfrm>
              <a:off x="7520939" y="3758183"/>
              <a:ext cx="137160" cy="9525"/>
            </a:xfrm>
            <a:custGeom>
              <a:avLst/>
              <a:gdLst/>
              <a:ahLst/>
              <a:cxnLst/>
              <a:rect l="l" t="t" r="r" b="b"/>
              <a:pathLst>
                <a:path w="137159" h="9525">
                  <a:moveTo>
                    <a:pt x="0" y="9144"/>
                  </a:moveTo>
                  <a:lnTo>
                    <a:pt x="137159" y="9144"/>
                  </a:lnTo>
                  <a:lnTo>
                    <a:pt x="137159" y="0"/>
                  </a:lnTo>
                  <a:lnTo>
                    <a:pt x="0" y="0"/>
                  </a:lnTo>
                  <a:lnTo>
                    <a:pt x="0" y="9144"/>
                  </a:lnTo>
                  <a:close/>
                </a:path>
              </a:pathLst>
            </a:custGeom>
            <a:solidFill>
              <a:srgbClr val="706F7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7" name="object 467"/>
            <p:cNvSpPr/>
            <p:nvPr/>
          </p:nvSpPr>
          <p:spPr>
            <a:xfrm>
              <a:off x="6995159" y="3848100"/>
              <a:ext cx="1181100" cy="85725"/>
            </a:xfrm>
            <a:custGeom>
              <a:avLst/>
              <a:gdLst/>
              <a:ahLst/>
              <a:cxnLst/>
              <a:rect l="l" t="t" r="r" b="b"/>
              <a:pathLst>
                <a:path w="1181100" h="85725">
                  <a:moveTo>
                    <a:pt x="1181100" y="0"/>
                  </a:moveTo>
                  <a:lnTo>
                    <a:pt x="0" y="0"/>
                  </a:lnTo>
                  <a:lnTo>
                    <a:pt x="0" y="85343"/>
                  </a:lnTo>
                  <a:lnTo>
                    <a:pt x="1181100" y="85343"/>
                  </a:lnTo>
                  <a:lnTo>
                    <a:pt x="1181100" y="0"/>
                  </a:lnTo>
                  <a:close/>
                </a:path>
              </a:pathLst>
            </a:custGeom>
            <a:solidFill>
              <a:srgbClr val="C5C5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8" name="object 468"/>
            <p:cNvSpPr/>
            <p:nvPr/>
          </p:nvSpPr>
          <p:spPr>
            <a:xfrm>
              <a:off x="6995159" y="3848100"/>
              <a:ext cx="1181100" cy="85725"/>
            </a:xfrm>
            <a:custGeom>
              <a:avLst/>
              <a:gdLst/>
              <a:ahLst/>
              <a:cxnLst/>
              <a:rect l="l" t="t" r="r" b="b"/>
              <a:pathLst>
                <a:path w="1181100" h="85725">
                  <a:moveTo>
                    <a:pt x="0" y="85343"/>
                  </a:moveTo>
                  <a:lnTo>
                    <a:pt x="1181100" y="85343"/>
                  </a:lnTo>
                  <a:lnTo>
                    <a:pt x="1181100" y="0"/>
                  </a:lnTo>
                  <a:lnTo>
                    <a:pt x="0" y="0"/>
                  </a:lnTo>
                  <a:lnTo>
                    <a:pt x="0" y="85343"/>
                  </a:lnTo>
                  <a:close/>
                </a:path>
              </a:pathLst>
            </a:custGeom>
            <a:ln w="3175">
              <a:solidFill>
                <a:srgbClr val="C5C5C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9" name="object 469"/>
            <p:cNvSpPr/>
            <p:nvPr/>
          </p:nvSpPr>
          <p:spPr>
            <a:xfrm>
              <a:off x="7018020" y="3860291"/>
              <a:ext cx="1143000" cy="9525"/>
            </a:xfrm>
            <a:custGeom>
              <a:avLst/>
              <a:gdLst/>
              <a:ahLst/>
              <a:cxnLst/>
              <a:rect l="l" t="t" r="r" b="b"/>
              <a:pathLst>
                <a:path w="1143000" h="9525">
                  <a:moveTo>
                    <a:pt x="138684" y="0"/>
                  </a:moveTo>
                  <a:lnTo>
                    <a:pt x="0" y="0"/>
                  </a:lnTo>
                  <a:lnTo>
                    <a:pt x="0" y="9144"/>
                  </a:lnTo>
                  <a:lnTo>
                    <a:pt x="138684" y="9144"/>
                  </a:lnTo>
                  <a:lnTo>
                    <a:pt x="138684" y="0"/>
                  </a:lnTo>
                  <a:close/>
                </a:path>
                <a:path w="1143000" h="9525">
                  <a:moveTo>
                    <a:pt x="640080" y="0"/>
                  </a:moveTo>
                  <a:lnTo>
                    <a:pt x="502920" y="0"/>
                  </a:lnTo>
                  <a:lnTo>
                    <a:pt x="502920" y="9144"/>
                  </a:lnTo>
                  <a:lnTo>
                    <a:pt x="640080" y="9144"/>
                  </a:lnTo>
                  <a:lnTo>
                    <a:pt x="640080" y="0"/>
                  </a:lnTo>
                  <a:close/>
                </a:path>
                <a:path w="1143000" h="9525">
                  <a:moveTo>
                    <a:pt x="1142987" y="0"/>
                  </a:moveTo>
                  <a:lnTo>
                    <a:pt x="1005840" y="0"/>
                  </a:lnTo>
                  <a:lnTo>
                    <a:pt x="1005840" y="9144"/>
                  </a:lnTo>
                  <a:lnTo>
                    <a:pt x="1142987" y="9144"/>
                  </a:lnTo>
                  <a:lnTo>
                    <a:pt x="1142987" y="0"/>
                  </a:lnTo>
                  <a:close/>
                </a:path>
              </a:pathLst>
            </a:custGeom>
            <a:solidFill>
              <a:srgbClr val="706F7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0" name="object 470"/>
            <p:cNvSpPr/>
            <p:nvPr/>
          </p:nvSpPr>
          <p:spPr>
            <a:xfrm>
              <a:off x="7536180" y="3869435"/>
              <a:ext cx="108585" cy="35560"/>
            </a:xfrm>
            <a:custGeom>
              <a:avLst/>
              <a:gdLst/>
              <a:ahLst/>
              <a:cxnLst/>
              <a:rect l="l" t="t" r="r" b="b"/>
              <a:pathLst>
                <a:path w="108584" h="35560">
                  <a:moveTo>
                    <a:pt x="0" y="17525"/>
                  </a:moveTo>
                  <a:lnTo>
                    <a:pt x="4256" y="10715"/>
                  </a:lnTo>
                  <a:lnTo>
                    <a:pt x="15859" y="5143"/>
                  </a:lnTo>
                  <a:lnTo>
                    <a:pt x="33057" y="1381"/>
                  </a:lnTo>
                  <a:lnTo>
                    <a:pt x="54102" y="0"/>
                  </a:lnTo>
                  <a:lnTo>
                    <a:pt x="75146" y="1381"/>
                  </a:lnTo>
                  <a:lnTo>
                    <a:pt x="92344" y="5143"/>
                  </a:lnTo>
                  <a:lnTo>
                    <a:pt x="103947" y="10715"/>
                  </a:lnTo>
                  <a:lnTo>
                    <a:pt x="108204" y="17525"/>
                  </a:lnTo>
                  <a:lnTo>
                    <a:pt x="103947" y="24336"/>
                  </a:lnTo>
                  <a:lnTo>
                    <a:pt x="92344" y="29908"/>
                  </a:lnTo>
                  <a:lnTo>
                    <a:pt x="75146" y="33670"/>
                  </a:lnTo>
                  <a:lnTo>
                    <a:pt x="54102" y="35051"/>
                  </a:lnTo>
                  <a:lnTo>
                    <a:pt x="33057" y="33670"/>
                  </a:lnTo>
                  <a:lnTo>
                    <a:pt x="15859" y="29908"/>
                  </a:lnTo>
                  <a:lnTo>
                    <a:pt x="4256" y="24336"/>
                  </a:lnTo>
                  <a:lnTo>
                    <a:pt x="0" y="17525"/>
                  </a:lnTo>
                  <a:close/>
                </a:path>
              </a:pathLst>
            </a:custGeom>
            <a:ln w="3175">
              <a:solidFill>
                <a:srgbClr val="C5C5C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1" name="object 471"/>
            <p:cNvSpPr/>
            <p:nvPr/>
          </p:nvSpPr>
          <p:spPr>
            <a:xfrm>
              <a:off x="6995159" y="3948683"/>
              <a:ext cx="1181100" cy="85725"/>
            </a:xfrm>
            <a:custGeom>
              <a:avLst/>
              <a:gdLst/>
              <a:ahLst/>
              <a:cxnLst/>
              <a:rect l="l" t="t" r="r" b="b"/>
              <a:pathLst>
                <a:path w="1181100" h="85725">
                  <a:moveTo>
                    <a:pt x="1181100" y="0"/>
                  </a:moveTo>
                  <a:lnTo>
                    <a:pt x="0" y="0"/>
                  </a:lnTo>
                  <a:lnTo>
                    <a:pt x="0" y="85343"/>
                  </a:lnTo>
                  <a:lnTo>
                    <a:pt x="1181100" y="85343"/>
                  </a:lnTo>
                  <a:lnTo>
                    <a:pt x="1181100" y="0"/>
                  </a:lnTo>
                  <a:close/>
                </a:path>
              </a:pathLst>
            </a:custGeom>
            <a:solidFill>
              <a:srgbClr val="C5C5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2" name="object 472"/>
            <p:cNvSpPr/>
            <p:nvPr/>
          </p:nvSpPr>
          <p:spPr>
            <a:xfrm>
              <a:off x="6995159" y="3948683"/>
              <a:ext cx="1181100" cy="85725"/>
            </a:xfrm>
            <a:custGeom>
              <a:avLst/>
              <a:gdLst/>
              <a:ahLst/>
              <a:cxnLst/>
              <a:rect l="l" t="t" r="r" b="b"/>
              <a:pathLst>
                <a:path w="1181100" h="85725">
                  <a:moveTo>
                    <a:pt x="0" y="85343"/>
                  </a:moveTo>
                  <a:lnTo>
                    <a:pt x="1181100" y="85343"/>
                  </a:lnTo>
                  <a:lnTo>
                    <a:pt x="1181100" y="0"/>
                  </a:lnTo>
                  <a:lnTo>
                    <a:pt x="0" y="0"/>
                  </a:lnTo>
                  <a:lnTo>
                    <a:pt x="0" y="85343"/>
                  </a:lnTo>
                  <a:close/>
                </a:path>
              </a:pathLst>
            </a:custGeom>
            <a:ln w="3175">
              <a:solidFill>
                <a:srgbClr val="C5C5C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3" name="object 473"/>
            <p:cNvSpPr/>
            <p:nvPr/>
          </p:nvSpPr>
          <p:spPr>
            <a:xfrm>
              <a:off x="6995159" y="4050791"/>
              <a:ext cx="1181100" cy="85725"/>
            </a:xfrm>
            <a:custGeom>
              <a:avLst/>
              <a:gdLst/>
              <a:ahLst/>
              <a:cxnLst/>
              <a:rect l="l" t="t" r="r" b="b"/>
              <a:pathLst>
                <a:path w="1181100" h="85725">
                  <a:moveTo>
                    <a:pt x="1181100" y="0"/>
                  </a:moveTo>
                  <a:lnTo>
                    <a:pt x="0" y="0"/>
                  </a:lnTo>
                  <a:lnTo>
                    <a:pt x="0" y="85343"/>
                  </a:lnTo>
                  <a:lnTo>
                    <a:pt x="1181100" y="85343"/>
                  </a:lnTo>
                  <a:lnTo>
                    <a:pt x="1181100" y="0"/>
                  </a:lnTo>
                  <a:close/>
                </a:path>
              </a:pathLst>
            </a:custGeom>
            <a:solidFill>
              <a:srgbClr val="C5C5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4" name="object 474"/>
            <p:cNvSpPr/>
            <p:nvPr/>
          </p:nvSpPr>
          <p:spPr>
            <a:xfrm>
              <a:off x="6995159" y="4050791"/>
              <a:ext cx="1181100" cy="85725"/>
            </a:xfrm>
            <a:custGeom>
              <a:avLst/>
              <a:gdLst/>
              <a:ahLst/>
              <a:cxnLst/>
              <a:rect l="l" t="t" r="r" b="b"/>
              <a:pathLst>
                <a:path w="1181100" h="85725">
                  <a:moveTo>
                    <a:pt x="0" y="85343"/>
                  </a:moveTo>
                  <a:lnTo>
                    <a:pt x="1181100" y="85343"/>
                  </a:lnTo>
                  <a:lnTo>
                    <a:pt x="1181100" y="0"/>
                  </a:lnTo>
                  <a:lnTo>
                    <a:pt x="0" y="0"/>
                  </a:lnTo>
                  <a:lnTo>
                    <a:pt x="0" y="85343"/>
                  </a:lnTo>
                  <a:close/>
                </a:path>
              </a:pathLst>
            </a:custGeom>
            <a:ln w="3175">
              <a:solidFill>
                <a:srgbClr val="C5C5C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5" name="object 475"/>
            <p:cNvSpPr/>
            <p:nvPr/>
          </p:nvSpPr>
          <p:spPr>
            <a:xfrm>
              <a:off x="7018020" y="4061459"/>
              <a:ext cx="1143000" cy="9525"/>
            </a:xfrm>
            <a:custGeom>
              <a:avLst/>
              <a:gdLst/>
              <a:ahLst/>
              <a:cxnLst/>
              <a:rect l="l" t="t" r="r" b="b"/>
              <a:pathLst>
                <a:path w="1143000" h="9525">
                  <a:moveTo>
                    <a:pt x="138684" y="0"/>
                  </a:moveTo>
                  <a:lnTo>
                    <a:pt x="0" y="0"/>
                  </a:lnTo>
                  <a:lnTo>
                    <a:pt x="0" y="9144"/>
                  </a:lnTo>
                  <a:lnTo>
                    <a:pt x="138684" y="9144"/>
                  </a:lnTo>
                  <a:lnTo>
                    <a:pt x="138684" y="0"/>
                  </a:lnTo>
                  <a:close/>
                </a:path>
                <a:path w="1143000" h="9525">
                  <a:moveTo>
                    <a:pt x="1142987" y="0"/>
                  </a:moveTo>
                  <a:lnTo>
                    <a:pt x="1005840" y="0"/>
                  </a:lnTo>
                  <a:lnTo>
                    <a:pt x="1005840" y="9144"/>
                  </a:lnTo>
                  <a:lnTo>
                    <a:pt x="1142987" y="9144"/>
                  </a:lnTo>
                  <a:lnTo>
                    <a:pt x="1142987" y="0"/>
                  </a:lnTo>
                  <a:close/>
                </a:path>
              </a:pathLst>
            </a:custGeom>
            <a:solidFill>
              <a:srgbClr val="706F7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6" name="object 476"/>
            <p:cNvSpPr/>
            <p:nvPr/>
          </p:nvSpPr>
          <p:spPr>
            <a:xfrm>
              <a:off x="6995159" y="4151375"/>
              <a:ext cx="1181100" cy="85725"/>
            </a:xfrm>
            <a:custGeom>
              <a:avLst/>
              <a:gdLst/>
              <a:ahLst/>
              <a:cxnLst/>
              <a:rect l="l" t="t" r="r" b="b"/>
              <a:pathLst>
                <a:path w="1181100" h="85725">
                  <a:moveTo>
                    <a:pt x="1181100" y="0"/>
                  </a:moveTo>
                  <a:lnTo>
                    <a:pt x="0" y="0"/>
                  </a:lnTo>
                  <a:lnTo>
                    <a:pt x="0" y="85343"/>
                  </a:lnTo>
                  <a:lnTo>
                    <a:pt x="1181100" y="85343"/>
                  </a:lnTo>
                  <a:lnTo>
                    <a:pt x="1181100" y="0"/>
                  </a:lnTo>
                  <a:close/>
                </a:path>
              </a:pathLst>
            </a:custGeom>
            <a:solidFill>
              <a:srgbClr val="C5C5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7" name="object 477"/>
            <p:cNvSpPr/>
            <p:nvPr/>
          </p:nvSpPr>
          <p:spPr>
            <a:xfrm>
              <a:off x="6995159" y="4151375"/>
              <a:ext cx="1181100" cy="85725"/>
            </a:xfrm>
            <a:custGeom>
              <a:avLst/>
              <a:gdLst/>
              <a:ahLst/>
              <a:cxnLst/>
              <a:rect l="l" t="t" r="r" b="b"/>
              <a:pathLst>
                <a:path w="1181100" h="85725">
                  <a:moveTo>
                    <a:pt x="0" y="85343"/>
                  </a:moveTo>
                  <a:lnTo>
                    <a:pt x="1181100" y="85343"/>
                  </a:lnTo>
                  <a:lnTo>
                    <a:pt x="1181100" y="0"/>
                  </a:lnTo>
                  <a:lnTo>
                    <a:pt x="0" y="0"/>
                  </a:lnTo>
                  <a:lnTo>
                    <a:pt x="0" y="85343"/>
                  </a:lnTo>
                  <a:close/>
                </a:path>
              </a:pathLst>
            </a:custGeom>
            <a:ln w="3175">
              <a:solidFill>
                <a:srgbClr val="C5C5C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8" name="object 478"/>
            <p:cNvSpPr/>
            <p:nvPr/>
          </p:nvSpPr>
          <p:spPr>
            <a:xfrm>
              <a:off x="6995159" y="4251960"/>
              <a:ext cx="1181100" cy="86995"/>
            </a:xfrm>
            <a:custGeom>
              <a:avLst/>
              <a:gdLst/>
              <a:ahLst/>
              <a:cxnLst/>
              <a:rect l="l" t="t" r="r" b="b"/>
              <a:pathLst>
                <a:path w="1181100" h="86995">
                  <a:moveTo>
                    <a:pt x="1181100" y="0"/>
                  </a:moveTo>
                  <a:lnTo>
                    <a:pt x="0" y="0"/>
                  </a:lnTo>
                  <a:lnTo>
                    <a:pt x="0" y="86867"/>
                  </a:lnTo>
                  <a:lnTo>
                    <a:pt x="1181100" y="86867"/>
                  </a:lnTo>
                  <a:lnTo>
                    <a:pt x="1181100" y="0"/>
                  </a:lnTo>
                  <a:close/>
                </a:path>
              </a:pathLst>
            </a:custGeom>
            <a:solidFill>
              <a:srgbClr val="C5C5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9" name="object 479"/>
            <p:cNvSpPr/>
            <p:nvPr/>
          </p:nvSpPr>
          <p:spPr>
            <a:xfrm>
              <a:off x="6995159" y="4251960"/>
              <a:ext cx="1181100" cy="86995"/>
            </a:xfrm>
            <a:custGeom>
              <a:avLst/>
              <a:gdLst/>
              <a:ahLst/>
              <a:cxnLst/>
              <a:rect l="l" t="t" r="r" b="b"/>
              <a:pathLst>
                <a:path w="1181100" h="86995">
                  <a:moveTo>
                    <a:pt x="0" y="86867"/>
                  </a:moveTo>
                  <a:lnTo>
                    <a:pt x="1181100" y="86867"/>
                  </a:lnTo>
                  <a:lnTo>
                    <a:pt x="1181100" y="0"/>
                  </a:lnTo>
                  <a:lnTo>
                    <a:pt x="0" y="0"/>
                  </a:lnTo>
                  <a:lnTo>
                    <a:pt x="0" y="86867"/>
                  </a:lnTo>
                  <a:close/>
                </a:path>
              </a:pathLst>
            </a:custGeom>
            <a:ln w="3175">
              <a:solidFill>
                <a:srgbClr val="C5C5C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0" name="object 480"/>
            <p:cNvSpPr/>
            <p:nvPr/>
          </p:nvSpPr>
          <p:spPr>
            <a:xfrm>
              <a:off x="7018020" y="4264151"/>
              <a:ext cx="1143000" cy="9525"/>
            </a:xfrm>
            <a:custGeom>
              <a:avLst/>
              <a:gdLst/>
              <a:ahLst/>
              <a:cxnLst/>
              <a:rect l="l" t="t" r="r" b="b"/>
              <a:pathLst>
                <a:path w="1143000" h="9525">
                  <a:moveTo>
                    <a:pt x="138684" y="0"/>
                  </a:moveTo>
                  <a:lnTo>
                    <a:pt x="0" y="0"/>
                  </a:lnTo>
                  <a:lnTo>
                    <a:pt x="0" y="9144"/>
                  </a:lnTo>
                  <a:lnTo>
                    <a:pt x="138684" y="9144"/>
                  </a:lnTo>
                  <a:lnTo>
                    <a:pt x="138684" y="0"/>
                  </a:lnTo>
                  <a:close/>
                </a:path>
                <a:path w="1143000" h="9525">
                  <a:moveTo>
                    <a:pt x="1142987" y="0"/>
                  </a:moveTo>
                  <a:lnTo>
                    <a:pt x="1005840" y="0"/>
                  </a:lnTo>
                  <a:lnTo>
                    <a:pt x="1005840" y="9144"/>
                  </a:lnTo>
                  <a:lnTo>
                    <a:pt x="1142987" y="9144"/>
                  </a:lnTo>
                  <a:lnTo>
                    <a:pt x="1142987" y="0"/>
                  </a:lnTo>
                  <a:close/>
                </a:path>
              </a:pathLst>
            </a:custGeom>
            <a:solidFill>
              <a:srgbClr val="706F7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1" name="object 481"/>
            <p:cNvSpPr/>
            <p:nvPr/>
          </p:nvSpPr>
          <p:spPr>
            <a:xfrm>
              <a:off x="6995159" y="4354067"/>
              <a:ext cx="1181100" cy="85725"/>
            </a:xfrm>
            <a:custGeom>
              <a:avLst/>
              <a:gdLst/>
              <a:ahLst/>
              <a:cxnLst/>
              <a:rect l="l" t="t" r="r" b="b"/>
              <a:pathLst>
                <a:path w="1181100" h="85725">
                  <a:moveTo>
                    <a:pt x="1181100" y="0"/>
                  </a:moveTo>
                  <a:lnTo>
                    <a:pt x="0" y="0"/>
                  </a:lnTo>
                  <a:lnTo>
                    <a:pt x="0" y="85343"/>
                  </a:lnTo>
                  <a:lnTo>
                    <a:pt x="1181100" y="85343"/>
                  </a:lnTo>
                  <a:lnTo>
                    <a:pt x="1181100" y="0"/>
                  </a:lnTo>
                  <a:close/>
                </a:path>
              </a:pathLst>
            </a:custGeom>
            <a:solidFill>
              <a:srgbClr val="C5C5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2" name="object 482"/>
            <p:cNvSpPr/>
            <p:nvPr/>
          </p:nvSpPr>
          <p:spPr>
            <a:xfrm>
              <a:off x="6995159" y="4354067"/>
              <a:ext cx="1181100" cy="85725"/>
            </a:xfrm>
            <a:custGeom>
              <a:avLst/>
              <a:gdLst/>
              <a:ahLst/>
              <a:cxnLst/>
              <a:rect l="l" t="t" r="r" b="b"/>
              <a:pathLst>
                <a:path w="1181100" h="85725">
                  <a:moveTo>
                    <a:pt x="0" y="85343"/>
                  </a:moveTo>
                  <a:lnTo>
                    <a:pt x="1181100" y="85343"/>
                  </a:lnTo>
                  <a:lnTo>
                    <a:pt x="1181100" y="0"/>
                  </a:lnTo>
                  <a:lnTo>
                    <a:pt x="0" y="0"/>
                  </a:lnTo>
                  <a:lnTo>
                    <a:pt x="0" y="85343"/>
                  </a:lnTo>
                  <a:close/>
                </a:path>
              </a:pathLst>
            </a:custGeom>
            <a:ln w="3175">
              <a:solidFill>
                <a:srgbClr val="C5C5C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3" name="object 483"/>
            <p:cNvSpPr/>
            <p:nvPr/>
          </p:nvSpPr>
          <p:spPr>
            <a:xfrm>
              <a:off x="6995159" y="4454651"/>
              <a:ext cx="1181100" cy="85725"/>
            </a:xfrm>
            <a:custGeom>
              <a:avLst/>
              <a:gdLst/>
              <a:ahLst/>
              <a:cxnLst/>
              <a:rect l="l" t="t" r="r" b="b"/>
              <a:pathLst>
                <a:path w="1181100" h="85725">
                  <a:moveTo>
                    <a:pt x="1181100" y="0"/>
                  </a:moveTo>
                  <a:lnTo>
                    <a:pt x="0" y="0"/>
                  </a:lnTo>
                  <a:lnTo>
                    <a:pt x="0" y="85343"/>
                  </a:lnTo>
                  <a:lnTo>
                    <a:pt x="1181100" y="85343"/>
                  </a:lnTo>
                  <a:lnTo>
                    <a:pt x="1181100" y="0"/>
                  </a:lnTo>
                  <a:close/>
                </a:path>
              </a:pathLst>
            </a:custGeom>
            <a:solidFill>
              <a:srgbClr val="C5C5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4" name="object 484"/>
            <p:cNvSpPr/>
            <p:nvPr/>
          </p:nvSpPr>
          <p:spPr>
            <a:xfrm>
              <a:off x="6995159" y="4454651"/>
              <a:ext cx="1181100" cy="85725"/>
            </a:xfrm>
            <a:custGeom>
              <a:avLst/>
              <a:gdLst/>
              <a:ahLst/>
              <a:cxnLst/>
              <a:rect l="l" t="t" r="r" b="b"/>
              <a:pathLst>
                <a:path w="1181100" h="85725">
                  <a:moveTo>
                    <a:pt x="0" y="85343"/>
                  </a:moveTo>
                  <a:lnTo>
                    <a:pt x="1181100" y="85343"/>
                  </a:lnTo>
                  <a:lnTo>
                    <a:pt x="1181100" y="0"/>
                  </a:lnTo>
                  <a:lnTo>
                    <a:pt x="0" y="0"/>
                  </a:lnTo>
                  <a:lnTo>
                    <a:pt x="0" y="85343"/>
                  </a:lnTo>
                  <a:close/>
                </a:path>
              </a:pathLst>
            </a:custGeom>
            <a:ln w="3175">
              <a:solidFill>
                <a:srgbClr val="C5C5C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5" name="object 485"/>
            <p:cNvSpPr/>
            <p:nvPr/>
          </p:nvSpPr>
          <p:spPr>
            <a:xfrm>
              <a:off x="7018020" y="4466843"/>
              <a:ext cx="1143000" cy="9525"/>
            </a:xfrm>
            <a:custGeom>
              <a:avLst/>
              <a:gdLst/>
              <a:ahLst/>
              <a:cxnLst/>
              <a:rect l="l" t="t" r="r" b="b"/>
              <a:pathLst>
                <a:path w="1143000" h="9525">
                  <a:moveTo>
                    <a:pt x="138684" y="0"/>
                  </a:moveTo>
                  <a:lnTo>
                    <a:pt x="0" y="0"/>
                  </a:lnTo>
                  <a:lnTo>
                    <a:pt x="0" y="9144"/>
                  </a:lnTo>
                  <a:lnTo>
                    <a:pt x="138684" y="9144"/>
                  </a:lnTo>
                  <a:lnTo>
                    <a:pt x="138684" y="0"/>
                  </a:lnTo>
                  <a:close/>
                </a:path>
                <a:path w="1143000" h="9525">
                  <a:moveTo>
                    <a:pt x="640080" y="0"/>
                  </a:moveTo>
                  <a:lnTo>
                    <a:pt x="502920" y="0"/>
                  </a:lnTo>
                  <a:lnTo>
                    <a:pt x="502920" y="9144"/>
                  </a:lnTo>
                  <a:lnTo>
                    <a:pt x="640080" y="9144"/>
                  </a:lnTo>
                  <a:lnTo>
                    <a:pt x="640080" y="0"/>
                  </a:lnTo>
                  <a:close/>
                </a:path>
                <a:path w="1143000" h="9525">
                  <a:moveTo>
                    <a:pt x="1142987" y="0"/>
                  </a:moveTo>
                  <a:lnTo>
                    <a:pt x="1005840" y="0"/>
                  </a:lnTo>
                  <a:lnTo>
                    <a:pt x="1005840" y="9144"/>
                  </a:lnTo>
                  <a:lnTo>
                    <a:pt x="1142987" y="9144"/>
                  </a:lnTo>
                  <a:lnTo>
                    <a:pt x="1142987" y="0"/>
                  </a:lnTo>
                  <a:close/>
                </a:path>
              </a:pathLst>
            </a:custGeom>
            <a:solidFill>
              <a:srgbClr val="706F7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6" name="object 486"/>
            <p:cNvSpPr/>
            <p:nvPr/>
          </p:nvSpPr>
          <p:spPr>
            <a:xfrm>
              <a:off x="6995159" y="4556760"/>
              <a:ext cx="1181100" cy="85725"/>
            </a:xfrm>
            <a:custGeom>
              <a:avLst/>
              <a:gdLst/>
              <a:ahLst/>
              <a:cxnLst/>
              <a:rect l="l" t="t" r="r" b="b"/>
              <a:pathLst>
                <a:path w="1181100" h="85725">
                  <a:moveTo>
                    <a:pt x="1181100" y="0"/>
                  </a:moveTo>
                  <a:lnTo>
                    <a:pt x="0" y="0"/>
                  </a:lnTo>
                  <a:lnTo>
                    <a:pt x="0" y="85343"/>
                  </a:lnTo>
                  <a:lnTo>
                    <a:pt x="1181100" y="85343"/>
                  </a:lnTo>
                  <a:lnTo>
                    <a:pt x="1181100" y="0"/>
                  </a:lnTo>
                  <a:close/>
                </a:path>
              </a:pathLst>
            </a:custGeom>
            <a:solidFill>
              <a:srgbClr val="C5C5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7" name="object 487"/>
            <p:cNvSpPr/>
            <p:nvPr/>
          </p:nvSpPr>
          <p:spPr>
            <a:xfrm>
              <a:off x="6995159" y="4556760"/>
              <a:ext cx="1181100" cy="85725"/>
            </a:xfrm>
            <a:custGeom>
              <a:avLst/>
              <a:gdLst/>
              <a:ahLst/>
              <a:cxnLst/>
              <a:rect l="l" t="t" r="r" b="b"/>
              <a:pathLst>
                <a:path w="1181100" h="85725">
                  <a:moveTo>
                    <a:pt x="0" y="85343"/>
                  </a:moveTo>
                  <a:lnTo>
                    <a:pt x="1181100" y="85343"/>
                  </a:lnTo>
                  <a:lnTo>
                    <a:pt x="1181100" y="0"/>
                  </a:lnTo>
                  <a:lnTo>
                    <a:pt x="0" y="0"/>
                  </a:lnTo>
                  <a:lnTo>
                    <a:pt x="0" y="85343"/>
                  </a:lnTo>
                  <a:close/>
                </a:path>
              </a:pathLst>
            </a:custGeom>
            <a:ln w="3175">
              <a:solidFill>
                <a:srgbClr val="C5C5C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8" name="object 488"/>
            <p:cNvSpPr/>
            <p:nvPr/>
          </p:nvSpPr>
          <p:spPr>
            <a:xfrm>
              <a:off x="7018020" y="4568951"/>
              <a:ext cx="1143000" cy="9525"/>
            </a:xfrm>
            <a:custGeom>
              <a:avLst/>
              <a:gdLst/>
              <a:ahLst/>
              <a:cxnLst/>
              <a:rect l="l" t="t" r="r" b="b"/>
              <a:pathLst>
                <a:path w="1143000" h="9525">
                  <a:moveTo>
                    <a:pt x="138684" y="0"/>
                  </a:moveTo>
                  <a:lnTo>
                    <a:pt x="0" y="0"/>
                  </a:lnTo>
                  <a:lnTo>
                    <a:pt x="0" y="9144"/>
                  </a:lnTo>
                  <a:lnTo>
                    <a:pt x="138684" y="9144"/>
                  </a:lnTo>
                  <a:lnTo>
                    <a:pt x="138684" y="0"/>
                  </a:lnTo>
                  <a:close/>
                </a:path>
                <a:path w="1143000" h="9525">
                  <a:moveTo>
                    <a:pt x="640080" y="0"/>
                  </a:moveTo>
                  <a:lnTo>
                    <a:pt x="502920" y="0"/>
                  </a:lnTo>
                  <a:lnTo>
                    <a:pt x="502920" y="9144"/>
                  </a:lnTo>
                  <a:lnTo>
                    <a:pt x="640080" y="9144"/>
                  </a:lnTo>
                  <a:lnTo>
                    <a:pt x="640080" y="0"/>
                  </a:lnTo>
                  <a:close/>
                </a:path>
                <a:path w="1143000" h="9525">
                  <a:moveTo>
                    <a:pt x="1142987" y="0"/>
                  </a:moveTo>
                  <a:lnTo>
                    <a:pt x="1005840" y="0"/>
                  </a:lnTo>
                  <a:lnTo>
                    <a:pt x="1005840" y="9144"/>
                  </a:lnTo>
                  <a:lnTo>
                    <a:pt x="1142987" y="9144"/>
                  </a:lnTo>
                  <a:lnTo>
                    <a:pt x="1142987" y="0"/>
                  </a:lnTo>
                  <a:close/>
                </a:path>
              </a:pathLst>
            </a:custGeom>
            <a:solidFill>
              <a:srgbClr val="706F7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9" name="object 489"/>
            <p:cNvSpPr/>
            <p:nvPr/>
          </p:nvSpPr>
          <p:spPr>
            <a:xfrm>
              <a:off x="7536180" y="4578095"/>
              <a:ext cx="108585" cy="35560"/>
            </a:xfrm>
            <a:custGeom>
              <a:avLst/>
              <a:gdLst/>
              <a:ahLst/>
              <a:cxnLst/>
              <a:rect l="l" t="t" r="r" b="b"/>
              <a:pathLst>
                <a:path w="108584" h="35560">
                  <a:moveTo>
                    <a:pt x="0" y="17525"/>
                  </a:moveTo>
                  <a:lnTo>
                    <a:pt x="4256" y="10715"/>
                  </a:lnTo>
                  <a:lnTo>
                    <a:pt x="15859" y="5143"/>
                  </a:lnTo>
                  <a:lnTo>
                    <a:pt x="33057" y="1381"/>
                  </a:lnTo>
                  <a:lnTo>
                    <a:pt x="54102" y="0"/>
                  </a:lnTo>
                  <a:lnTo>
                    <a:pt x="75146" y="1381"/>
                  </a:lnTo>
                  <a:lnTo>
                    <a:pt x="92344" y="5143"/>
                  </a:lnTo>
                  <a:lnTo>
                    <a:pt x="103947" y="10715"/>
                  </a:lnTo>
                  <a:lnTo>
                    <a:pt x="108204" y="17525"/>
                  </a:lnTo>
                  <a:lnTo>
                    <a:pt x="103947" y="24336"/>
                  </a:lnTo>
                  <a:lnTo>
                    <a:pt x="92344" y="29908"/>
                  </a:lnTo>
                  <a:lnTo>
                    <a:pt x="75146" y="33670"/>
                  </a:lnTo>
                  <a:lnTo>
                    <a:pt x="54102" y="35051"/>
                  </a:lnTo>
                  <a:lnTo>
                    <a:pt x="33057" y="33670"/>
                  </a:lnTo>
                  <a:lnTo>
                    <a:pt x="15859" y="29908"/>
                  </a:lnTo>
                  <a:lnTo>
                    <a:pt x="4256" y="24336"/>
                  </a:lnTo>
                  <a:lnTo>
                    <a:pt x="0" y="17525"/>
                  </a:lnTo>
                  <a:close/>
                </a:path>
              </a:pathLst>
            </a:custGeom>
            <a:ln w="3175">
              <a:solidFill>
                <a:srgbClr val="C5C5C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0" name="object 490"/>
            <p:cNvSpPr/>
            <p:nvPr/>
          </p:nvSpPr>
          <p:spPr>
            <a:xfrm>
              <a:off x="6995159" y="4657344"/>
              <a:ext cx="1181100" cy="85725"/>
            </a:xfrm>
            <a:custGeom>
              <a:avLst/>
              <a:gdLst/>
              <a:ahLst/>
              <a:cxnLst/>
              <a:rect l="l" t="t" r="r" b="b"/>
              <a:pathLst>
                <a:path w="1181100" h="85725">
                  <a:moveTo>
                    <a:pt x="1181100" y="0"/>
                  </a:moveTo>
                  <a:lnTo>
                    <a:pt x="0" y="0"/>
                  </a:lnTo>
                  <a:lnTo>
                    <a:pt x="0" y="85343"/>
                  </a:lnTo>
                  <a:lnTo>
                    <a:pt x="1181100" y="85343"/>
                  </a:lnTo>
                  <a:lnTo>
                    <a:pt x="1181100" y="0"/>
                  </a:lnTo>
                  <a:close/>
                </a:path>
              </a:pathLst>
            </a:custGeom>
            <a:solidFill>
              <a:srgbClr val="C5C5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1" name="object 491"/>
            <p:cNvSpPr/>
            <p:nvPr/>
          </p:nvSpPr>
          <p:spPr>
            <a:xfrm>
              <a:off x="6995159" y="4657344"/>
              <a:ext cx="1181100" cy="85725"/>
            </a:xfrm>
            <a:custGeom>
              <a:avLst/>
              <a:gdLst/>
              <a:ahLst/>
              <a:cxnLst/>
              <a:rect l="l" t="t" r="r" b="b"/>
              <a:pathLst>
                <a:path w="1181100" h="85725">
                  <a:moveTo>
                    <a:pt x="0" y="85343"/>
                  </a:moveTo>
                  <a:lnTo>
                    <a:pt x="1181100" y="85343"/>
                  </a:lnTo>
                  <a:lnTo>
                    <a:pt x="1181100" y="0"/>
                  </a:lnTo>
                  <a:lnTo>
                    <a:pt x="0" y="0"/>
                  </a:lnTo>
                  <a:lnTo>
                    <a:pt x="0" y="85343"/>
                  </a:lnTo>
                  <a:close/>
                </a:path>
              </a:pathLst>
            </a:custGeom>
            <a:ln w="3175">
              <a:solidFill>
                <a:srgbClr val="C5C5C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2" name="object 492"/>
            <p:cNvSpPr/>
            <p:nvPr/>
          </p:nvSpPr>
          <p:spPr>
            <a:xfrm>
              <a:off x="7018020" y="4669535"/>
              <a:ext cx="1143000" cy="9525"/>
            </a:xfrm>
            <a:custGeom>
              <a:avLst/>
              <a:gdLst/>
              <a:ahLst/>
              <a:cxnLst/>
              <a:rect l="l" t="t" r="r" b="b"/>
              <a:pathLst>
                <a:path w="1143000" h="9525">
                  <a:moveTo>
                    <a:pt x="138684" y="0"/>
                  </a:moveTo>
                  <a:lnTo>
                    <a:pt x="0" y="0"/>
                  </a:lnTo>
                  <a:lnTo>
                    <a:pt x="0" y="9144"/>
                  </a:lnTo>
                  <a:lnTo>
                    <a:pt x="138684" y="9144"/>
                  </a:lnTo>
                  <a:lnTo>
                    <a:pt x="138684" y="0"/>
                  </a:lnTo>
                  <a:close/>
                </a:path>
                <a:path w="1143000" h="9525">
                  <a:moveTo>
                    <a:pt x="640080" y="0"/>
                  </a:moveTo>
                  <a:lnTo>
                    <a:pt x="502920" y="0"/>
                  </a:lnTo>
                  <a:lnTo>
                    <a:pt x="502920" y="9144"/>
                  </a:lnTo>
                  <a:lnTo>
                    <a:pt x="640080" y="9144"/>
                  </a:lnTo>
                  <a:lnTo>
                    <a:pt x="640080" y="0"/>
                  </a:lnTo>
                  <a:close/>
                </a:path>
                <a:path w="1143000" h="9525">
                  <a:moveTo>
                    <a:pt x="1142987" y="0"/>
                  </a:moveTo>
                  <a:lnTo>
                    <a:pt x="1005840" y="0"/>
                  </a:lnTo>
                  <a:lnTo>
                    <a:pt x="1005840" y="9144"/>
                  </a:lnTo>
                  <a:lnTo>
                    <a:pt x="1142987" y="9144"/>
                  </a:lnTo>
                  <a:lnTo>
                    <a:pt x="1142987" y="0"/>
                  </a:lnTo>
                  <a:close/>
                </a:path>
              </a:pathLst>
            </a:custGeom>
            <a:solidFill>
              <a:srgbClr val="706F7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3" name="object 493"/>
            <p:cNvSpPr/>
            <p:nvPr/>
          </p:nvSpPr>
          <p:spPr>
            <a:xfrm>
              <a:off x="6995159" y="4759451"/>
              <a:ext cx="1181100" cy="85725"/>
            </a:xfrm>
            <a:custGeom>
              <a:avLst/>
              <a:gdLst/>
              <a:ahLst/>
              <a:cxnLst/>
              <a:rect l="l" t="t" r="r" b="b"/>
              <a:pathLst>
                <a:path w="1181100" h="85725">
                  <a:moveTo>
                    <a:pt x="1181100" y="0"/>
                  </a:moveTo>
                  <a:lnTo>
                    <a:pt x="0" y="0"/>
                  </a:lnTo>
                  <a:lnTo>
                    <a:pt x="0" y="85343"/>
                  </a:lnTo>
                  <a:lnTo>
                    <a:pt x="1181100" y="85343"/>
                  </a:lnTo>
                  <a:lnTo>
                    <a:pt x="1181100" y="0"/>
                  </a:lnTo>
                  <a:close/>
                </a:path>
              </a:pathLst>
            </a:custGeom>
            <a:solidFill>
              <a:srgbClr val="C5C5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4" name="object 494"/>
            <p:cNvSpPr/>
            <p:nvPr/>
          </p:nvSpPr>
          <p:spPr>
            <a:xfrm>
              <a:off x="6995159" y="4759451"/>
              <a:ext cx="1181100" cy="85725"/>
            </a:xfrm>
            <a:custGeom>
              <a:avLst/>
              <a:gdLst/>
              <a:ahLst/>
              <a:cxnLst/>
              <a:rect l="l" t="t" r="r" b="b"/>
              <a:pathLst>
                <a:path w="1181100" h="85725">
                  <a:moveTo>
                    <a:pt x="0" y="85343"/>
                  </a:moveTo>
                  <a:lnTo>
                    <a:pt x="1181100" y="85343"/>
                  </a:lnTo>
                  <a:lnTo>
                    <a:pt x="1181100" y="0"/>
                  </a:lnTo>
                  <a:lnTo>
                    <a:pt x="0" y="0"/>
                  </a:lnTo>
                  <a:lnTo>
                    <a:pt x="0" y="85343"/>
                  </a:lnTo>
                  <a:close/>
                </a:path>
              </a:pathLst>
            </a:custGeom>
            <a:ln w="3175">
              <a:solidFill>
                <a:srgbClr val="C5C5C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5" name="object 495"/>
            <p:cNvSpPr/>
            <p:nvPr/>
          </p:nvSpPr>
          <p:spPr>
            <a:xfrm>
              <a:off x="7018020" y="4770119"/>
              <a:ext cx="1143000" cy="9525"/>
            </a:xfrm>
            <a:custGeom>
              <a:avLst/>
              <a:gdLst/>
              <a:ahLst/>
              <a:cxnLst/>
              <a:rect l="l" t="t" r="r" b="b"/>
              <a:pathLst>
                <a:path w="1143000" h="9525">
                  <a:moveTo>
                    <a:pt x="138684" y="0"/>
                  </a:moveTo>
                  <a:lnTo>
                    <a:pt x="0" y="0"/>
                  </a:lnTo>
                  <a:lnTo>
                    <a:pt x="0" y="9144"/>
                  </a:lnTo>
                  <a:lnTo>
                    <a:pt x="138684" y="9144"/>
                  </a:lnTo>
                  <a:lnTo>
                    <a:pt x="138684" y="0"/>
                  </a:lnTo>
                  <a:close/>
                </a:path>
                <a:path w="1143000" h="9525">
                  <a:moveTo>
                    <a:pt x="640080" y="0"/>
                  </a:moveTo>
                  <a:lnTo>
                    <a:pt x="502920" y="0"/>
                  </a:lnTo>
                  <a:lnTo>
                    <a:pt x="502920" y="9144"/>
                  </a:lnTo>
                  <a:lnTo>
                    <a:pt x="640080" y="9144"/>
                  </a:lnTo>
                  <a:lnTo>
                    <a:pt x="640080" y="0"/>
                  </a:lnTo>
                  <a:close/>
                </a:path>
                <a:path w="1143000" h="9525">
                  <a:moveTo>
                    <a:pt x="1142987" y="0"/>
                  </a:moveTo>
                  <a:lnTo>
                    <a:pt x="1005840" y="0"/>
                  </a:lnTo>
                  <a:lnTo>
                    <a:pt x="1005840" y="9144"/>
                  </a:lnTo>
                  <a:lnTo>
                    <a:pt x="1142987" y="9144"/>
                  </a:lnTo>
                  <a:lnTo>
                    <a:pt x="1142987" y="0"/>
                  </a:lnTo>
                  <a:close/>
                </a:path>
              </a:pathLst>
            </a:custGeom>
            <a:solidFill>
              <a:srgbClr val="706F7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6" name="object 496"/>
            <p:cNvSpPr/>
            <p:nvPr/>
          </p:nvSpPr>
          <p:spPr>
            <a:xfrm>
              <a:off x="6995159" y="4860035"/>
              <a:ext cx="1181100" cy="85725"/>
            </a:xfrm>
            <a:custGeom>
              <a:avLst/>
              <a:gdLst/>
              <a:ahLst/>
              <a:cxnLst/>
              <a:rect l="l" t="t" r="r" b="b"/>
              <a:pathLst>
                <a:path w="1181100" h="85725">
                  <a:moveTo>
                    <a:pt x="1181100" y="0"/>
                  </a:moveTo>
                  <a:lnTo>
                    <a:pt x="0" y="0"/>
                  </a:lnTo>
                  <a:lnTo>
                    <a:pt x="0" y="85343"/>
                  </a:lnTo>
                  <a:lnTo>
                    <a:pt x="1181100" y="85343"/>
                  </a:lnTo>
                  <a:lnTo>
                    <a:pt x="1181100" y="0"/>
                  </a:lnTo>
                  <a:close/>
                </a:path>
              </a:pathLst>
            </a:custGeom>
            <a:solidFill>
              <a:srgbClr val="C5C5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7" name="object 497"/>
            <p:cNvSpPr/>
            <p:nvPr/>
          </p:nvSpPr>
          <p:spPr>
            <a:xfrm>
              <a:off x="6995159" y="4860035"/>
              <a:ext cx="1181100" cy="85725"/>
            </a:xfrm>
            <a:custGeom>
              <a:avLst/>
              <a:gdLst/>
              <a:ahLst/>
              <a:cxnLst/>
              <a:rect l="l" t="t" r="r" b="b"/>
              <a:pathLst>
                <a:path w="1181100" h="85725">
                  <a:moveTo>
                    <a:pt x="0" y="85343"/>
                  </a:moveTo>
                  <a:lnTo>
                    <a:pt x="1181100" y="85343"/>
                  </a:lnTo>
                  <a:lnTo>
                    <a:pt x="1181100" y="0"/>
                  </a:lnTo>
                  <a:lnTo>
                    <a:pt x="0" y="0"/>
                  </a:lnTo>
                  <a:lnTo>
                    <a:pt x="0" y="85343"/>
                  </a:lnTo>
                  <a:close/>
                </a:path>
              </a:pathLst>
            </a:custGeom>
            <a:ln w="3175">
              <a:solidFill>
                <a:srgbClr val="C5C5C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8" name="object 498"/>
            <p:cNvSpPr/>
            <p:nvPr/>
          </p:nvSpPr>
          <p:spPr>
            <a:xfrm>
              <a:off x="7018020" y="4872227"/>
              <a:ext cx="1143000" cy="9525"/>
            </a:xfrm>
            <a:custGeom>
              <a:avLst/>
              <a:gdLst/>
              <a:ahLst/>
              <a:cxnLst/>
              <a:rect l="l" t="t" r="r" b="b"/>
              <a:pathLst>
                <a:path w="1143000" h="9525">
                  <a:moveTo>
                    <a:pt x="138684" y="0"/>
                  </a:moveTo>
                  <a:lnTo>
                    <a:pt x="0" y="0"/>
                  </a:lnTo>
                  <a:lnTo>
                    <a:pt x="0" y="9144"/>
                  </a:lnTo>
                  <a:lnTo>
                    <a:pt x="138684" y="9144"/>
                  </a:lnTo>
                  <a:lnTo>
                    <a:pt x="138684" y="0"/>
                  </a:lnTo>
                  <a:close/>
                </a:path>
                <a:path w="1143000" h="9525">
                  <a:moveTo>
                    <a:pt x="640080" y="0"/>
                  </a:moveTo>
                  <a:lnTo>
                    <a:pt x="502920" y="0"/>
                  </a:lnTo>
                  <a:lnTo>
                    <a:pt x="502920" y="9144"/>
                  </a:lnTo>
                  <a:lnTo>
                    <a:pt x="640080" y="9144"/>
                  </a:lnTo>
                  <a:lnTo>
                    <a:pt x="640080" y="0"/>
                  </a:lnTo>
                  <a:close/>
                </a:path>
                <a:path w="1143000" h="9525">
                  <a:moveTo>
                    <a:pt x="1142987" y="0"/>
                  </a:moveTo>
                  <a:lnTo>
                    <a:pt x="1005840" y="0"/>
                  </a:lnTo>
                  <a:lnTo>
                    <a:pt x="1005840" y="9144"/>
                  </a:lnTo>
                  <a:lnTo>
                    <a:pt x="1142987" y="9144"/>
                  </a:lnTo>
                  <a:lnTo>
                    <a:pt x="1142987" y="0"/>
                  </a:lnTo>
                  <a:close/>
                </a:path>
              </a:pathLst>
            </a:custGeom>
            <a:solidFill>
              <a:srgbClr val="706F7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9" name="object 499"/>
            <p:cNvSpPr/>
            <p:nvPr/>
          </p:nvSpPr>
          <p:spPr>
            <a:xfrm>
              <a:off x="6995159" y="4960619"/>
              <a:ext cx="1181100" cy="86995"/>
            </a:xfrm>
            <a:custGeom>
              <a:avLst/>
              <a:gdLst/>
              <a:ahLst/>
              <a:cxnLst/>
              <a:rect l="l" t="t" r="r" b="b"/>
              <a:pathLst>
                <a:path w="1181100" h="86995">
                  <a:moveTo>
                    <a:pt x="1181100" y="0"/>
                  </a:moveTo>
                  <a:lnTo>
                    <a:pt x="0" y="0"/>
                  </a:lnTo>
                  <a:lnTo>
                    <a:pt x="0" y="86867"/>
                  </a:lnTo>
                  <a:lnTo>
                    <a:pt x="1181100" y="86867"/>
                  </a:lnTo>
                  <a:lnTo>
                    <a:pt x="1181100" y="0"/>
                  </a:lnTo>
                  <a:close/>
                </a:path>
              </a:pathLst>
            </a:custGeom>
            <a:solidFill>
              <a:srgbClr val="C5C5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0" name="object 500"/>
            <p:cNvSpPr/>
            <p:nvPr/>
          </p:nvSpPr>
          <p:spPr>
            <a:xfrm>
              <a:off x="6995159" y="4960619"/>
              <a:ext cx="1181100" cy="86995"/>
            </a:xfrm>
            <a:custGeom>
              <a:avLst/>
              <a:gdLst/>
              <a:ahLst/>
              <a:cxnLst/>
              <a:rect l="l" t="t" r="r" b="b"/>
              <a:pathLst>
                <a:path w="1181100" h="86995">
                  <a:moveTo>
                    <a:pt x="0" y="86867"/>
                  </a:moveTo>
                  <a:lnTo>
                    <a:pt x="1181100" y="86867"/>
                  </a:lnTo>
                  <a:lnTo>
                    <a:pt x="1181100" y="0"/>
                  </a:lnTo>
                  <a:lnTo>
                    <a:pt x="0" y="0"/>
                  </a:lnTo>
                  <a:lnTo>
                    <a:pt x="0" y="86867"/>
                  </a:lnTo>
                  <a:close/>
                </a:path>
              </a:pathLst>
            </a:custGeom>
            <a:ln w="3175">
              <a:solidFill>
                <a:srgbClr val="C5C5C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1" name="object 501"/>
            <p:cNvSpPr/>
            <p:nvPr/>
          </p:nvSpPr>
          <p:spPr>
            <a:xfrm>
              <a:off x="7520940" y="4972811"/>
              <a:ext cx="640080" cy="9525"/>
            </a:xfrm>
            <a:custGeom>
              <a:avLst/>
              <a:gdLst/>
              <a:ahLst/>
              <a:cxnLst/>
              <a:rect l="l" t="t" r="r" b="b"/>
              <a:pathLst>
                <a:path w="640079" h="9525">
                  <a:moveTo>
                    <a:pt x="137160" y="0"/>
                  </a:moveTo>
                  <a:lnTo>
                    <a:pt x="0" y="0"/>
                  </a:lnTo>
                  <a:lnTo>
                    <a:pt x="0" y="9144"/>
                  </a:lnTo>
                  <a:lnTo>
                    <a:pt x="137160" y="9144"/>
                  </a:lnTo>
                  <a:lnTo>
                    <a:pt x="137160" y="0"/>
                  </a:lnTo>
                  <a:close/>
                </a:path>
                <a:path w="640079" h="9525">
                  <a:moveTo>
                    <a:pt x="640067" y="0"/>
                  </a:moveTo>
                  <a:lnTo>
                    <a:pt x="502920" y="0"/>
                  </a:lnTo>
                  <a:lnTo>
                    <a:pt x="502920" y="9144"/>
                  </a:lnTo>
                  <a:lnTo>
                    <a:pt x="640067" y="9144"/>
                  </a:lnTo>
                  <a:lnTo>
                    <a:pt x="640067" y="0"/>
                  </a:lnTo>
                  <a:close/>
                </a:path>
              </a:pathLst>
            </a:custGeom>
            <a:solidFill>
              <a:srgbClr val="706F7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2" name="object 502"/>
            <p:cNvSpPr/>
            <p:nvPr/>
          </p:nvSpPr>
          <p:spPr>
            <a:xfrm>
              <a:off x="6995159" y="5062727"/>
              <a:ext cx="1181100" cy="85725"/>
            </a:xfrm>
            <a:custGeom>
              <a:avLst/>
              <a:gdLst/>
              <a:ahLst/>
              <a:cxnLst/>
              <a:rect l="l" t="t" r="r" b="b"/>
              <a:pathLst>
                <a:path w="1181100" h="85725">
                  <a:moveTo>
                    <a:pt x="1181100" y="0"/>
                  </a:moveTo>
                  <a:lnTo>
                    <a:pt x="0" y="0"/>
                  </a:lnTo>
                  <a:lnTo>
                    <a:pt x="0" y="85343"/>
                  </a:lnTo>
                  <a:lnTo>
                    <a:pt x="1181100" y="85343"/>
                  </a:lnTo>
                  <a:lnTo>
                    <a:pt x="1181100" y="0"/>
                  </a:lnTo>
                  <a:close/>
                </a:path>
              </a:pathLst>
            </a:custGeom>
            <a:solidFill>
              <a:srgbClr val="C5C5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3" name="object 503"/>
            <p:cNvSpPr/>
            <p:nvPr/>
          </p:nvSpPr>
          <p:spPr>
            <a:xfrm>
              <a:off x="6995159" y="5062727"/>
              <a:ext cx="1181100" cy="85725"/>
            </a:xfrm>
            <a:custGeom>
              <a:avLst/>
              <a:gdLst/>
              <a:ahLst/>
              <a:cxnLst/>
              <a:rect l="l" t="t" r="r" b="b"/>
              <a:pathLst>
                <a:path w="1181100" h="85725">
                  <a:moveTo>
                    <a:pt x="0" y="85343"/>
                  </a:moveTo>
                  <a:lnTo>
                    <a:pt x="1181100" y="85343"/>
                  </a:lnTo>
                  <a:lnTo>
                    <a:pt x="1181100" y="0"/>
                  </a:lnTo>
                  <a:lnTo>
                    <a:pt x="0" y="0"/>
                  </a:lnTo>
                  <a:lnTo>
                    <a:pt x="0" y="85343"/>
                  </a:lnTo>
                  <a:close/>
                </a:path>
              </a:pathLst>
            </a:custGeom>
            <a:ln w="3175">
              <a:solidFill>
                <a:srgbClr val="C5C5C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4" name="object 504"/>
            <p:cNvSpPr/>
            <p:nvPr/>
          </p:nvSpPr>
          <p:spPr>
            <a:xfrm>
              <a:off x="7018020" y="5074919"/>
              <a:ext cx="1143000" cy="9525"/>
            </a:xfrm>
            <a:custGeom>
              <a:avLst/>
              <a:gdLst/>
              <a:ahLst/>
              <a:cxnLst/>
              <a:rect l="l" t="t" r="r" b="b"/>
              <a:pathLst>
                <a:path w="1143000" h="9525">
                  <a:moveTo>
                    <a:pt x="138684" y="0"/>
                  </a:moveTo>
                  <a:lnTo>
                    <a:pt x="0" y="0"/>
                  </a:lnTo>
                  <a:lnTo>
                    <a:pt x="0" y="9144"/>
                  </a:lnTo>
                  <a:lnTo>
                    <a:pt x="138684" y="9144"/>
                  </a:lnTo>
                  <a:lnTo>
                    <a:pt x="138684" y="0"/>
                  </a:lnTo>
                  <a:close/>
                </a:path>
                <a:path w="1143000" h="9525">
                  <a:moveTo>
                    <a:pt x="640080" y="0"/>
                  </a:moveTo>
                  <a:lnTo>
                    <a:pt x="502920" y="0"/>
                  </a:lnTo>
                  <a:lnTo>
                    <a:pt x="502920" y="9144"/>
                  </a:lnTo>
                  <a:lnTo>
                    <a:pt x="640080" y="9144"/>
                  </a:lnTo>
                  <a:lnTo>
                    <a:pt x="640080" y="0"/>
                  </a:lnTo>
                  <a:close/>
                </a:path>
                <a:path w="1143000" h="9525">
                  <a:moveTo>
                    <a:pt x="1142987" y="0"/>
                  </a:moveTo>
                  <a:lnTo>
                    <a:pt x="1005840" y="0"/>
                  </a:lnTo>
                  <a:lnTo>
                    <a:pt x="1005840" y="9144"/>
                  </a:lnTo>
                  <a:lnTo>
                    <a:pt x="1142987" y="9144"/>
                  </a:lnTo>
                  <a:lnTo>
                    <a:pt x="1142987" y="0"/>
                  </a:lnTo>
                  <a:close/>
                </a:path>
              </a:pathLst>
            </a:custGeom>
            <a:solidFill>
              <a:srgbClr val="706F7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5" name="object 505"/>
            <p:cNvSpPr/>
            <p:nvPr/>
          </p:nvSpPr>
          <p:spPr>
            <a:xfrm>
              <a:off x="6995159" y="5163311"/>
              <a:ext cx="1181100" cy="85725"/>
            </a:xfrm>
            <a:custGeom>
              <a:avLst/>
              <a:gdLst/>
              <a:ahLst/>
              <a:cxnLst/>
              <a:rect l="l" t="t" r="r" b="b"/>
              <a:pathLst>
                <a:path w="1181100" h="85725">
                  <a:moveTo>
                    <a:pt x="1181100" y="0"/>
                  </a:moveTo>
                  <a:lnTo>
                    <a:pt x="0" y="0"/>
                  </a:lnTo>
                  <a:lnTo>
                    <a:pt x="0" y="85343"/>
                  </a:lnTo>
                  <a:lnTo>
                    <a:pt x="1181100" y="85343"/>
                  </a:lnTo>
                  <a:lnTo>
                    <a:pt x="1181100" y="0"/>
                  </a:lnTo>
                  <a:close/>
                </a:path>
              </a:pathLst>
            </a:custGeom>
            <a:solidFill>
              <a:srgbClr val="C5C5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6" name="object 506"/>
            <p:cNvSpPr/>
            <p:nvPr/>
          </p:nvSpPr>
          <p:spPr>
            <a:xfrm>
              <a:off x="6995159" y="5163311"/>
              <a:ext cx="1181100" cy="85725"/>
            </a:xfrm>
            <a:custGeom>
              <a:avLst/>
              <a:gdLst/>
              <a:ahLst/>
              <a:cxnLst/>
              <a:rect l="l" t="t" r="r" b="b"/>
              <a:pathLst>
                <a:path w="1181100" h="85725">
                  <a:moveTo>
                    <a:pt x="0" y="85343"/>
                  </a:moveTo>
                  <a:lnTo>
                    <a:pt x="1181100" y="85343"/>
                  </a:lnTo>
                  <a:lnTo>
                    <a:pt x="1181100" y="0"/>
                  </a:lnTo>
                  <a:lnTo>
                    <a:pt x="0" y="0"/>
                  </a:lnTo>
                  <a:lnTo>
                    <a:pt x="0" y="85343"/>
                  </a:lnTo>
                  <a:close/>
                </a:path>
              </a:pathLst>
            </a:custGeom>
            <a:ln w="3175">
              <a:solidFill>
                <a:srgbClr val="C5C5C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7" name="object 507"/>
            <p:cNvSpPr/>
            <p:nvPr/>
          </p:nvSpPr>
          <p:spPr>
            <a:xfrm>
              <a:off x="7018020" y="5175504"/>
              <a:ext cx="1143000" cy="9525"/>
            </a:xfrm>
            <a:custGeom>
              <a:avLst/>
              <a:gdLst/>
              <a:ahLst/>
              <a:cxnLst/>
              <a:rect l="l" t="t" r="r" b="b"/>
              <a:pathLst>
                <a:path w="1143000" h="9525">
                  <a:moveTo>
                    <a:pt x="138684" y="0"/>
                  </a:moveTo>
                  <a:lnTo>
                    <a:pt x="0" y="0"/>
                  </a:lnTo>
                  <a:lnTo>
                    <a:pt x="0" y="9144"/>
                  </a:lnTo>
                  <a:lnTo>
                    <a:pt x="138684" y="9144"/>
                  </a:lnTo>
                  <a:lnTo>
                    <a:pt x="138684" y="0"/>
                  </a:lnTo>
                  <a:close/>
                </a:path>
                <a:path w="1143000" h="9525">
                  <a:moveTo>
                    <a:pt x="640080" y="0"/>
                  </a:moveTo>
                  <a:lnTo>
                    <a:pt x="502920" y="0"/>
                  </a:lnTo>
                  <a:lnTo>
                    <a:pt x="502920" y="9144"/>
                  </a:lnTo>
                  <a:lnTo>
                    <a:pt x="640080" y="9144"/>
                  </a:lnTo>
                  <a:lnTo>
                    <a:pt x="640080" y="0"/>
                  </a:lnTo>
                  <a:close/>
                </a:path>
                <a:path w="1143000" h="9525">
                  <a:moveTo>
                    <a:pt x="1142987" y="0"/>
                  </a:moveTo>
                  <a:lnTo>
                    <a:pt x="1005840" y="0"/>
                  </a:lnTo>
                  <a:lnTo>
                    <a:pt x="1005840" y="9144"/>
                  </a:lnTo>
                  <a:lnTo>
                    <a:pt x="1142987" y="9144"/>
                  </a:lnTo>
                  <a:lnTo>
                    <a:pt x="1142987" y="0"/>
                  </a:lnTo>
                  <a:close/>
                </a:path>
              </a:pathLst>
            </a:custGeom>
            <a:solidFill>
              <a:srgbClr val="706F7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8" name="object 508"/>
            <p:cNvSpPr/>
            <p:nvPr/>
          </p:nvSpPr>
          <p:spPr>
            <a:xfrm>
              <a:off x="6995159" y="5265419"/>
              <a:ext cx="1181100" cy="85725"/>
            </a:xfrm>
            <a:custGeom>
              <a:avLst/>
              <a:gdLst/>
              <a:ahLst/>
              <a:cxnLst/>
              <a:rect l="l" t="t" r="r" b="b"/>
              <a:pathLst>
                <a:path w="1181100" h="85725">
                  <a:moveTo>
                    <a:pt x="1181100" y="0"/>
                  </a:moveTo>
                  <a:lnTo>
                    <a:pt x="0" y="0"/>
                  </a:lnTo>
                  <a:lnTo>
                    <a:pt x="0" y="85343"/>
                  </a:lnTo>
                  <a:lnTo>
                    <a:pt x="1181100" y="85343"/>
                  </a:lnTo>
                  <a:lnTo>
                    <a:pt x="1181100" y="0"/>
                  </a:lnTo>
                  <a:close/>
                </a:path>
              </a:pathLst>
            </a:custGeom>
            <a:solidFill>
              <a:srgbClr val="C5C5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9" name="object 509"/>
            <p:cNvSpPr/>
            <p:nvPr/>
          </p:nvSpPr>
          <p:spPr>
            <a:xfrm>
              <a:off x="6995159" y="5265419"/>
              <a:ext cx="1181100" cy="85725"/>
            </a:xfrm>
            <a:custGeom>
              <a:avLst/>
              <a:gdLst/>
              <a:ahLst/>
              <a:cxnLst/>
              <a:rect l="l" t="t" r="r" b="b"/>
              <a:pathLst>
                <a:path w="1181100" h="85725">
                  <a:moveTo>
                    <a:pt x="0" y="85343"/>
                  </a:moveTo>
                  <a:lnTo>
                    <a:pt x="1181100" y="85343"/>
                  </a:lnTo>
                  <a:lnTo>
                    <a:pt x="1181100" y="0"/>
                  </a:lnTo>
                  <a:lnTo>
                    <a:pt x="0" y="0"/>
                  </a:lnTo>
                  <a:lnTo>
                    <a:pt x="0" y="85343"/>
                  </a:lnTo>
                  <a:close/>
                </a:path>
              </a:pathLst>
            </a:custGeom>
            <a:ln w="3175">
              <a:solidFill>
                <a:srgbClr val="C5C5C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0" name="object 510"/>
            <p:cNvSpPr/>
            <p:nvPr/>
          </p:nvSpPr>
          <p:spPr>
            <a:xfrm>
              <a:off x="7018020" y="5277611"/>
              <a:ext cx="1143000" cy="9525"/>
            </a:xfrm>
            <a:custGeom>
              <a:avLst/>
              <a:gdLst/>
              <a:ahLst/>
              <a:cxnLst/>
              <a:rect l="l" t="t" r="r" b="b"/>
              <a:pathLst>
                <a:path w="1143000" h="9525">
                  <a:moveTo>
                    <a:pt x="138684" y="0"/>
                  </a:moveTo>
                  <a:lnTo>
                    <a:pt x="0" y="0"/>
                  </a:lnTo>
                  <a:lnTo>
                    <a:pt x="0" y="9144"/>
                  </a:lnTo>
                  <a:lnTo>
                    <a:pt x="138684" y="9144"/>
                  </a:lnTo>
                  <a:lnTo>
                    <a:pt x="138684" y="0"/>
                  </a:lnTo>
                  <a:close/>
                </a:path>
                <a:path w="1143000" h="9525">
                  <a:moveTo>
                    <a:pt x="1142987" y="0"/>
                  </a:moveTo>
                  <a:lnTo>
                    <a:pt x="1005840" y="0"/>
                  </a:lnTo>
                  <a:lnTo>
                    <a:pt x="1005840" y="9144"/>
                  </a:lnTo>
                  <a:lnTo>
                    <a:pt x="1142987" y="9144"/>
                  </a:lnTo>
                  <a:lnTo>
                    <a:pt x="1142987" y="0"/>
                  </a:lnTo>
                  <a:close/>
                </a:path>
              </a:pathLst>
            </a:custGeom>
            <a:solidFill>
              <a:srgbClr val="706F7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1" name="object 511"/>
            <p:cNvSpPr/>
            <p:nvPr/>
          </p:nvSpPr>
          <p:spPr>
            <a:xfrm>
              <a:off x="7536180" y="5286756"/>
              <a:ext cx="108585" cy="35560"/>
            </a:xfrm>
            <a:custGeom>
              <a:avLst/>
              <a:gdLst/>
              <a:ahLst/>
              <a:cxnLst/>
              <a:rect l="l" t="t" r="r" b="b"/>
              <a:pathLst>
                <a:path w="108584" h="35560">
                  <a:moveTo>
                    <a:pt x="0" y="17525"/>
                  </a:moveTo>
                  <a:lnTo>
                    <a:pt x="4256" y="10715"/>
                  </a:lnTo>
                  <a:lnTo>
                    <a:pt x="15859" y="5143"/>
                  </a:lnTo>
                  <a:lnTo>
                    <a:pt x="33057" y="1381"/>
                  </a:lnTo>
                  <a:lnTo>
                    <a:pt x="54102" y="0"/>
                  </a:lnTo>
                  <a:lnTo>
                    <a:pt x="75146" y="1381"/>
                  </a:lnTo>
                  <a:lnTo>
                    <a:pt x="92344" y="5143"/>
                  </a:lnTo>
                  <a:lnTo>
                    <a:pt x="103947" y="10715"/>
                  </a:lnTo>
                  <a:lnTo>
                    <a:pt x="108204" y="17525"/>
                  </a:lnTo>
                  <a:lnTo>
                    <a:pt x="103947" y="24336"/>
                  </a:lnTo>
                  <a:lnTo>
                    <a:pt x="92344" y="29908"/>
                  </a:lnTo>
                  <a:lnTo>
                    <a:pt x="75146" y="33670"/>
                  </a:lnTo>
                  <a:lnTo>
                    <a:pt x="54102" y="35051"/>
                  </a:lnTo>
                  <a:lnTo>
                    <a:pt x="33057" y="33670"/>
                  </a:lnTo>
                  <a:lnTo>
                    <a:pt x="15859" y="29908"/>
                  </a:lnTo>
                  <a:lnTo>
                    <a:pt x="4256" y="24336"/>
                  </a:lnTo>
                  <a:lnTo>
                    <a:pt x="0" y="17525"/>
                  </a:lnTo>
                  <a:close/>
                </a:path>
              </a:pathLst>
            </a:custGeom>
            <a:ln w="3175">
              <a:solidFill>
                <a:srgbClr val="C5C5C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2" name="object 512"/>
            <p:cNvSpPr/>
            <p:nvPr/>
          </p:nvSpPr>
          <p:spPr>
            <a:xfrm>
              <a:off x="6995159" y="5366004"/>
              <a:ext cx="1181100" cy="85725"/>
            </a:xfrm>
            <a:custGeom>
              <a:avLst/>
              <a:gdLst/>
              <a:ahLst/>
              <a:cxnLst/>
              <a:rect l="l" t="t" r="r" b="b"/>
              <a:pathLst>
                <a:path w="1181100" h="85725">
                  <a:moveTo>
                    <a:pt x="1181100" y="0"/>
                  </a:moveTo>
                  <a:lnTo>
                    <a:pt x="0" y="0"/>
                  </a:lnTo>
                  <a:lnTo>
                    <a:pt x="0" y="85343"/>
                  </a:lnTo>
                  <a:lnTo>
                    <a:pt x="1181100" y="85343"/>
                  </a:lnTo>
                  <a:lnTo>
                    <a:pt x="1181100" y="0"/>
                  </a:lnTo>
                  <a:close/>
                </a:path>
              </a:pathLst>
            </a:custGeom>
            <a:solidFill>
              <a:srgbClr val="C5C5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3" name="object 513"/>
            <p:cNvSpPr/>
            <p:nvPr/>
          </p:nvSpPr>
          <p:spPr>
            <a:xfrm>
              <a:off x="6995159" y="5366004"/>
              <a:ext cx="1181100" cy="85725"/>
            </a:xfrm>
            <a:custGeom>
              <a:avLst/>
              <a:gdLst/>
              <a:ahLst/>
              <a:cxnLst/>
              <a:rect l="l" t="t" r="r" b="b"/>
              <a:pathLst>
                <a:path w="1181100" h="85725">
                  <a:moveTo>
                    <a:pt x="0" y="85343"/>
                  </a:moveTo>
                  <a:lnTo>
                    <a:pt x="1181100" y="85343"/>
                  </a:lnTo>
                  <a:lnTo>
                    <a:pt x="1181100" y="0"/>
                  </a:lnTo>
                  <a:lnTo>
                    <a:pt x="0" y="0"/>
                  </a:lnTo>
                  <a:lnTo>
                    <a:pt x="0" y="85343"/>
                  </a:lnTo>
                  <a:close/>
                </a:path>
              </a:pathLst>
            </a:custGeom>
            <a:ln w="3175">
              <a:solidFill>
                <a:srgbClr val="C5C5C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4" name="object 514"/>
            <p:cNvSpPr/>
            <p:nvPr/>
          </p:nvSpPr>
          <p:spPr>
            <a:xfrm>
              <a:off x="7018020" y="5378195"/>
              <a:ext cx="1143000" cy="9525"/>
            </a:xfrm>
            <a:custGeom>
              <a:avLst/>
              <a:gdLst/>
              <a:ahLst/>
              <a:cxnLst/>
              <a:rect l="l" t="t" r="r" b="b"/>
              <a:pathLst>
                <a:path w="1143000" h="9525">
                  <a:moveTo>
                    <a:pt x="138684" y="0"/>
                  </a:moveTo>
                  <a:lnTo>
                    <a:pt x="0" y="0"/>
                  </a:lnTo>
                  <a:lnTo>
                    <a:pt x="0" y="9144"/>
                  </a:lnTo>
                  <a:lnTo>
                    <a:pt x="138684" y="9144"/>
                  </a:lnTo>
                  <a:lnTo>
                    <a:pt x="138684" y="0"/>
                  </a:lnTo>
                  <a:close/>
                </a:path>
                <a:path w="1143000" h="9525">
                  <a:moveTo>
                    <a:pt x="640080" y="0"/>
                  </a:moveTo>
                  <a:lnTo>
                    <a:pt x="502920" y="0"/>
                  </a:lnTo>
                  <a:lnTo>
                    <a:pt x="502920" y="9144"/>
                  </a:lnTo>
                  <a:lnTo>
                    <a:pt x="640080" y="9144"/>
                  </a:lnTo>
                  <a:lnTo>
                    <a:pt x="640080" y="0"/>
                  </a:lnTo>
                  <a:close/>
                </a:path>
                <a:path w="1143000" h="9525">
                  <a:moveTo>
                    <a:pt x="1142987" y="0"/>
                  </a:moveTo>
                  <a:lnTo>
                    <a:pt x="1005840" y="0"/>
                  </a:lnTo>
                  <a:lnTo>
                    <a:pt x="1005840" y="9144"/>
                  </a:lnTo>
                  <a:lnTo>
                    <a:pt x="1142987" y="9144"/>
                  </a:lnTo>
                  <a:lnTo>
                    <a:pt x="1142987" y="0"/>
                  </a:lnTo>
                  <a:close/>
                </a:path>
              </a:pathLst>
            </a:custGeom>
            <a:solidFill>
              <a:srgbClr val="706F7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5" name="object 515"/>
            <p:cNvSpPr/>
            <p:nvPr/>
          </p:nvSpPr>
          <p:spPr>
            <a:xfrm>
              <a:off x="6995159" y="5468111"/>
              <a:ext cx="1181100" cy="85725"/>
            </a:xfrm>
            <a:custGeom>
              <a:avLst/>
              <a:gdLst/>
              <a:ahLst/>
              <a:cxnLst/>
              <a:rect l="l" t="t" r="r" b="b"/>
              <a:pathLst>
                <a:path w="1181100" h="85725">
                  <a:moveTo>
                    <a:pt x="1181100" y="0"/>
                  </a:moveTo>
                  <a:lnTo>
                    <a:pt x="0" y="0"/>
                  </a:lnTo>
                  <a:lnTo>
                    <a:pt x="0" y="85343"/>
                  </a:lnTo>
                  <a:lnTo>
                    <a:pt x="1181100" y="85343"/>
                  </a:lnTo>
                  <a:lnTo>
                    <a:pt x="1181100" y="0"/>
                  </a:lnTo>
                  <a:close/>
                </a:path>
              </a:pathLst>
            </a:custGeom>
            <a:solidFill>
              <a:srgbClr val="C5C5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6" name="object 516"/>
            <p:cNvSpPr/>
            <p:nvPr/>
          </p:nvSpPr>
          <p:spPr>
            <a:xfrm>
              <a:off x="6995159" y="5468111"/>
              <a:ext cx="1181100" cy="85725"/>
            </a:xfrm>
            <a:custGeom>
              <a:avLst/>
              <a:gdLst/>
              <a:ahLst/>
              <a:cxnLst/>
              <a:rect l="l" t="t" r="r" b="b"/>
              <a:pathLst>
                <a:path w="1181100" h="85725">
                  <a:moveTo>
                    <a:pt x="0" y="85343"/>
                  </a:moveTo>
                  <a:lnTo>
                    <a:pt x="1181100" y="85343"/>
                  </a:lnTo>
                  <a:lnTo>
                    <a:pt x="1181100" y="0"/>
                  </a:lnTo>
                  <a:lnTo>
                    <a:pt x="0" y="0"/>
                  </a:lnTo>
                  <a:lnTo>
                    <a:pt x="0" y="85343"/>
                  </a:lnTo>
                  <a:close/>
                </a:path>
              </a:pathLst>
            </a:custGeom>
            <a:ln w="3175">
              <a:solidFill>
                <a:srgbClr val="C5C5C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7" name="object 517"/>
            <p:cNvSpPr/>
            <p:nvPr/>
          </p:nvSpPr>
          <p:spPr>
            <a:xfrm>
              <a:off x="6995159" y="5568695"/>
              <a:ext cx="1181100" cy="85725"/>
            </a:xfrm>
            <a:custGeom>
              <a:avLst/>
              <a:gdLst/>
              <a:ahLst/>
              <a:cxnLst/>
              <a:rect l="l" t="t" r="r" b="b"/>
              <a:pathLst>
                <a:path w="1181100" h="85725">
                  <a:moveTo>
                    <a:pt x="1181100" y="0"/>
                  </a:moveTo>
                  <a:lnTo>
                    <a:pt x="0" y="0"/>
                  </a:lnTo>
                  <a:lnTo>
                    <a:pt x="0" y="85343"/>
                  </a:lnTo>
                  <a:lnTo>
                    <a:pt x="1181100" y="85343"/>
                  </a:lnTo>
                  <a:lnTo>
                    <a:pt x="1181100" y="0"/>
                  </a:lnTo>
                  <a:close/>
                </a:path>
              </a:pathLst>
            </a:custGeom>
            <a:solidFill>
              <a:srgbClr val="C5C5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8" name="object 518"/>
            <p:cNvSpPr/>
            <p:nvPr/>
          </p:nvSpPr>
          <p:spPr>
            <a:xfrm>
              <a:off x="6995159" y="5568695"/>
              <a:ext cx="1181100" cy="85725"/>
            </a:xfrm>
            <a:custGeom>
              <a:avLst/>
              <a:gdLst/>
              <a:ahLst/>
              <a:cxnLst/>
              <a:rect l="l" t="t" r="r" b="b"/>
              <a:pathLst>
                <a:path w="1181100" h="85725">
                  <a:moveTo>
                    <a:pt x="0" y="85343"/>
                  </a:moveTo>
                  <a:lnTo>
                    <a:pt x="1181100" y="85343"/>
                  </a:lnTo>
                  <a:lnTo>
                    <a:pt x="1181100" y="0"/>
                  </a:lnTo>
                  <a:lnTo>
                    <a:pt x="0" y="0"/>
                  </a:lnTo>
                  <a:lnTo>
                    <a:pt x="0" y="85343"/>
                  </a:lnTo>
                  <a:close/>
                </a:path>
              </a:pathLst>
            </a:custGeom>
            <a:ln w="3175">
              <a:solidFill>
                <a:srgbClr val="C5C5C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9" name="object 519"/>
            <p:cNvSpPr/>
            <p:nvPr/>
          </p:nvSpPr>
          <p:spPr>
            <a:xfrm>
              <a:off x="7018020" y="5580887"/>
              <a:ext cx="1143000" cy="9525"/>
            </a:xfrm>
            <a:custGeom>
              <a:avLst/>
              <a:gdLst/>
              <a:ahLst/>
              <a:cxnLst/>
              <a:rect l="l" t="t" r="r" b="b"/>
              <a:pathLst>
                <a:path w="1143000" h="9525">
                  <a:moveTo>
                    <a:pt x="138684" y="0"/>
                  </a:moveTo>
                  <a:lnTo>
                    <a:pt x="0" y="0"/>
                  </a:lnTo>
                  <a:lnTo>
                    <a:pt x="0" y="9144"/>
                  </a:lnTo>
                  <a:lnTo>
                    <a:pt x="138684" y="9144"/>
                  </a:lnTo>
                  <a:lnTo>
                    <a:pt x="138684" y="0"/>
                  </a:lnTo>
                  <a:close/>
                </a:path>
                <a:path w="1143000" h="9525">
                  <a:moveTo>
                    <a:pt x="640080" y="0"/>
                  </a:moveTo>
                  <a:lnTo>
                    <a:pt x="502920" y="0"/>
                  </a:lnTo>
                  <a:lnTo>
                    <a:pt x="502920" y="9144"/>
                  </a:lnTo>
                  <a:lnTo>
                    <a:pt x="640080" y="9144"/>
                  </a:lnTo>
                  <a:lnTo>
                    <a:pt x="640080" y="0"/>
                  </a:lnTo>
                  <a:close/>
                </a:path>
                <a:path w="1143000" h="9525">
                  <a:moveTo>
                    <a:pt x="1142987" y="0"/>
                  </a:moveTo>
                  <a:lnTo>
                    <a:pt x="1005840" y="0"/>
                  </a:lnTo>
                  <a:lnTo>
                    <a:pt x="1005840" y="9144"/>
                  </a:lnTo>
                  <a:lnTo>
                    <a:pt x="1142987" y="9144"/>
                  </a:lnTo>
                  <a:lnTo>
                    <a:pt x="1142987" y="0"/>
                  </a:lnTo>
                  <a:close/>
                </a:path>
              </a:pathLst>
            </a:custGeom>
            <a:solidFill>
              <a:srgbClr val="706F7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0" name="object 520"/>
            <p:cNvSpPr/>
            <p:nvPr/>
          </p:nvSpPr>
          <p:spPr>
            <a:xfrm>
              <a:off x="6995159" y="5669280"/>
              <a:ext cx="1181100" cy="86995"/>
            </a:xfrm>
            <a:custGeom>
              <a:avLst/>
              <a:gdLst/>
              <a:ahLst/>
              <a:cxnLst/>
              <a:rect l="l" t="t" r="r" b="b"/>
              <a:pathLst>
                <a:path w="1181100" h="86995">
                  <a:moveTo>
                    <a:pt x="1181100" y="0"/>
                  </a:moveTo>
                  <a:lnTo>
                    <a:pt x="0" y="0"/>
                  </a:lnTo>
                  <a:lnTo>
                    <a:pt x="0" y="86867"/>
                  </a:lnTo>
                  <a:lnTo>
                    <a:pt x="1181100" y="86867"/>
                  </a:lnTo>
                  <a:lnTo>
                    <a:pt x="1181100" y="0"/>
                  </a:lnTo>
                  <a:close/>
                </a:path>
              </a:pathLst>
            </a:custGeom>
            <a:solidFill>
              <a:srgbClr val="C5C5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1" name="object 521"/>
            <p:cNvSpPr/>
            <p:nvPr/>
          </p:nvSpPr>
          <p:spPr>
            <a:xfrm>
              <a:off x="6995159" y="5669280"/>
              <a:ext cx="1181100" cy="86995"/>
            </a:xfrm>
            <a:custGeom>
              <a:avLst/>
              <a:gdLst/>
              <a:ahLst/>
              <a:cxnLst/>
              <a:rect l="l" t="t" r="r" b="b"/>
              <a:pathLst>
                <a:path w="1181100" h="86995">
                  <a:moveTo>
                    <a:pt x="0" y="86867"/>
                  </a:moveTo>
                  <a:lnTo>
                    <a:pt x="1181100" y="86867"/>
                  </a:lnTo>
                  <a:lnTo>
                    <a:pt x="1181100" y="0"/>
                  </a:lnTo>
                  <a:lnTo>
                    <a:pt x="0" y="0"/>
                  </a:lnTo>
                  <a:lnTo>
                    <a:pt x="0" y="86867"/>
                  </a:lnTo>
                  <a:close/>
                </a:path>
              </a:pathLst>
            </a:custGeom>
            <a:ln w="3175">
              <a:solidFill>
                <a:srgbClr val="C5C5C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2" name="object 522"/>
            <p:cNvSpPr/>
            <p:nvPr/>
          </p:nvSpPr>
          <p:spPr>
            <a:xfrm>
              <a:off x="7005828" y="2936747"/>
              <a:ext cx="1188720" cy="693420"/>
            </a:xfrm>
            <a:custGeom>
              <a:avLst/>
              <a:gdLst/>
              <a:ahLst/>
              <a:cxnLst/>
              <a:rect l="l" t="t" r="r" b="b"/>
              <a:pathLst>
                <a:path w="1188720" h="693420">
                  <a:moveTo>
                    <a:pt x="1188720" y="0"/>
                  </a:moveTo>
                  <a:lnTo>
                    <a:pt x="0" y="0"/>
                  </a:lnTo>
                  <a:lnTo>
                    <a:pt x="0" y="627888"/>
                  </a:lnTo>
                  <a:lnTo>
                    <a:pt x="0" y="693420"/>
                  </a:lnTo>
                  <a:lnTo>
                    <a:pt x="1188720" y="693420"/>
                  </a:lnTo>
                  <a:lnTo>
                    <a:pt x="1188720" y="627888"/>
                  </a:lnTo>
                  <a:lnTo>
                    <a:pt x="1188720" y="0"/>
                  </a:lnTo>
                  <a:close/>
                </a:path>
              </a:pathLst>
            </a:custGeom>
            <a:solidFill>
              <a:srgbClr val="FFFFFF">
                <a:alpha val="85096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3" name="object 523"/>
            <p:cNvSpPr/>
            <p:nvPr/>
          </p:nvSpPr>
          <p:spPr>
            <a:xfrm>
              <a:off x="7005827" y="2936747"/>
              <a:ext cx="1188720" cy="693420"/>
            </a:xfrm>
            <a:custGeom>
              <a:avLst/>
              <a:gdLst/>
              <a:ahLst/>
              <a:cxnLst/>
              <a:rect l="l" t="t" r="r" b="b"/>
              <a:pathLst>
                <a:path w="1188720" h="693420">
                  <a:moveTo>
                    <a:pt x="0" y="693419"/>
                  </a:moveTo>
                  <a:lnTo>
                    <a:pt x="1188720" y="693419"/>
                  </a:lnTo>
                  <a:lnTo>
                    <a:pt x="1188720" y="0"/>
                  </a:lnTo>
                  <a:lnTo>
                    <a:pt x="0" y="0"/>
                  </a:lnTo>
                  <a:lnTo>
                    <a:pt x="0" y="693419"/>
                  </a:lnTo>
                  <a:close/>
                </a:path>
              </a:pathLst>
            </a:custGeom>
            <a:ln w="9144">
              <a:solidFill>
                <a:srgbClr val="22C4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24" name="object 524"/>
          <p:cNvSpPr txBox="1"/>
          <p:nvPr/>
        </p:nvSpPr>
        <p:spPr>
          <a:xfrm>
            <a:off x="7402321" y="2957014"/>
            <a:ext cx="396875" cy="156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220"/>
              </a:lnSpc>
            </a:pPr>
            <a:r>
              <a:rPr sz="1100" spc="-5" dirty="0">
                <a:solidFill>
                  <a:srgbClr val="545356"/>
                </a:solidFill>
                <a:latin typeface="Arial MT"/>
                <a:cs typeface="Arial MT"/>
              </a:rPr>
              <a:t>V</a:t>
            </a:r>
            <a:r>
              <a:rPr sz="1100" spc="-10" dirty="0">
                <a:solidFill>
                  <a:srgbClr val="545356"/>
                </a:solidFill>
                <a:latin typeface="Arial MT"/>
                <a:cs typeface="Arial MT"/>
              </a:rPr>
              <a:t>i</a:t>
            </a:r>
            <a:r>
              <a:rPr sz="1100" dirty="0">
                <a:solidFill>
                  <a:srgbClr val="545356"/>
                </a:solidFill>
                <a:latin typeface="Arial MT"/>
                <a:cs typeface="Arial MT"/>
              </a:rPr>
              <a:t>rtu</a:t>
            </a:r>
            <a:r>
              <a:rPr sz="1100" spc="-5" dirty="0">
                <a:solidFill>
                  <a:srgbClr val="545356"/>
                </a:solidFill>
                <a:latin typeface="Arial MT"/>
                <a:cs typeface="Arial MT"/>
              </a:rPr>
              <a:t>a</a:t>
            </a:r>
            <a:r>
              <a:rPr sz="1100" dirty="0">
                <a:solidFill>
                  <a:srgbClr val="545356"/>
                </a:solidFill>
                <a:latin typeface="Arial MT"/>
                <a:cs typeface="Arial MT"/>
              </a:rPr>
              <a:t>l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525" name="object 525"/>
          <p:cNvSpPr txBox="1"/>
          <p:nvPr/>
        </p:nvSpPr>
        <p:spPr>
          <a:xfrm>
            <a:off x="7188961" y="3124654"/>
            <a:ext cx="822960" cy="156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220"/>
              </a:lnSpc>
            </a:pPr>
            <a:r>
              <a:rPr sz="1100" dirty="0">
                <a:solidFill>
                  <a:srgbClr val="545356"/>
                </a:solidFill>
                <a:latin typeface="Arial MT"/>
                <a:cs typeface="Arial MT"/>
              </a:rPr>
              <a:t>In</a:t>
            </a:r>
            <a:r>
              <a:rPr sz="1100" spc="10" dirty="0">
                <a:solidFill>
                  <a:srgbClr val="545356"/>
                </a:solidFill>
                <a:latin typeface="Arial MT"/>
                <a:cs typeface="Arial MT"/>
              </a:rPr>
              <a:t>f</a:t>
            </a:r>
            <a:r>
              <a:rPr sz="1100" spc="-10" dirty="0">
                <a:solidFill>
                  <a:srgbClr val="545356"/>
                </a:solidFill>
                <a:latin typeface="Arial MT"/>
                <a:cs typeface="Arial MT"/>
              </a:rPr>
              <a:t>r</a:t>
            </a:r>
            <a:r>
              <a:rPr sz="1100" dirty="0">
                <a:solidFill>
                  <a:srgbClr val="545356"/>
                </a:solidFill>
                <a:latin typeface="Arial MT"/>
                <a:cs typeface="Arial MT"/>
              </a:rPr>
              <a:t>as</a:t>
            </a:r>
            <a:r>
              <a:rPr sz="1100" spc="-10" dirty="0">
                <a:solidFill>
                  <a:srgbClr val="545356"/>
                </a:solidFill>
                <a:latin typeface="Arial MT"/>
                <a:cs typeface="Arial MT"/>
              </a:rPr>
              <a:t>tr</a:t>
            </a:r>
            <a:r>
              <a:rPr sz="1100" dirty="0">
                <a:solidFill>
                  <a:srgbClr val="545356"/>
                </a:solidFill>
                <a:latin typeface="Arial MT"/>
                <a:cs typeface="Arial MT"/>
              </a:rPr>
              <a:t>uc</a:t>
            </a:r>
            <a:r>
              <a:rPr sz="1100" spc="-10" dirty="0">
                <a:solidFill>
                  <a:srgbClr val="545356"/>
                </a:solidFill>
                <a:latin typeface="Arial MT"/>
                <a:cs typeface="Arial MT"/>
              </a:rPr>
              <a:t>t</a:t>
            </a:r>
            <a:r>
              <a:rPr sz="1100" dirty="0">
                <a:solidFill>
                  <a:srgbClr val="545356"/>
                </a:solidFill>
                <a:latin typeface="Arial MT"/>
                <a:cs typeface="Arial MT"/>
              </a:rPr>
              <a:t>u</a:t>
            </a:r>
            <a:r>
              <a:rPr sz="1100" spc="-10" dirty="0">
                <a:solidFill>
                  <a:srgbClr val="545356"/>
                </a:solidFill>
                <a:latin typeface="Arial MT"/>
                <a:cs typeface="Arial MT"/>
              </a:rPr>
              <a:t>r</a:t>
            </a:r>
            <a:r>
              <a:rPr sz="1100" dirty="0">
                <a:solidFill>
                  <a:srgbClr val="545356"/>
                </a:solidFill>
                <a:latin typeface="Arial MT"/>
                <a:cs typeface="Arial MT"/>
              </a:rPr>
              <a:t>e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526" name="object 526"/>
          <p:cNvSpPr txBox="1"/>
          <p:nvPr/>
        </p:nvSpPr>
        <p:spPr>
          <a:xfrm>
            <a:off x="7303261" y="3292018"/>
            <a:ext cx="594995" cy="1574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220"/>
              </a:lnSpc>
            </a:pPr>
            <a:r>
              <a:rPr sz="1100" spc="25" dirty="0">
                <a:solidFill>
                  <a:srgbClr val="545356"/>
                </a:solidFill>
                <a:latin typeface="Arial MT"/>
                <a:cs typeface="Arial MT"/>
              </a:rPr>
              <a:t>W</a:t>
            </a:r>
            <a:r>
              <a:rPr sz="1100" dirty="0">
                <a:solidFill>
                  <a:srgbClr val="545356"/>
                </a:solidFill>
                <a:latin typeface="Arial MT"/>
                <a:cs typeface="Arial MT"/>
              </a:rPr>
              <a:t>ork</a:t>
            </a:r>
            <a:r>
              <a:rPr sz="1100" spc="-10" dirty="0">
                <a:solidFill>
                  <a:srgbClr val="545356"/>
                </a:solidFill>
                <a:latin typeface="Arial MT"/>
                <a:cs typeface="Arial MT"/>
              </a:rPr>
              <a:t>l</a:t>
            </a:r>
            <a:r>
              <a:rPr sz="1100" dirty="0">
                <a:solidFill>
                  <a:srgbClr val="545356"/>
                </a:solidFill>
                <a:latin typeface="Arial MT"/>
                <a:cs typeface="Arial MT"/>
              </a:rPr>
              <a:t>o</a:t>
            </a:r>
            <a:r>
              <a:rPr sz="1100" spc="-10" dirty="0">
                <a:solidFill>
                  <a:srgbClr val="545356"/>
                </a:solidFill>
                <a:latin typeface="Arial MT"/>
                <a:cs typeface="Arial MT"/>
              </a:rPr>
              <a:t>a</a:t>
            </a:r>
            <a:r>
              <a:rPr sz="1100" dirty="0">
                <a:solidFill>
                  <a:srgbClr val="545356"/>
                </a:solidFill>
                <a:latin typeface="Arial MT"/>
                <a:cs typeface="Arial MT"/>
              </a:rPr>
              <a:t>d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527" name="object 527"/>
          <p:cNvSpPr txBox="1"/>
          <p:nvPr/>
        </p:nvSpPr>
        <p:spPr>
          <a:xfrm>
            <a:off x="7359650" y="3460315"/>
            <a:ext cx="481965" cy="156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220"/>
              </a:lnSpc>
            </a:pPr>
            <a:r>
              <a:rPr sz="1100" spc="-10" dirty="0">
                <a:solidFill>
                  <a:srgbClr val="545356"/>
                </a:solidFill>
                <a:latin typeface="Arial MT"/>
                <a:cs typeface="Arial MT"/>
              </a:rPr>
              <a:t>D</a:t>
            </a:r>
            <a:r>
              <a:rPr sz="1100" dirty="0">
                <a:solidFill>
                  <a:srgbClr val="545356"/>
                </a:solidFill>
                <a:latin typeface="Arial MT"/>
                <a:cs typeface="Arial MT"/>
              </a:rPr>
              <a:t>oma</a:t>
            </a:r>
            <a:r>
              <a:rPr sz="1100" spc="-5" dirty="0">
                <a:solidFill>
                  <a:srgbClr val="545356"/>
                </a:solidFill>
                <a:latin typeface="Arial MT"/>
                <a:cs typeface="Arial MT"/>
              </a:rPr>
              <a:t>i</a:t>
            </a:r>
            <a:r>
              <a:rPr sz="1100" dirty="0">
                <a:solidFill>
                  <a:srgbClr val="545356"/>
                </a:solidFill>
                <a:latin typeface="Arial MT"/>
                <a:cs typeface="Arial MT"/>
              </a:rPr>
              <a:t>n</a:t>
            </a:r>
            <a:endParaRPr sz="1100">
              <a:latin typeface="Arial MT"/>
              <a:cs typeface="Arial MT"/>
            </a:endParaRPr>
          </a:p>
        </p:txBody>
      </p:sp>
      <p:grpSp>
        <p:nvGrpSpPr>
          <p:cNvPr id="528" name="object 528"/>
          <p:cNvGrpSpPr/>
          <p:nvPr/>
        </p:nvGrpSpPr>
        <p:grpSpPr>
          <a:xfrm>
            <a:off x="6935723" y="1574291"/>
            <a:ext cx="4338955" cy="4265930"/>
            <a:chOff x="6935723" y="1574291"/>
            <a:chExt cx="4338955" cy="4265930"/>
          </a:xfrm>
        </p:grpSpPr>
        <p:sp>
          <p:nvSpPr>
            <p:cNvPr id="529" name="object 529"/>
            <p:cNvSpPr/>
            <p:nvPr/>
          </p:nvSpPr>
          <p:spPr>
            <a:xfrm>
              <a:off x="6995159" y="2455163"/>
              <a:ext cx="1181100" cy="152400"/>
            </a:xfrm>
            <a:custGeom>
              <a:avLst/>
              <a:gdLst/>
              <a:ahLst/>
              <a:cxnLst/>
              <a:rect l="l" t="t" r="r" b="b"/>
              <a:pathLst>
                <a:path w="1181100" h="152400">
                  <a:moveTo>
                    <a:pt x="1181100" y="0"/>
                  </a:moveTo>
                  <a:lnTo>
                    <a:pt x="0" y="0"/>
                  </a:lnTo>
                  <a:lnTo>
                    <a:pt x="0" y="152399"/>
                  </a:lnTo>
                  <a:lnTo>
                    <a:pt x="1181100" y="152399"/>
                  </a:lnTo>
                  <a:lnTo>
                    <a:pt x="1181100" y="0"/>
                  </a:lnTo>
                  <a:close/>
                </a:path>
              </a:pathLst>
            </a:custGeom>
            <a:solidFill>
              <a:srgbClr val="D0EA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0" name="object 530"/>
            <p:cNvSpPr/>
            <p:nvPr/>
          </p:nvSpPr>
          <p:spPr>
            <a:xfrm>
              <a:off x="6995159" y="2455163"/>
              <a:ext cx="1181100" cy="152400"/>
            </a:xfrm>
            <a:custGeom>
              <a:avLst/>
              <a:gdLst/>
              <a:ahLst/>
              <a:cxnLst/>
              <a:rect l="l" t="t" r="r" b="b"/>
              <a:pathLst>
                <a:path w="1181100" h="152400">
                  <a:moveTo>
                    <a:pt x="0" y="152399"/>
                  </a:moveTo>
                  <a:lnTo>
                    <a:pt x="1181100" y="152399"/>
                  </a:lnTo>
                  <a:lnTo>
                    <a:pt x="1181100" y="0"/>
                  </a:lnTo>
                  <a:lnTo>
                    <a:pt x="0" y="0"/>
                  </a:lnTo>
                  <a:lnTo>
                    <a:pt x="0" y="152399"/>
                  </a:lnTo>
                  <a:close/>
                </a:path>
              </a:pathLst>
            </a:custGeom>
            <a:ln w="3175">
              <a:solidFill>
                <a:srgbClr val="C5C5C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1" name="object 531"/>
            <p:cNvSpPr/>
            <p:nvPr/>
          </p:nvSpPr>
          <p:spPr>
            <a:xfrm>
              <a:off x="7018020" y="2474975"/>
              <a:ext cx="1143000" cy="113030"/>
            </a:xfrm>
            <a:custGeom>
              <a:avLst/>
              <a:gdLst/>
              <a:ahLst/>
              <a:cxnLst/>
              <a:rect l="l" t="t" r="r" b="b"/>
              <a:pathLst>
                <a:path w="1143000" h="113030">
                  <a:moveTo>
                    <a:pt x="45720" y="65544"/>
                  </a:moveTo>
                  <a:lnTo>
                    <a:pt x="0" y="65544"/>
                  </a:lnTo>
                  <a:lnTo>
                    <a:pt x="0" y="109359"/>
                  </a:lnTo>
                  <a:lnTo>
                    <a:pt x="3429" y="112788"/>
                  </a:lnTo>
                  <a:lnTo>
                    <a:pt x="7620" y="112788"/>
                  </a:lnTo>
                  <a:lnTo>
                    <a:pt x="42291" y="112788"/>
                  </a:lnTo>
                  <a:lnTo>
                    <a:pt x="45720" y="109359"/>
                  </a:lnTo>
                  <a:lnTo>
                    <a:pt x="45720" y="65544"/>
                  </a:lnTo>
                  <a:close/>
                </a:path>
                <a:path w="1143000" h="113030">
                  <a:moveTo>
                    <a:pt x="45720" y="3441"/>
                  </a:moveTo>
                  <a:lnTo>
                    <a:pt x="42291" y="12"/>
                  </a:lnTo>
                  <a:lnTo>
                    <a:pt x="7620" y="12"/>
                  </a:lnTo>
                  <a:lnTo>
                    <a:pt x="3429" y="12"/>
                  </a:lnTo>
                  <a:lnTo>
                    <a:pt x="0" y="3441"/>
                  </a:lnTo>
                  <a:lnTo>
                    <a:pt x="0" y="47256"/>
                  </a:lnTo>
                  <a:lnTo>
                    <a:pt x="45720" y="47256"/>
                  </a:lnTo>
                  <a:lnTo>
                    <a:pt x="45720" y="3441"/>
                  </a:lnTo>
                  <a:close/>
                </a:path>
                <a:path w="1143000" h="113030">
                  <a:moveTo>
                    <a:pt x="109728" y="65544"/>
                  </a:moveTo>
                  <a:lnTo>
                    <a:pt x="62484" y="65544"/>
                  </a:lnTo>
                  <a:lnTo>
                    <a:pt x="62484" y="109232"/>
                  </a:lnTo>
                  <a:lnTo>
                    <a:pt x="66040" y="112788"/>
                  </a:lnTo>
                  <a:lnTo>
                    <a:pt x="70358" y="112788"/>
                  </a:lnTo>
                  <a:lnTo>
                    <a:pt x="106172" y="112788"/>
                  </a:lnTo>
                  <a:lnTo>
                    <a:pt x="109728" y="109232"/>
                  </a:lnTo>
                  <a:lnTo>
                    <a:pt x="109728" y="65544"/>
                  </a:lnTo>
                  <a:close/>
                </a:path>
                <a:path w="1143000" h="113030">
                  <a:moveTo>
                    <a:pt x="109728" y="3568"/>
                  </a:moveTo>
                  <a:lnTo>
                    <a:pt x="106172" y="12"/>
                  </a:lnTo>
                  <a:lnTo>
                    <a:pt x="70358" y="12"/>
                  </a:lnTo>
                  <a:lnTo>
                    <a:pt x="66040" y="12"/>
                  </a:lnTo>
                  <a:lnTo>
                    <a:pt x="62484" y="3568"/>
                  </a:lnTo>
                  <a:lnTo>
                    <a:pt x="62484" y="47256"/>
                  </a:lnTo>
                  <a:lnTo>
                    <a:pt x="109728" y="47256"/>
                  </a:lnTo>
                  <a:lnTo>
                    <a:pt x="109728" y="3568"/>
                  </a:lnTo>
                  <a:close/>
                </a:path>
                <a:path w="1143000" h="113030">
                  <a:moveTo>
                    <a:pt x="172199" y="65544"/>
                  </a:moveTo>
                  <a:lnTo>
                    <a:pt x="124955" y="65544"/>
                  </a:lnTo>
                  <a:lnTo>
                    <a:pt x="124955" y="109232"/>
                  </a:lnTo>
                  <a:lnTo>
                    <a:pt x="128511" y="112788"/>
                  </a:lnTo>
                  <a:lnTo>
                    <a:pt x="132829" y="112788"/>
                  </a:lnTo>
                  <a:lnTo>
                    <a:pt x="168643" y="112788"/>
                  </a:lnTo>
                  <a:lnTo>
                    <a:pt x="172199" y="109232"/>
                  </a:lnTo>
                  <a:lnTo>
                    <a:pt x="172199" y="65544"/>
                  </a:lnTo>
                  <a:close/>
                </a:path>
                <a:path w="1143000" h="113030">
                  <a:moveTo>
                    <a:pt x="172199" y="3568"/>
                  </a:moveTo>
                  <a:lnTo>
                    <a:pt x="168643" y="12"/>
                  </a:lnTo>
                  <a:lnTo>
                    <a:pt x="132829" y="12"/>
                  </a:lnTo>
                  <a:lnTo>
                    <a:pt x="128511" y="12"/>
                  </a:lnTo>
                  <a:lnTo>
                    <a:pt x="124955" y="3568"/>
                  </a:lnTo>
                  <a:lnTo>
                    <a:pt x="124955" y="47256"/>
                  </a:lnTo>
                  <a:lnTo>
                    <a:pt x="172199" y="47256"/>
                  </a:lnTo>
                  <a:lnTo>
                    <a:pt x="172199" y="3568"/>
                  </a:lnTo>
                  <a:close/>
                </a:path>
                <a:path w="1143000" h="113030">
                  <a:moveTo>
                    <a:pt x="234683" y="65544"/>
                  </a:moveTo>
                  <a:lnTo>
                    <a:pt x="187439" y="65544"/>
                  </a:lnTo>
                  <a:lnTo>
                    <a:pt x="187439" y="109232"/>
                  </a:lnTo>
                  <a:lnTo>
                    <a:pt x="190995" y="112788"/>
                  </a:lnTo>
                  <a:lnTo>
                    <a:pt x="195313" y="112788"/>
                  </a:lnTo>
                  <a:lnTo>
                    <a:pt x="231127" y="112788"/>
                  </a:lnTo>
                  <a:lnTo>
                    <a:pt x="234683" y="109232"/>
                  </a:lnTo>
                  <a:lnTo>
                    <a:pt x="234683" y="65544"/>
                  </a:lnTo>
                  <a:close/>
                </a:path>
                <a:path w="1143000" h="113030">
                  <a:moveTo>
                    <a:pt x="234683" y="3568"/>
                  </a:moveTo>
                  <a:lnTo>
                    <a:pt x="231127" y="12"/>
                  </a:lnTo>
                  <a:lnTo>
                    <a:pt x="195313" y="12"/>
                  </a:lnTo>
                  <a:lnTo>
                    <a:pt x="190995" y="12"/>
                  </a:lnTo>
                  <a:lnTo>
                    <a:pt x="187439" y="3568"/>
                  </a:lnTo>
                  <a:lnTo>
                    <a:pt x="187439" y="47256"/>
                  </a:lnTo>
                  <a:lnTo>
                    <a:pt x="234683" y="47256"/>
                  </a:lnTo>
                  <a:lnTo>
                    <a:pt x="234683" y="3568"/>
                  </a:lnTo>
                  <a:close/>
                </a:path>
                <a:path w="1143000" h="113030">
                  <a:moveTo>
                    <a:pt x="297180" y="65544"/>
                  </a:moveTo>
                  <a:lnTo>
                    <a:pt x="251460" y="65544"/>
                  </a:lnTo>
                  <a:lnTo>
                    <a:pt x="251460" y="109359"/>
                  </a:lnTo>
                  <a:lnTo>
                    <a:pt x="254889" y="112788"/>
                  </a:lnTo>
                  <a:lnTo>
                    <a:pt x="259080" y="112788"/>
                  </a:lnTo>
                  <a:lnTo>
                    <a:pt x="293751" y="112788"/>
                  </a:lnTo>
                  <a:lnTo>
                    <a:pt x="297180" y="109359"/>
                  </a:lnTo>
                  <a:lnTo>
                    <a:pt x="297180" y="65544"/>
                  </a:lnTo>
                  <a:close/>
                </a:path>
                <a:path w="1143000" h="113030">
                  <a:moveTo>
                    <a:pt x="297180" y="3441"/>
                  </a:moveTo>
                  <a:lnTo>
                    <a:pt x="293751" y="12"/>
                  </a:lnTo>
                  <a:lnTo>
                    <a:pt x="259080" y="12"/>
                  </a:lnTo>
                  <a:lnTo>
                    <a:pt x="254889" y="12"/>
                  </a:lnTo>
                  <a:lnTo>
                    <a:pt x="251460" y="3441"/>
                  </a:lnTo>
                  <a:lnTo>
                    <a:pt x="251460" y="47256"/>
                  </a:lnTo>
                  <a:lnTo>
                    <a:pt x="297180" y="47256"/>
                  </a:lnTo>
                  <a:lnTo>
                    <a:pt x="297180" y="3441"/>
                  </a:lnTo>
                  <a:close/>
                </a:path>
                <a:path w="1143000" h="113030">
                  <a:moveTo>
                    <a:pt x="359651" y="65544"/>
                  </a:moveTo>
                  <a:lnTo>
                    <a:pt x="313931" y="65544"/>
                  </a:lnTo>
                  <a:lnTo>
                    <a:pt x="313931" y="109359"/>
                  </a:lnTo>
                  <a:lnTo>
                    <a:pt x="317360" y="112788"/>
                  </a:lnTo>
                  <a:lnTo>
                    <a:pt x="321551" y="112788"/>
                  </a:lnTo>
                  <a:lnTo>
                    <a:pt x="356222" y="112788"/>
                  </a:lnTo>
                  <a:lnTo>
                    <a:pt x="359651" y="109359"/>
                  </a:lnTo>
                  <a:lnTo>
                    <a:pt x="359651" y="65544"/>
                  </a:lnTo>
                  <a:close/>
                </a:path>
                <a:path w="1143000" h="113030">
                  <a:moveTo>
                    <a:pt x="359651" y="3441"/>
                  </a:moveTo>
                  <a:lnTo>
                    <a:pt x="356222" y="12"/>
                  </a:lnTo>
                  <a:lnTo>
                    <a:pt x="321551" y="12"/>
                  </a:lnTo>
                  <a:lnTo>
                    <a:pt x="317360" y="12"/>
                  </a:lnTo>
                  <a:lnTo>
                    <a:pt x="313931" y="3441"/>
                  </a:lnTo>
                  <a:lnTo>
                    <a:pt x="313931" y="47256"/>
                  </a:lnTo>
                  <a:lnTo>
                    <a:pt x="359651" y="47256"/>
                  </a:lnTo>
                  <a:lnTo>
                    <a:pt x="359651" y="3441"/>
                  </a:lnTo>
                  <a:close/>
                </a:path>
                <a:path w="1143000" h="113030">
                  <a:moveTo>
                    <a:pt x="422148" y="65544"/>
                  </a:moveTo>
                  <a:lnTo>
                    <a:pt x="376428" y="65544"/>
                  </a:lnTo>
                  <a:lnTo>
                    <a:pt x="376428" y="109359"/>
                  </a:lnTo>
                  <a:lnTo>
                    <a:pt x="379857" y="112788"/>
                  </a:lnTo>
                  <a:lnTo>
                    <a:pt x="384048" y="112788"/>
                  </a:lnTo>
                  <a:lnTo>
                    <a:pt x="418719" y="112788"/>
                  </a:lnTo>
                  <a:lnTo>
                    <a:pt x="422148" y="109359"/>
                  </a:lnTo>
                  <a:lnTo>
                    <a:pt x="422148" y="65544"/>
                  </a:lnTo>
                  <a:close/>
                </a:path>
                <a:path w="1143000" h="113030">
                  <a:moveTo>
                    <a:pt x="422148" y="3441"/>
                  </a:moveTo>
                  <a:lnTo>
                    <a:pt x="418719" y="12"/>
                  </a:lnTo>
                  <a:lnTo>
                    <a:pt x="384048" y="12"/>
                  </a:lnTo>
                  <a:lnTo>
                    <a:pt x="379857" y="12"/>
                  </a:lnTo>
                  <a:lnTo>
                    <a:pt x="376428" y="3441"/>
                  </a:lnTo>
                  <a:lnTo>
                    <a:pt x="376428" y="47256"/>
                  </a:lnTo>
                  <a:lnTo>
                    <a:pt x="422148" y="47256"/>
                  </a:lnTo>
                  <a:lnTo>
                    <a:pt x="422148" y="3441"/>
                  </a:lnTo>
                  <a:close/>
                </a:path>
                <a:path w="1143000" h="113030">
                  <a:moveTo>
                    <a:pt x="484632" y="65544"/>
                  </a:moveTo>
                  <a:lnTo>
                    <a:pt x="438912" y="65544"/>
                  </a:lnTo>
                  <a:lnTo>
                    <a:pt x="438912" y="109359"/>
                  </a:lnTo>
                  <a:lnTo>
                    <a:pt x="442341" y="112788"/>
                  </a:lnTo>
                  <a:lnTo>
                    <a:pt x="446532" y="112788"/>
                  </a:lnTo>
                  <a:lnTo>
                    <a:pt x="481203" y="112788"/>
                  </a:lnTo>
                  <a:lnTo>
                    <a:pt x="484632" y="109359"/>
                  </a:lnTo>
                  <a:lnTo>
                    <a:pt x="484632" y="65544"/>
                  </a:lnTo>
                  <a:close/>
                </a:path>
                <a:path w="1143000" h="113030">
                  <a:moveTo>
                    <a:pt x="484632" y="3441"/>
                  </a:moveTo>
                  <a:lnTo>
                    <a:pt x="481203" y="12"/>
                  </a:lnTo>
                  <a:lnTo>
                    <a:pt x="446532" y="12"/>
                  </a:lnTo>
                  <a:lnTo>
                    <a:pt x="442341" y="12"/>
                  </a:lnTo>
                  <a:lnTo>
                    <a:pt x="438912" y="3441"/>
                  </a:lnTo>
                  <a:lnTo>
                    <a:pt x="438912" y="47256"/>
                  </a:lnTo>
                  <a:lnTo>
                    <a:pt x="484632" y="47256"/>
                  </a:lnTo>
                  <a:lnTo>
                    <a:pt x="484632" y="3441"/>
                  </a:lnTo>
                  <a:close/>
                </a:path>
                <a:path w="1143000" h="113030">
                  <a:moveTo>
                    <a:pt x="547103" y="65544"/>
                  </a:moveTo>
                  <a:lnTo>
                    <a:pt x="501383" y="65544"/>
                  </a:lnTo>
                  <a:lnTo>
                    <a:pt x="501383" y="109359"/>
                  </a:lnTo>
                  <a:lnTo>
                    <a:pt x="504812" y="112788"/>
                  </a:lnTo>
                  <a:lnTo>
                    <a:pt x="509003" y="112788"/>
                  </a:lnTo>
                  <a:lnTo>
                    <a:pt x="543674" y="112788"/>
                  </a:lnTo>
                  <a:lnTo>
                    <a:pt x="547103" y="109359"/>
                  </a:lnTo>
                  <a:lnTo>
                    <a:pt x="547103" y="65544"/>
                  </a:lnTo>
                  <a:close/>
                </a:path>
                <a:path w="1143000" h="113030">
                  <a:moveTo>
                    <a:pt x="547103" y="3441"/>
                  </a:moveTo>
                  <a:lnTo>
                    <a:pt x="543674" y="12"/>
                  </a:lnTo>
                  <a:lnTo>
                    <a:pt x="509003" y="12"/>
                  </a:lnTo>
                  <a:lnTo>
                    <a:pt x="504812" y="12"/>
                  </a:lnTo>
                  <a:lnTo>
                    <a:pt x="501383" y="3441"/>
                  </a:lnTo>
                  <a:lnTo>
                    <a:pt x="501383" y="47256"/>
                  </a:lnTo>
                  <a:lnTo>
                    <a:pt x="547103" y="47256"/>
                  </a:lnTo>
                  <a:lnTo>
                    <a:pt x="547103" y="3441"/>
                  </a:lnTo>
                  <a:close/>
                </a:path>
                <a:path w="1143000" h="113030">
                  <a:moveTo>
                    <a:pt x="611111" y="65544"/>
                  </a:moveTo>
                  <a:lnTo>
                    <a:pt x="563867" y="65544"/>
                  </a:lnTo>
                  <a:lnTo>
                    <a:pt x="563867" y="109232"/>
                  </a:lnTo>
                  <a:lnTo>
                    <a:pt x="567423" y="112788"/>
                  </a:lnTo>
                  <a:lnTo>
                    <a:pt x="571741" y="112788"/>
                  </a:lnTo>
                  <a:lnTo>
                    <a:pt x="607555" y="112788"/>
                  </a:lnTo>
                  <a:lnTo>
                    <a:pt x="611111" y="109232"/>
                  </a:lnTo>
                  <a:lnTo>
                    <a:pt x="611111" y="65544"/>
                  </a:lnTo>
                  <a:close/>
                </a:path>
                <a:path w="1143000" h="113030">
                  <a:moveTo>
                    <a:pt x="611111" y="3568"/>
                  </a:moveTo>
                  <a:lnTo>
                    <a:pt x="607555" y="12"/>
                  </a:lnTo>
                  <a:lnTo>
                    <a:pt x="571741" y="12"/>
                  </a:lnTo>
                  <a:lnTo>
                    <a:pt x="567423" y="12"/>
                  </a:lnTo>
                  <a:lnTo>
                    <a:pt x="563867" y="3568"/>
                  </a:lnTo>
                  <a:lnTo>
                    <a:pt x="563867" y="47256"/>
                  </a:lnTo>
                  <a:lnTo>
                    <a:pt x="611111" y="47256"/>
                  </a:lnTo>
                  <a:lnTo>
                    <a:pt x="611111" y="3568"/>
                  </a:lnTo>
                  <a:close/>
                </a:path>
                <a:path w="1143000" h="113030">
                  <a:moveTo>
                    <a:pt x="673595" y="65544"/>
                  </a:moveTo>
                  <a:lnTo>
                    <a:pt x="626351" y="65544"/>
                  </a:lnTo>
                  <a:lnTo>
                    <a:pt x="626351" y="109232"/>
                  </a:lnTo>
                  <a:lnTo>
                    <a:pt x="629907" y="112788"/>
                  </a:lnTo>
                  <a:lnTo>
                    <a:pt x="634225" y="112788"/>
                  </a:lnTo>
                  <a:lnTo>
                    <a:pt x="670039" y="112788"/>
                  </a:lnTo>
                  <a:lnTo>
                    <a:pt x="673595" y="109232"/>
                  </a:lnTo>
                  <a:lnTo>
                    <a:pt x="673595" y="65544"/>
                  </a:lnTo>
                  <a:close/>
                </a:path>
                <a:path w="1143000" h="113030">
                  <a:moveTo>
                    <a:pt x="673595" y="3568"/>
                  </a:moveTo>
                  <a:lnTo>
                    <a:pt x="670039" y="12"/>
                  </a:lnTo>
                  <a:lnTo>
                    <a:pt x="634225" y="12"/>
                  </a:lnTo>
                  <a:lnTo>
                    <a:pt x="629907" y="12"/>
                  </a:lnTo>
                  <a:lnTo>
                    <a:pt x="626351" y="3568"/>
                  </a:lnTo>
                  <a:lnTo>
                    <a:pt x="626351" y="47256"/>
                  </a:lnTo>
                  <a:lnTo>
                    <a:pt x="673595" y="47256"/>
                  </a:lnTo>
                  <a:lnTo>
                    <a:pt x="673595" y="3568"/>
                  </a:lnTo>
                  <a:close/>
                </a:path>
                <a:path w="1143000" h="113030">
                  <a:moveTo>
                    <a:pt x="736079" y="65544"/>
                  </a:moveTo>
                  <a:lnTo>
                    <a:pt x="690359" y="65544"/>
                  </a:lnTo>
                  <a:lnTo>
                    <a:pt x="690359" y="109359"/>
                  </a:lnTo>
                  <a:lnTo>
                    <a:pt x="693788" y="112788"/>
                  </a:lnTo>
                  <a:lnTo>
                    <a:pt x="697979" y="112788"/>
                  </a:lnTo>
                  <a:lnTo>
                    <a:pt x="732650" y="112788"/>
                  </a:lnTo>
                  <a:lnTo>
                    <a:pt x="736079" y="109359"/>
                  </a:lnTo>
                  <a:lnTo>
                    <a:pt x="736079" y="65544"/>
                  </a:lnTo>
                  <a:close/>
                </a:path>
                <a:path w="1143000" h="113030">
                  <a:moveTo>
                    <a:pt x="736079" y="3441"/>
                  </a:moveTo>
                  <a:lnTo>
                    <a:pt x="732650" y="12"/>
                  </a:lnTo>
                  <a:lnTo>
                    <a:pt x="697979" y="12"/>
                  </a:lnTo>
                  <a:lnTo>
                    <a:pt x="693788" y="12"/>
                  </a:lnTo>
                  <a:lnTo>
                    <a:pt x="690359" y="3441"/>
                  </a:lnTo>
                  <a:lnTo>
                    <a:pt x="690359" y="47256"/>
                  </a:lnTo>
                  <a:lnTo>
                    <a:pt x="736079" y="47256"/>
                  </a:lnTo>
                  <a:lnTo>
                    <a:pt x="736079" y="3441"/>
                  </a:lnTo>
                  <a:close/>
                </a:path>
                <a:path w="1143000" h="113030">
                  <a:moveTo>
                    <a:pt x="798563" y="65544"/>
                  </a:moveTo>
                  <a:lnTo>
                    <a:pt x="752843" y="65544"/>
                  </a:lnTo>
                  <a:lnTo>
                    <a:pt x="752843" y="109359"/>
                  </a:lnTo>
                  <a:lnTo>
                    <a:pt x="756272" y="112788"/>
                  </a:lnTo>
                  <a:lnTo>
                    <a:pt x="760463" y="112788"/>
                  </a:lnTo>
                  <a:lnTo>
                    <a:pt x="795134" y="112788"/>
                  </a:lnTo>
                  <a:lnTo>
                    <a:pt x="798563" y="109359"/>
                  </a:lnTo>
                  <a:lnTo>
                    <a:pt x="798563" y="65544"/>
                  </a:lnTo>
                  <a:close/>
                </a:path>
                <a:path w="1143000" h="113030">
                  <a:moveTo>
                    <a:pt x="798563" y="3441"/>
                  </a:moveTo>
                  <a:lnTo>
                    <a:pt x="795134" y="12"/>
                  </a:lnTo>
                  <a:lnTo>
                    <a:pt x="760463" y="12"/>
                  </a:lnTo>
                  <a:lnTo>
                    <a:pt x="756272" y="12"/>
                  </a:lnTo>
                  <a:lnTo>
                    <a:pt x="752843" y="3441"/>
                  </a:lnTo>
                  <a:lnTo>
                    <a:pt x="752843" y="47256"/>
                  </a:lnTo>
                  <a:lnTo>
                    <a:pt x="798563" y="47256"/>
                  </a:lnTo>
                  <a:lnTo>
                    <a:pt x="798563" y="3441"/>
                  </a:lnTo>
                  <a:close/>
                </a:path>
                <a:path w="1143000" h="113030">
                  <a:moveTo>
                    <a:pt x="861060" y="65544"/>
                  </a:moveTo>
                  <a:lnTo>
                    <a:pt x="815340" y="65544"/>
                  </a:lnTo>
                  <a:lnTo>
                    <a:pt x="815340" y="109359"/>
                  </a:lnTo>
                  <a:lnTo>
                    <a:pt x="818769" y="112788"/>
                  </a:lnTo>
                  <a:lnTo>
                    <a:pt x="822960" y="112788"/>
                  </a:lnTo>
                  <a:lnTo>
                    <a:pt x="857631" y="112788"/>
                  </a:lnTo>
                  <a:lnTo>
                    <a:pt x="861060" y="109359"/>
                  </a:lnTo>
                  <a:lnTo>
                    <a:pt x="861060" y="65544"/>
                  </a:lnTo>
                  <a:close/>
                </a:path>
                <a:path w="1143000" h="113030">
                  <a:moveTo>
                    <a:pt x="861060" y="3441"/>
                  </a:moveTo>
                  <a:lnTo>
                    <a:pt x="857631" y="12"/>
                  </a:lnTo>
                  <a:lnTo>
                    <a:pt x="822960" y="12"/>
                  </a:lnTo>
                  <a:lnTo>
                    <a:pt x="818769" y="12"/>
                  </a:lnTo>
                  <a:lnTo>
                    <a:pt x="815340" y="3441"/>
                  </a:lnTo>
                  <a:lnTo>
                    <a:pt x="815340" y="47256"/>
                  </a:lnTo>
                  <a:lnTo>
                    <a:pt x="861060" y="47256"/>
                  </a:lnTo>
                  <a:lnTo>
                    <a:pt x="861060" y="3441"/>
                  </a:lnTo>
                  <a:close/>
                </a:path>
                <a:path w="1143000" h="113030">
                  <a:moveTo>
                    <a:pt x="923544" y="65544"/>
                  </a:moveTo>
                  <a:lnTo>
                    <a:pt x="877824" y="65544"/>
                  </a:lnTo>
                  <a:lnTo>
                    <a:pt x="877824" y="109359"/>
                  </a:lnTo>
                  <a:lnTo>
                    <a:pt x="881253" y="112788"/>
                  </a:lnTo>
                  <a:lnTo>
                    <a:pt x="885444" y="112788"/>
                  </a:lnTo>
                  <a:lnTo>
                    <a:pt x="920115" y="112788"/>
                  </a:lnTo>
                  <a:lnTo>
                    <a:pt x="923544" y="109359"/>
                  </a:lnTo>
                  <a:lnTo>
                    <a:pt x="923544" y="65544"/>
                  </a:lnTo>
                  <a:close/>
                </a:path>
                <a:path w="1143000" h="113030">
                  <a:moveTo>
                    <a:pt x="923544" y="3441"/>
                  </a:moveTo>
                  <a:lnTo>
                    <a:pt x="920115" y="12"/>
                  </a:lnTo>
                  <a:lnTo>
                    <a:pt x="885444" y="12"/>
                  </a:lnTo>
                  <a:lnTo>
                    <a:pt x="881253" y="12"/>
                  </a:lnTo>
                  <a:lnTo>
                    <a:pt x="877824" y="3441"/>
                  </a:lnTo>
                  <a:lnTo>
                    <a:pt x="877824" y="47256"/>
                  </a:lnTo>
                  <a:lnTo>
                    <a:pt x="923544" y="47256"/>
                  </a:lnTo>
                  <a:lnTo>
                    <a:pt x="923544" y="3441"/>
                  </a:lnTo>
                  <a:close/>
                </a:path>
                <a:path w="1143000" h="113030">
                  <a:moveTo>
                    <a:pt x="986015" y="65544"/>
                  </a:moveTo>
                  <a:lnTo>
                    <a:pt x="940295" y="65544"/>
                  </a:lnTo>
                  <a:lnTo>
                    <a:pt x="940295" y="109359"/>
                  </a:lnTo>
                  <a:lnTo>
                    <a:pt x="943724" y="112788"/>
                  </a:lnTo>
                  <a:lnTo>
                    <a:pt x="947915" y="112788"/>
                  </a:lnTo>
                  <a:lnTo>
                    <a:pt x="982586" y="112788"/>
                  </a:lnTo>
                  <a:lnTo>
                    <a:pt x="986015" y="109359"/>
                  </a:lnTo>
                  <a:lnTo>
                    <a:pt x="986015" y="65544"/>
                  </a:lnTo>
                  <a:close/>
                </a:path>
                <a:path w="1143000" h="113030">
                  <a:moveTo>
                    <a:pt x="986015" y="3441"/>
                  </a:moveTo>
                  <a:lnTo>
                    <a:pt x="982586" y="12"/>
                  </a:lnTo>
                  <a:lnTo>
                    <a:pt x="947915" y="12"/>
                  </a:lnTo>
                  <a:lnTo>
                    <a:pt x="943724" y="12"/>
                  </a:lnTo>
                  <a:lnTo>
                    <a:pt x="940295" y="3441"/>
                  </a:lnTo>
                  <a:lnTo>
                    <a:pt x="940295" y="47256"/>
                  </a:lnTo>
                  <a:lnTo>
                    <a:pt x="986015" y="47256"/>
                  </a:lnTo>
                  <a:lnTo>
                    <a:pt x="986015" y="3441"/>
                  </a:lnTo>
                  <a:close/>
                </a:path>
                <a:path w="1143000" h="113030">
                  <a:moveTo>
                    <a:pt x="1050023" y="65544"/>
                  </a:moveTo>
                  <a:lnTo>
                    <a:pt x="1002779" y="65544"/>
                  </a:lnTo>
                  <a:lnTo>
                    <a:pt x="1002779" y="109232"/>
                  </a:lnTo>
                  <a:lnTo>
                    <a:pt x="1006335" y="112788"/>
                  </a:lnTo>
                  <a:lnTo>
                    <a:pt x="1010653" y="112788"/>
                  </a:lnTo>
                  <a:lnTo>
                    <a:pt x="1046467" y="112788"/>
                  </a:lnTo>
                  <a:lnTo>
                    <a:pt x="1050023" y="109232"/>
                  </a:lnTo>
                  <a:lnTo>
                    <a:pt x="1050023" y="65544"/>
                  </a:lnTo>
                  <a:close/>
                </a:path>
                <a:path w="1143000" h="113030">
                  <a:moveTo>
                    <a:pt x="1050023" y="3568"/>
                  </a:moveTo>
                  <a:lnTo>
                    <a:pt x="1046467" y="12"/>
                  </a:lnTo>
                  <a:lnTo>
                    <a:pt x="1010653" y="12"/>
                  </a:lnTo>
                  <a:lnTo>
                    <a:pt x="1006335" y="12"/>
                  </a:lnTo>
                  <a:lnTo>
                    <a:pt x="1002779" y="3568"/>
                  </a:lnTo>
                  <a:lnTo>
                    <a:pt x="1002779" y="47256"/>
                  </a:lnTo>
                  <a:lnTo>
                    <a:pt x="1050023" y="47256"/>
                  </a:lnTo>
                  <a:lnTo>
                    <a:pt x="1050023" y="3568"/>
                  </a:lnTo>
                  <a:close/>
                </a:path>
                <a:path w="1143000" h="113030">
                  <a:moveTo>
                    <a:pt x="1143000" y="65532"/>
                  </a:moveTo>
                  <a:lnTo>
                    <a:pt x="1062228" y="65532"/>
                  </a:lnTo>
                  <a:lnTo>
                    <a:pt x="1062228" y="112776"/>
                  </a:lnTo>
                  <a:lnTo>
                    <a:pt x="1143000" y="112776"/>
                  </a:lnTo>
                  <a:lnTo>
                    <a:pt x="1143000" y="65532"/>
                  </a:lnTo>
                  <a:close/>
                </a:path>
                <a:path w="1143000" h="113030">
                  <a:moveTo>
                    <a:pt x="1143000" y="0"/>
                  </a:moveTo>
                  <a:lnTo>
                    <a:pt x="1062228" y="0"/>
                  </a:lnTo>
                  <a:lnTo>
                    <a:pt x="1062228" y="47244"/>
                  </a:lnTo>
                  <a:lnTo>
                    <a:pt x="1143000" y="47244"/>
                  </a:lnTo>
                  <a:lnTo>
                    <a:pt x="1143000" y="0"/>
                  </a:lnTo>
                  <a:close/>
                </a:path>
              </a:pathLst>
            </a:custGeom>
            <a:solidFill>
              <a:srgbClr val="706F7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2" name="object 532"/>
            <p:cNvSpPr/>
            <p:nvPr/>
          </p:nvSpPr>
          <p:spPr>
            <a:xfrm>
              <a:off x="6995159" y="2622803"/>
              <a:ext cx="1181100" cy="152400"/>
            </a:xfrm>
            <a:custGeom>
              <a:avLst/>
              <a:gdLst/>
              <a:ahLst/>
              <a:cxnLst/>
              <a:rect l="l" t="t" r="r" b="b"/>
              <a:pathLst>
                <a:path w="1181100" h="152400">
                  <a:moveTo>
                    <a:pt x="1181100" y="0"/>
                  </a:moveTo>
                  <a:lnTo>
                    <a:pt x="0" y="0"/>
                  </a:lnTo>
                  <a:lnTo>
                    <a:pt x="0" y="152399"/>
                  </a:lnTo>
                  <a:lnTo>
                    <a:pt x="1181100" y="152399"/>
                  </a:lnTo>
                  <a:lnTo>
                    <a:pt x="1181100" y="0"/>
                  </a:lnTo>
                  <a:close/>
                </a:path>
              </a:pathLst>
            </a:custGeom>
            <a:solidFill>
              <a:srgbClr val="EDF8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3" name="object 533"/>
            <p:cNvSpPr/>
            <p:nvPr/>
          </p:nvSpPr>
          <p:spPr>
            <a:xfrm>
              <a:off x="6995159" y="2622803"/>
              <a:ext cx="1181100" cy="152400"/>
            </a:xfrm>
            <a:custGeom>
              <a:avLst/>
              <a:gdLst/>
              <a:ahLst/>
              <a:cxnLst/>
              <a:rect l="l" t="t" r="r" b="b"/>
              <a:pathLst>
                <a:path w="1181100" h="152400">
                  <a:moveTo>
                    <a:pt x="0" y="152399"/>
                  </a:moveTo>
                  <a:lnTo>
                    <a:pt x="1181100" y="152399"/>
                  </a:lnTo>
                  <a:lnTo>
                    <a:pt x="1181100" y="0"/>
                  </a:lnTo>
                  <a:lnTo>
                    <a:pt x="0" y="0"/>
                  </a:lnTo>
                  <a:lnTo>
                    <a:pt x="0" y="152399"/>
                  </a:lnTo>
                  <a:close/>
                </a:path>
              </a:pathLst>
            </a:custGeom>
            <a:ln w="3175">
              <a:solidFill>
                <a:srgbClr val="C5C5C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4" name="object 534"/>
            <p:cNvSpPr/>
            <p:nvPr/>
          </p:nvSpPr>
          <p:spPr>
            <a:xfrm>
              <a:off x="7018020" y="2642615"/>
              <a:ext cx="1143000" cy="111760"/>
            </a:xfrm>
            <a:custGeom>
              <a:avLst/>
              <a:gdLst/>
              <a:ahLst/>
              <a:cxnLst/>
              <a:rect l="l" t="t" r="r" b="b"/>
              <a:pathLst>
                <a:path w="1143000" h="111760">
                  <a:moveTo>
                    <a:pt x="45720" y="65532"/>
                  </a:moveTo>
                  <a:lnTo>
                    <a:pt x="0" y="65532"/>
                  </a:lnTo>
                  <a:lnTo>
                    <a:pt x="0" y="107823"/>
                  </a:lnTo>
                  <a:lnTo>
                    <a:pt x="3429" y="111252"/>
                  </a:lnTo>
                  <a:lnTo>
                    <a:pt x="7620" y="111252"/>
                  </a:lnTo>
                  <a:lnTo>
                    <a:pt x="42291" y="111252"/>
                  </a:lnTo>
                  <a:lnTo>
                    <a:pt x="45720" y="107823"/>
                  </a:lnTo>
                  <a:lnTo>
                    <a:pt x="45720" y="65532"/>
                  </a:lnTo>
                  <a:close/>
                </a:path>
                <a:path w="1143000" h="111760">
                  <a:moveTo>
                    <a:pt x="45720" y="3429"/>
                  </a:moveTo>
                  <a:lnTo>
                    <a:pt x="42291" y="0"/>
                  </a:lnTo>
                  <a:lnTo>
                    <a:pt x="7620" y="0"/>
                  </a:lnTo>
                  <a:lnTo>
                    <a:pt x="3429" y="0"/>
                  </a:lnTo>
                  <a:lnTo>
                    <a:pt x="0" y="3429"/>
                  </a:lnTo>
                  <a:lnTo>
                    <a:pt x="0" y="47244"/>
                  </a:lnTo>
                  <a:lnTo>
                    <a:pt x="45720" y="47244"/>
                  </a:lnTo>
                  <a:lnTo>
                    <a:pt x="45720" y="3429"/>
                  </a:lnTo>
                  <a:close/>
                </a:path>
                <a:path w="1143000" h="111760">
                  <a:moveTo>
                    <a:pt x="109715" y="65532"/>
                  </a:moveTo>
                  <a:lnTo>
                    <a:pt x="62471" y="65532"/>
                  </a:lnTo>
                  <a:lnTo>
                    <a:pt x="62471" y="107823"/>
                  </a:lnTo>
                  <a:lnTo>
                    <a:pt x="65900" y="111252"/>
                  </a:lnTo>
                  <a:lnTo>
                    <a:pt x="70091" y="111252"/>
                  </a:lnTo>
                  <a:lnTo>
                    <a:pt x="106286" y="111252"/>
                  </a:lnTo>
                  <a:lnTo>
                    <a:pt x="109715" y="107823"/>
                  </a:lnTo>
                  <a:lnTo>
                    <a:pt x="109715" y="65532"/>
                  </a:lnTo>
                  <a:close/>
                </a:path>
                <a:path w="1143000" h="111760">
                  <a:moveTo>
                    <a:pt x="109728" y="3556"/>
                  </a:moveTo>
                  <a:lnTo>
                    <a:pt x="106172" y="0"/>
                  </a:lnTo>
                  <a:lnTo>
                    <a:pt x="70358" y="0"/>
                  </a:lnTo>
                  <a:lnTo>
                    <a:pt x="66040" y="0"/>
                  </a:lnTo>
                  <a:lnTo>
                    <a:pt x="62484" y="3556"/>
                  </a:lnTo>
                  <a:lnTo>
                    <a:pt x="62484" y="47244"/>
                  </a:lnTo>
                  <a:lnTo>
                    <a:pt x="109728" y="47244"/>
                  </a:lnTo>
                  <a:lnTo>
                    <a:pt x="109728" y="3556"/>
                  </a:lnTo>
                  <a:close/>
                </a:path>
                <a:path w="1143000" h="111760">
                  <a:moveTo>
                    <a:pt x="172199" y="65532"/>
                  </a:moveTo>
                  <a:lnTo>
                    <a:pt x="124955" y="65532"/>
                  </a:lnTo>
                  <a:lnTo>
                    <a:pt x="124955" y="107823"/>
                  </a:lnTo>
                  <a:lnTo>
                    <a:pt x="128384" y="111252"/>
                  </a:lnTo>
                  <a:lnTo>
                    <a:pt x="132575" y="111252"/>
                  </a:lnTo>
                  <a:lnTo>
                    <a:pt x="168770" y="111252"/>
                  </a:lnTo>
                  <a:lnTo>
                    <a:pt x="172199" y="107823"/>
                  </a:lnTo>
                  <a:lnTo>
                    <a:pt x="172199" y="65532"/>
                  </a:lnTo>
                  <a:close/>
                </a:path>
                <a:path w="1143000" h="111760">
                  <a:moveTo>
                    <a:pt x="172199" y="3556"/>
                  </a:moveTo>
                  <a:lnTo>
                    <a:pt x="168643" y="0"/>
                  </a:lnTo>
                  <a:lnTo>
                    <a:pt x="132829" y="0"/>
                  </a:lnTo>
                  <a:lnTo>
                    <a:pt x="128511" y="0"/>
                  </a:lnTo>
                  <a:lnTo>
                    <a:pt x="124955" y="3556"/>
                  </a:lnTo>
                  <a:lnTo>
                    <a:pt x="124955" y="47244"/>
                  </a:lnTo>
                  <a:lnTo>
                    <a:pt x="172199" y="47244"/>
                  </a:lnTo>
                  <a:lnTo>
                    <a:pt x="172199" y="3556"/>
                  </a:lnTo>
                  <a:close/>
                </a:path>
                <a:path w="1143000" h="111760">
                  <a:moveTo>
                    <a:pt x="234683" y="3556"/>
                  </a:moveTo>
                  <a:lnTo>
                    <a:pt x="231127" y="0"/>
                  </a:lnTo>
                  <a:lnTo>
                    <a:pt x="195313" y="0"/>
                  </a:lnTo>
                  <a:lnTo>
                    <a:pt x="190995" y="0"/>
                  </a:lnTo>
                  <a:lnTo>
                    <a:pt x="187439" y="3556"/>
                  </a:lnTo>
                  <a:lnTo>
                    <a:pt x="187439" y="47244"/>
                  </a:lnTo>
                  <a:lnTo>
                    <a:pt x="234683" y="47244"/>
                  </a:lnTo>
                  <a:lnTo>
                    <a:pt x="234683" y="3556"/>
                  </a:lnTo>
                  <a:close/>
                </a:path>
                <a:path w="1143000" h="111760">
                  <a:moveTo>
                    <a:pt x="234696" y="65532"/>
                  </a:moveTo>
                  <a:lnTo>
                    <a:pt x="187452" y="65532"/>
                  </a:lnTo>
                  <a:lnTo>
                    <a:pt x="187452" y="107823"/>
                  </a:lnTo>
                  <a:lnTo>
                    <a:pt x="190881" y="111252"/>
                  </a:lnTo>
                  <a:lnTo>
                    <a:pt x="195072" y="111252"/>
                  </a:lnTo>
                  <a:lnTo>
                    <a:pt x="231267" y="111252"/>
                  </a:lnTo>
                  <a:lnTo>
                    <a:pt x="234696" y="107823"/>
                  </a:lnTo>
                  <a:lnTo>
                    <a:pt x="234696" y="65532"/>
                  </a:lnTo>
                  <a:close/>
                </a:path>
                <a:path w="1143000" h="111760">
                  <a:moveTo>
                    <a:pt x="297180" y="65532"/>
                  </a:moveTo>
                  <a:lnTo>
                    <a:pt x="251460" y="65532"/>
                  </a:lnTo>
                  <a:lnTo>
                    <a:pt x="251460" y="107823"/>
                  </a:lnTo>
                  <a:lnTo>
                    <a:pt x="254889" y="111252"/>
                  </a:lnTo>
                  <a:lnTo>
                    <a:pt x="259080" y="111252"/>
                  </a:lnTo>
                  <a:lnTo>
                    <a:pt x="293751" y="111252"/>
                  </a:lnTo>
                  <a:lnTo>
                    <a:pt x="297180" y="107823"/>
                  </a:lnTo>
                  <a:lnTo>
                    <a:pt x="297180" y="65532"/>
                  </a:lnTo>
                  <a:close/>
                </a:path>
                <a:path w="1143000" h="111760">
                  <a:moveTo>
                    <a:pt x="297180" y="3429"/>
                  </a:moveTo>
                  <a:lnTo>
                    <a:pt x="293751" y="0"/>
                  </a:lnTo>
                  <a:lnTo>
                    <a:pt x="259080" y="0"/>
                  </a:lnTo>
                  <a:lnTo>
                    <a:pt x="254889" y="0"/>
                  </a:lnTo>
                  <a:lnTo>
                    <a:pt x="251460" y="3429"/>
                  </a:lnTo>
                  <a:lnTo>
                    <a:pt x="251460" y="47244"/>
                  </a:lnTo>
                  <a:lnTo>
                    <a:pt x="297180" y="47244"/>
                  </a:lnTo>
                  <a:lnTo>
                    <a:pt x="297180" y="3429"/>
                  </a:lnTo>
                  <a:close/>
                </a:path>
                <a:path w="1143000" h="111760">
                  <a:moveTo>
                    <a:pt x="359651" y="65532"/>
                  </a:moveTo>
                  <a:lnTo>
                    <a:pt x="313931" y="65532"/>
                  </a:lnTo>
                  <a:lnTo>
                    <a:pt x="313931" y="107823"/>
                  </a:lnTo>
                  <a:lnTo>
                    <a:pt x="317360" y="111252"/>
                  </a:lnTo>
                  <a:lnTo>
                    <a:pt x="321551" y="111252"/>
                  </a:lnTo>
                  <a:lnTo>
                    <a:pt x="356222" y="111252"/>
                  </a:lnTo>
                  <a:lnTo>
                    <a:pt x="359651" y="107823"/>
                  </a:lnTo>
                  <a:lnTo>
                    <a:pt x="359651" y="65532"/>
                  </a:lnTo>
                  <a:close/>
                </a:path>
                <a:path w="1143000" h="111760">
                  <a:moveTo>
                    <a:pt x="359651" y="3429"/>
                  </a:moveTo>
                  <a:lnTo>
                    <a:pt x="356222" y="0"/>
                  </a:lnTo>
                  <a:lnTo>
                    <a:pt x="321551" y="0"/>
                  </a:lnTo>
                  <a:lnTo>
                    <a:pt x="317360" y="0"/>
                  </a:lnTo>
                  <a:lnTo>
                    <a:pt x="313931" y="3429"/>
                  </a:lnTo>
                  <a:lnTo>
                    <a:pt x="313931" y="47244"/>
                  </a:lnTo>
                  <a:lnTo>
                    <a:pt x="359651" y="47244"/>
                  </a:lnTo>
                  <a:lnTo>
                    <a:pt x="359651" y="3429"/>
                  </a:lnTo>
                  <a:close/>
                </a:path>
                <a:path w="1143000" h="111760">
                  <a:moveTo>
                    <a:pt x="422148" y="65532"/>
                  </a:moveTo>
                  <a:lnTo>
                    <a:pt x="376428" y="65532"/>
                  </a:lnTo>
                  <a:lnTo>
                    <a:pt x="376428" y="107823"/>
                  </a:lnTo>
                  <a:lnTo>
                    <a:pt x="379857" y="111252"/>
                  </a:lnTo>
                  <a:lnTo>
                    <a:pt x="384048" y="111252"/>
                  </a:lnTo>
                  <a:lnTo>
                    <a:pt x="418719" y="111252"/>
                  </a:lnTo>
                  <a:lnTo>
                    <a:pt x="422148" y="107823"/>
                  </a:lnTo>
                  <a:lnTo>
                    <a:pt x="422148" y="65532"/>
                  </a:lnTo>
                  <a:close/>
                </a:path>
                <a:path w="1143000" h="111760">
                  <a:moveTo>
                    <a:pt x="422148" y="3429"/>
                  </a:moveTo>
                  <a:lnTo>
                    <a:pt x="418719" y="0"/>
                  </a:lnTo>
                  <a:lnTo>
                    <a:pt x="384048" y="0"/>
                  </a:lnTo>
                  <a:lnTo>
                    <a:pt x="379857" y="0"/>
                  </a:lnTo>
                  <a:lnTo>
                    <a:pt x="376428" y="3429"/>
                  </a:lnTo>
                  <a:lnTo>
                    <a:pt x="376428" y="47244"/>
                  </a:lnTo>
                  <a:lnTo>
                    <a:pt x="422148" y="47244"/>
                  </a:lnTo>
                  <a:lnTo>
                    <a:pt x="422148" y="3429"/>
                  </a:lnTo>
                  <a:close/>
                </a:path>
                <a:path w="1143000" h="111760">
                  <a:moveTo>
                    <a:pt x="484632" y="65532"/>
                  </a:moveTo>
                  <a:lnTo>
                    <a:pt x="438912" y="65532"/>
                  </a:lnTo>
                  <a:lnTo>
                    <a:pt x="438912" y="107823"/>
                  </a:lnTo>
                  <a:lnTo>
                    <a:pt x="442341" y="111252"/>
                  </a:lnTo>
                  <a:lnTo>
                    <a:pt x="446532" y="111252"/>
                  </a:lnTo>
                  <a:lnTo>
                    <a:pt x="481203" y="111252"/>
                  </a:lnTo>
                  <a:lnTo>
                    <a:pt x="484632" y="107823"/>
                  </a:lnTo>
                  <a:lnTo>
                    <a:pt x="484632" y="65532"/>
                  </a:lnTo>
                  <a:close/>
                </a:path>
                <a:path w="1143000" h="111760">
                  <a:moveTo>
                    <a:pt x="484632" y="3429"/>
                  </a:moveTo>
                  <a:lnTo>
                    <a:pt x="481203" y="0"/>
                  </a:lnTo>
                  <a:lnTo>
                    <a:pt x="446532" y="0"/>
                  </a:lnTo>
                  <a:lnTo>
                    <a:pt x="442341" y="0"/>
                  </a:lnTo>
                  <a:lnTo>
                    <a:pt x="438912" y="3429"/>
                  </a:lnTo>
                  <a:lnTo>
                    <a:pt x="438912" y="47244"/>
                  </a:lnTo>
                  <a:lnTo>
                    <a:pt x="484632" y="47244"/>
                  </a:lnTo>
                  <a:lnTo>
                    <a:pt x="484632" y="3429"/>
                  </a:lnTo>
                  <a:close/>
                </a:path>
                <a:path w="1143000" h="111760">
                  <a:moveTo>
                    <a:pt x="547103" y="65532"/>
                  </a:moveTo>
                  <a:lnTo>
                    <a:pt x="501383" y="65532"/>
                  </a:lnTo>
                  <a:lnTo>
                    <a:pt x="501383" y="107823"/>
                  </a:lnTo>
                  <a:lnTo>
                    <a:pt x="504812" y="111252"/>
                  </a:lnTo>
                  <a:lnTo>
                    <a:pt x="509003" y="111252"/>
                  </a:lnTo>
                  <a:lnTo>
                    <a:pt x="543674" y="111252"/>
                  </a:lnTo>
                  <a:lnTo>
                    <a:pt x="547103" y="107823"/>
                  </a:lnTo>
                  <a:lnTo>
                    <a:pt x="547103" y="65532"/>
                  </a:lnTo>
                  <a:close/>
                </a:path>
                <a:path w="1143000" h="111760">
                  <a:moveTo>
                    <a:pt x="547103" y="3429"/>
                  </a:moveTo>
                  <a:lnTo>
                    <a:pt x="543674" y="0"/>
                  </a:lnTo>
                  <a:lnTo>
                    <a:pt x="509003" y="0"/>
                  </a:lnTo>
                  <a:lnTo>
                    <a:pt x="504812" y="0"/>
                  </a:lnTo>
                  <a:lnTo>
                    <a:pt x="501383" y="3429"/>
                  </a:lnTo>
                  <a:lnTo>
                    <a:pt x="501383" y="47244"/>
                  </a:lnTo>
                  <a:lnTo>
                    <a:pt x="547103" y="47244"/>
                  </a:lnTo>
                  <a:lnTo>
                    <a:pt x="547103" y="3429"/>
                  </a:lnTo>
                  <a:close/>
                </a:path>
                <a:path w="1143000" h="111760">
                  <a:moveTo>
                    <a:pt x="611111" y="65532"/>
                  </a:moveTo>
                  <a:lnTo>
                    <a:pt x="563867" y="65532"/>
                  </a:lnTo>
                  <a:lnTo>
                    <a:pt x="563867" y="107823"/>
                  </a:lnTo>
                  <a:lnTo>
                    <a:pt x="567296" y="111252"/>
                  </a:lnTo>
                  <a:lnTo>
                    <a:pt x="571487" y="111252"/>
                  </a:lnTo>
                  <a:lnTo>
                    <a:pt x="607682" y="111252"/>
                  </a:lnTo>
                  <a:lnTo>
                    <a:pt x="611111" y="107823"/>
                  </a:lnTo>
                  <a:lnTo>
                    <a:pt x="611111" y="65532"/>
                  </a:lnTo>
                  <a:close/>
                </a:path>
                <a:path w="1143000" h="111760">
                  <a:moveTo>
                    <a:pt x="611111" y="3556"/>
                  </a:moveTo>
                  <a:lnTo>
                    <a:pt x="607555" y="0"/>
                  </a:lnTo>
                  <a:lnTo>
                    <a:pt x="571741" y="0"/>
                  </a:lnTo>
                  <a:lnTo>
                    <a:pt x="567423" y="0"/>
                  </a:lnTo>
                  <a:lnTo>
                    <a:pt x="563867" y="3556"/>
                  </a:lnTo>
                  <a:lnTo>
                    <a:pt x="563867" y="47244"/>
                  </a:lnTo>
                  <a:lnTo>
                    <a:pt x="611111" y="47244"/>
                  </a:lnTo>
                  <a:lnTo>
                    <a:pt x="611111" y="3556"/>
                  </a:lnTo>
                  <a:close/>
                </a:path>
                <a:path w="1143000" h="111760">
                  <a:moveTo>
                    <a:pt x="673595" y="3556"/>
                  </a:moveTo>
                  <a:lnTo>
                    <a:pt x="670039" y="0"/>
                  </a:lnTo>
                  <a:lnTo>
                    <a:pt x="634225" y="0"/>
                  </a:lnTo>
                  <a:lnTo>
                    <a:pt x="629907" y="0"/>
                  </a:lnTo>
                  <a:lnTo>
                    <a:pt x="626351" y="3556"/>
                  </a:lnTo>
                  <a:lnTo>
                    <a:pt x="626351" y="47244"/>
                  </a:lnTo>
                  <a:lnTo>
                    <a:pt x="673595" y="47244"/>
                  </a:lnTo>
                  <a:lnTo>
                    <a:pt x="673595" y="3556"/>
                  </a:lnTo>
                  <a:close/>
                </a:path>
                <a:path w="1143000" h="111760">
                  <a:moveTo>
                    <a:pt x="673608" y="65532"/>
                  </a:moveTo>
                  <a:lnTo>
                    <a:pt x="626364" y="65532"/>
                  </a:lnTo>
                  <a:lnTo>
                    <a:pt x="626364" y="107823"/>
                  </a:lnTo>
                  <a:lnTo>
                    <a:pt x="629793" y="111252"/>
                  </a:lnTo>
                  <a:lnTo>
                    <a:pt x="633984" y="111252"/>
                  </a:lnTo>
                  <a:lnTo>
                    <a:pt x="670179" y="111252"/>
                  </a:lnTo>
                  <a:lnTo>
                    <a:pt x="673608" y="107823"/>
                  </a:lnTo>
                  <a:lnTo>
                    <a:pt x="673608" y="65532"/>
                  </a:lnTo>
                  <a:close/>
                </a:path>
                <a:path w="1143000" h="111760">
                  <a:moveTo>
                    <a:pt x="736079" y="65532"/>
                  </a:moveTo>
                  <a:lnTo>
                    <a:pt x="690359" y="65532"/>
                  </a:lnTo>
                  <a:lnTo>
                    <a:pt x="690359" y="107823"/>
                  </a:lnTo>
                  <a:lnTo>
                    <a:pt x="693788" y="111252"/>
                  </a:lnTo>
                  <a:lnTo>
                    <a:pt x="697979" y="111252"/>
                  </a:lnTo>
                  <a:lnTo>
                    <a:pt x="732650" y="111252"/>
                  </a:lnTo>
                  <a:lnTo>
                    <a:pt x="736079" y="107823"/>
                  </a:lnTo>
                  <a:lnTo>
                    <a:pt x="736079" y="65532"/>
                  </a:lnTo>
                  <a:close/>
                </a:path>
                <a:path w="1143000" h="111760">
                  <a:moveTo>
                    <a:pt x="736079" y="3429"/>
                  </a:moveTo>
                  <a:lnTo>
                    <a:pt x="732650" y="0"/>
                  </a:lnTo>
                  <a:lnTo>
                    <a:pt x="697979" y="0"/>
                  </a:lnTo>
                  <a:lnTo>
                    <a:pt x="693788" y="0"/>
                  </a:lnTo>
                  <a:lnTo>
                    <a:pt x="690359" y="3429"/>
                  </a:lnTo>
                  <a:lnTo>
                    <a:pt x="690359" y="47244"/>
                  </a:lnTo>
                  <a:lnTo>
                    <a:pt x="736079" y="47244"/>
                  </a:lnTo>
                  <a:lnTo>
                    <a:pt x="736079" y="3429"/>
                  </a:lnTo>
                  <a:close/>
                </a:path>
                <a:path w="1143000" h="111760">
                  <a:moveTo>
                    <a:pt x="798563" y="65532"/>
                  </a:moveTo>
                  <a:lnTo>
                    <a:pt x="752843" y="65532"/>
                  </a:lnTo>
                  <a:lnTo>
                    <a:pt x="752843" y="107823"/>
                  </a:lnTo>
                  <a:lnTo>
                    <a:pt x="756272" y="111252"/>
                  </a:lnTo>
                  <a:lnTo>
                    <a:pt x="760463" y="111252"/>
                  </a:lnTo>
                  <a:lnTo>
                    <a:pt x="795134" y="111252"/>
                  </a:lnTo>
                  <a:lnTo>
                    <a:pt x="798563" y="107823"/>
                  </a:lnTo>
                  <a:lnTo>
                    <a:pt x="798563" y="65532"/>
                  </a:lnTo>
                  <a:close/>
                </a:path>
                <a:path w="1143000" h="111760">
                  <a:moveTo>
                    <a:pt x="798563" y="3429"/>
                  </a:moveTo>
                  <a:lnTo>
                    <a:pt x="795134" y="0"/>
                  </a:lnTo>
                  <a:lnTo>
                    <a:pt x="760463" y="0"/>
                  </a:lnTo>
                  <a:lnTo>
                    <a:pt x="756272" y="0"/>
                  </a:lnTo>
                  <a:lnTo>
                    <a:pt x="752843" y="3429"/>
                  </a:lnTo>
                  <a:lnTo>
                    <a:pt x="752843" y="47244"/>
                  </a:lnTo>
                  <a:lnTo>
                    <a:pt x="798563" y="47244"/>
                  </a:lnTo>
                  <a:lnTo>
                    <a:pt x="798563" y="3429"/>
                  </a:lnTo>
                  <a:close/>
                </a:path>
                <a:path w="1143000" h="111760">
                  <a:moveTo>
                    <a:pt x="861060" y="65532"/>
                  </a:moveTo>
                  <a:lnTo>
                    <a:pt x="815340" y="65532"/>
                  </a:lnTo>
                  <a:lnTo>
                    <a:pt x="815340" y="107823"/>
                  </a:lnTo>
                  <a:lnTo>
                    <a:pt x="818769" y="111252"/>
                  </a:lnTo>
                  <a:lnTo>
                    <a:pt x="822960" y="111252"/>
                  </a:lnTo>
                  <a:lnTo>
                    <a:pt x="857631" y="111252"/>
                  </a:lnTo>
                  <a:lnTo>
                    <a:pt x="861060" y="107823"/>
                  </a:lnTo>
                  <a:lnTo>
                    <a:pt x="861060" y="65532"/>
                  </a:lnTo>
                  <a:close/>
                </a:path>
                <a:path w="1143000" h="111760">
                  <a:moveTo>
                    <a:pt x="861060" y="3429"/>
                  </a:moveTo>
                  <a:lnTo>
                    <a:pt x="857631" y="0"/>
                  </a:lnTo>
                  <a:lnTo>
                    <a:pt x="822960" y="0"/>
                  </a:lnTo>
                  <a:lnTo>
                    <a:pt x="818769" y="0"/>
                  </a:lnTo>
                  <a:lnTo>
                    <a:pt x="815340" y="3429"/>
                  </a:lnTo>
                  <a:lnTo>
                    <a:pt x="815340" y="47244"/>
                  </a:lnTo>
                  <a:lnTo>
                    <a:pt x="861060" y="47244"/>
                  </a:lnTo>
                  <a:lnTo>
                    <a:pt x="861060" y="3429"/>
                  </a:lnTo>
                  <a:close/>
                </a:path>
                <a:path w="1143000" h="111760">
                  <a:moveTo>
                    <a:pt x="923544" y="65532"/>
                  </a:moveTo>
                  <a:lnTo>
                    <a:pt x="877824" y="65532"/>
                  </a:lnTo>
                  <a:lnTo>
                    <a:pt x="877824" y="107823"/>
                  </a:lnTo>
                  <a:lnTo>
                    <a:pt x="881253" y="111252"/>
                  </a:lnTo>
                  <a:lnTo>
                    <a:pt x="885444" y="111252"/>
                  </a:lnTo>
                  <a:lnTo>
                    <a:pt x="920115" y="111252"/>
                  </a:lnTo>
                  <a:lnTo>
                    <a:pt x="923544" y="107823"/>
                  </a:lnTo>
                  <a:lnTo>
                    <a:pt x="923544" y="65532"/>
                  </a:lnTo>
                  <a:close/>
                </a:path>
                <a:path w="1143000" h="111760">
                  <a:moveTo>
                    <a:pt x="923544" y="3429"/>
                  </a:moveTo>
                  <a:lnTo>
                    <a:pt x="920115" y="0"/>
                  </a:lnTo>
                  <a:lnTo>
                    <a:pt x="885444" y="0"/>
                  </a:lnTo>
                  <a:lnTo>
                    <a:pt x="881253" y="0"/>
                  </a:lnTo>
                  <a:lnTo>
                    <a:pt x="877824" y="3429"/>
                  </a:lnTo>
                  <a:lnTo>
                    <a:pt x="877824" y="47244"/>
                  </a:lnTo>
                  <a:lnTo>
                    <a:pt x="923544" y="47244"/>
                  </a:lnTo>
                  <a:lnTo>
                    <a:pt x="923544" y="3429"/>
                  </a:lnTo>
                  <a:close/>
                </a:path>
                <a:path w="1143000" h="111760">
                  <a:moveTo>
                    <a:pt x="986015" y="65532"/>
                  </a:moveTo>
                  <a:lnTo>
                    <a:pt x="940295" y="65532"/>
                  </a:lnTo>
                  <a:lnTo>
                    <a:pt x="940295" y="107823"/>
                  </a:lnTo>
                  <a:lnTo>
                    <a:pt x="943724" y="111252"/>
                  </a:lnTo>
                  <a:lnTo>
                    <a:pt x="947915" y="111252"/>
                  </a:lnTo>
                  <a:lnTo>
                    <a:pt x="982586" y="111252"/>
                  </a:lnTo>
                  <a:lnTo>
                    <a:pt x="986015" y="107823"/>
                  </a:lnTo>
                  <a:lnTo>
                    <a:pt x="986015" y="65532"/>
                  </a:lnTo>
                  <a:close/>
                </a:path>
                <a:path w="1143000" h="111760">
                  <a:moveTo>
                    <a:pt x="986015" y="3429"/>
                  </a:moveTo>
                  <a:lnTo>
                    <a:pt x="982586" y="0"/>
                  </a:lnTo>
                  <a:lnTo>
                    <a:pt x="947915" y="0"/>
                  </a:lnTo>
                  <a:lnTo>
                    <a:pt x="943724" y="0"/>
                  </a:lnTo>
                  <a:lnTo>
                    <a:pt x="940295" y="3429"/>
                  </a:lnTo>
                  <a:lnTo>
                    <a:pt x="940295" y="47244"/>
                  </a:lnTo>
                  <a:lnTo>
                    <a:pt x="986015" y="47244"/>
                  </a:lnTo>
                  <a:lnTo>
                    <a:pt x="986015" y="3429"/>
                  </a:lnTo>
                  <a:close/>
                </a:path>
                <a:path w="1143000" h="111760">
                  <a:moveTo>
                    <a:pt x="1050023" y="65532"/>
                  </a:moveTo>
                  <a:lnTo>
                    <a:pt x="1002779" y="65532"/>
                  </a:lnTo>
                  <a:lnTo>
                    <a:pt x="1002779" y="107823"/>
                  </a:lnTo>
                  <a:lnTo>
                    <a:pt x="1006208" y="111252"/>
                  </a:lnTo>
                  <a:lnTo>
                    <a:pt x="1010399" y="111252"/>
                  </a:lnTo>
                  <a:lnTo>
                    <a:pt x="1046594" y="111252"/>
                  </a:lnTo>
                  <a:lnTo>
                    <a:pt x="1050023" y="107823"/>
                  </a:lnTo>
                  <a:lnTo>
                    <a:pt x="1050023" y="65532"/>
                  </a:lnTo>
                  <a:close/>
                </a:path>
                <a:path w="1143000" h="111760">
                  <a:moveTo>
                    <a:pt x="1050023" y="3556"/>
                  </a:moveTo>
                  <a:lnTo>
                    <a:pt x="1046467" y="0"/>
                  </a:lnTo>
                  <a:lnTo>
                    <a:pt x="1010653" y="0"/>
                  </a:lnTo>
                  <a:lnTo>
                    <a:pt x="1006335" y="0"/>
                  </a:lnTo>
                  <a:lnTo>
                    <a:pt x="1002779" y="3556"/>
                  </a:lnTo>
                  <a:lnTo>
                    <a:pt x="1002779" y="47244"/>
                  </a:lnTo>
                  <a:lnTo>
                    <a:pt x="1050023" y="47244"/>
                  </a:lnTo>
                  <a:lnTo>
                    <a:pt x="1050023" y="3556"/>
                  </a:lnTo>
                  <a:close/>
                </a:path>
                <a:path w="1143000" h="111760">
                  <a:moveTo>
                    <a:pt x="1143000" y="65532"/>
                  </a:moveTo>
                  <a:lnTo>
                    <a:pt x="1062228" y="65532"/>
                  </a:lnTo>
                  <a:lnTo>
                    <a:pt x="1062228" y="111252"/>
                  </a:lnTo>
                  <a:lnTo>
                    <a:pt x="1143000" y="111252"/>
                  </a:lnTo>
                  <a:lnTo>
                    <a:pt x="1143000" y="65532"/>
                  </a:lnTo>
                  <a:close/>
                </a:path>
                <a:path w="1143000" h="111760">
                  <a:moveTo>
                    <a:pt x="1143000" y="0"/>
                  </a:moveTo>
                  <a:lnTo>
                    <a:pt x="1062228" y="0"/>
                  </a:lnTo>
                  <a:lnTo>
                    <a:pt x="1062228" y="47244"/>
                  </a:lnTo>
                  <a:lnTo>
                    <a:pt x="1143000" y="47244"/>
                  </a:lnTo>
                  <a:lnTo>
                    <a:pt x="1143000" y="0"/>
                  </a:lnTo>
                  <a:close/>
                </a:path>
              </a:pathLst>
            </a:custGeom>
            <a:solidFill>
              <a:srgbClr val="706F7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5" name="object 535"/>
            <p:cNvSpPr/>
            <p:nvPr/>
          </p:nvSpPr>
          <p:spPr>
            <a:xfrm>
              <a:off x="6995159" y="2790444"/>
              <a:ext cx="1181100" cy="151130"/>
            </a:xfrm>
            <a:custGeom>
              <a:avLst/>
              <a:gdLst/>
              <a:ahLst/>
              <a:cxnLst/>
              <a:rect l="l" t="t" r="r" b="b"/>
              <a:pathLst>
                <a:path w="1181100" h="151130">
                  <a:moveTo>
                    <a:pt x="1181100" y="0"/>
                  </a:moveTo>
                  <a:lnTo>
                    <a:pt x="0" y="0"/>
                  </a:lnTo>
                  <a:lnTo>
                    <a:pt x="0" y="150875"/>
                  </a:lnTo>
                  <a:lnTo>
                    <a:pt x="1181100" y="150875"/>
                  </a:lnTo>
                  <a:lnTo>
                    <a:pt x="1181100" y="0"/>
                  </a:lnTo>
                  <a:close/>
                </a:path>
              </a:pathLst>
            </a:custGeom>
            <a:solidFill>
              <a:srgbClr val="EDF8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6" name="object 536"/>
            <p:cNvSpPr/>
            <p:nvPr/>
          </p:nvSpPr>
          <p:spPr>
            <a:xfrm>
              <a:off x="6995159" y="2790444"/>
              <a:ext cx="1181100" cy="151130"/>
            </a:xfrm>
            <a:custGeom>
              <a:avLst/>
              <a:gdLst/>
              <a:ahLst/>
              <a:cxnLst/>
              <a:rect l="l" t="t" r="r" b="b"/>
              <a:pathLst>
                <a:path w="1181100" h="151130">
                  <a:moveTo>
                    <a:pt x="0" y="150875"/>
                  </a:moveTo>
                  <a:lnTo>
                    <a:pt x="1181100" y="150875"/>
                  </a:lnTo>
                  <a:lnTo>
                    <a:pt x="1181100" y="0"/>
                  </a:lnTo>
                  <a:lnTo>
                    <a:pt x="0" y="0"/>
                  </a:lnTo>
                  <a:lnTo>
                    <a:pt x="0" y="150875"/>
                  </a:lnTo>
                  <a:close/>
                </a:path>
              </a:pathLst>
            </a:custGeom>
            <a:ln w="3175">
              <a:solidFill>
                <a:srgbClr val="C5C5C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7" name="object 537"/>
            <p:cNvSpPr/>
            <p:nvPr/>
          </p:nvSpPr>
          <p:spPr>
            <a:xfrm>
              <a:off x="7018020" y="2833115"/>
              <a:ext cx="1143000" cy="66040"/>
            </a:xfrm>
            <a:custGeom>
              <a:avLst/>
              <a:gdLst/>
              <a:ahLst/>
              <a:cxnLst/>
              <a:rect l="l" t="t" r="r" b="b"/>
              <a:pathLst>
                <a:path w="1143000" h="66039">
                  <a:moveTo>
                    <a:pt x="0" y="0"/>
                  </a:moveTo>
                  <a:lnTo>
                    <a:pt x="1142999" y="0"/>
                  </a:lnTo>
                </a:path>
                <a:path w="1143000" h="66039">
                  <a:moveTo>
                    <a:pt x="0" y="65532"/>
                  </a:moveTo>
                  <a:lnTo>
                    <a:pt x="1142999" y="65532"/>
                  </a:lnTo>
                </a:path>
              </a:pathLst>
            </a:custGeom>
            <a:ln w="45720">
              <a:solidFill>
                <a:srgbClr val="706F74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8" name="object 538"/>
            <p:cNvSpPr/>
            <p:nvPr/>
          </p:nvSpPr>
          <p:spPr>
            <a:xfrm>
              <a:off x="6995159" y="2958083"/>
              <a:ext cx="1181100" cy="85725"/>
            </a:xfrm>
            <a:custGeom>
              <a:avLst/>
              <a:gdLst/>
              <a:ahLst/>
              <a:cxnLst/>
              <a:rect l="l" t="t" r="r" b="b"/>
              <a:pathLst>
                <a:path w="1181100" h="85725">
                  <a:moveTo>
                    <a:pt x="1181100" y="0"/>
                  </a:moveTo>
                  <a:lnTo>
                    <a:pt x="0" y="0"/>
                  </a:lnTo>
                  <a:lnTo>
                    <a:pt x="0" y="85343"/>
                  </a:lnTo>
                  <a:lnTo>
                    <a:pt x="1181100" y="85343"/>
                  </a:lnTo>
                  <a:lnTo>
                    <a:pt x="1181100" y="0"/>
                  </a:lnTo>
                  <a:close/>
                </a:path>
              </a:pathLst>
            </a:custGeom>
            <a:solidFill>
              <a:srgbClr val="C5C5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9" name="object 539"/>
            <p:cNvSpPr/>
            <p:nvPr/>
          </p:nvSpPr>
          <p:spPr>
            <a:xfrm>
              <a:off x="6995159" y="2958083"/>
              <a:ext cx="1181100" cy="85725"/>
            </a:xfrm>
            <a:custGeom>
              <a:avLst/>
              <a:gdLst/>
              <a:ahLst/>
              <a:cxnLst/>
              <a:rect l="l" t="t" r="r" b="b"/>
              <a:pathLst>
                <a:path w="1181100" h="85725">
                  <a:moveTo>
                    <a:pt x="0" y="85343"/>
                  </a:moveTo>
                  <a:lnTo>
                    <a:pt x="1181100" y="85343"/>
                  </a:lnTo>
                  <a:lnTo>
                    <a:pt x="1181100" y="0"/>
                  </a:lnTo>
                  <a:lnTo>
                    <a:pt x="0" y="0"/>
                  </a:lnTo>
                  <a:lnTo>
                    <a:pt x="0" y="85343"/>
                  </a:lnTo>
                  <a:close/>
                </a:path>
              </a:pathLst>
            </a:custGeom>
            <a:ln w="3175">
              <a:solidFill>
                <a:srgbClr val="C5C5C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0" name="object 540"/>
            <p:cNvSpPr/>
            <p:nvPr/>
          </p:nvSpPr>
          <p:spPr>
            <a:xfrm>
              <a:off x="7018020" y="2968751"/>
              <a:ext cx="1143000" cy="59690"/>
            </a:xfrm>
            <a:custGeom>
              <a:avLst/>
              <a:gdLst/>
              <a:ahLst/>
              <a:cxnLst/>
              <a:rect l="l" t="t" r="r" b="b"/>
              <a:pathLst>
                <a:path w="1143000" h="59689">
                  <a:moveTo>
                    <a:pt x="138684" y="0"/>
                  </a:moveTo>
                  <a:lnTo>
                    <a:pt x="0" y="0"/>
                  </a:lnTo>
                  <a:lnTo>
                    <a:pt x="0" y="59436"/>
                  </a:lnTo>
                  <a:lnTo>
                    <a:pt x="138684" y="59436"/>
                  </a:lnTo>
                  <a:lnTo>
                    <a:pt x="138684" y="0"/>
                  </a:lnTo>
                  <a:close/>
                </a:path>
                <a:path w="1143000" h="59689">
                  <a:moveTo>
                    <a:pt x="640080" y="0"/>
                  </a:moveTo>
                  <a:lnTo>
                    <a:pt x="502920" y="0"/>
                  </a:lnTo>
                  <a:lnTo>
                    <a:pt x="502920" y="59436"/>
                  </a:lnTo>
                  <a:lnTo>
                    <a:pt x="640080" y="59436"/>
                  </a:lnTo>
                  <a:lnTo>
                    <a:pt x="640080" y="0"/>
                  </a:lnTo>
                  <a:close/>
                </a:path>
                <a:path w="1143000" h="59689">
                  <a:moveTo>
                    <a:pt x="1142987" y="0"/>
                  </a:moveTo>
                  <a:lnTo>
                    <a:pt x="1005840" y="0"/>
                  </a:lnTo>
                  <a:lnTo>
                    <a:pt x="1005840" y="59436"/>
                  </a:lnTo>
                  <a:lnTo>
                    <a:pt x="1142987" y="59436"/>
                  </a:lnTo>
                  <a:lnTo>
                    <a:pt x="1142987" y="0"/>
                  </a:lnTo>
                  <a:close/>
                </a:path>
              </a:pathLst>
            </a:custGeom>
            <a:solidFill>
              <a:srgbClr val="706F7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1" name="object 541"/>
            <p:cNvSpPr/>
            <p:nvPr/>
          </p:nvSpPr>
          <p:spPr>
            <a:xfrm>
              <a:off x="7536180" y="2979420"/>
              <a:ext cx="108585" cy="35560"/>
            </a:xfrm>
            <a:custGeom>
              <a:avLst/>
              <a:gdLst/>
              <a:ahLst/>
              <a:cxnLst/>
              <a:rect l="l" t="t" r="r" b="b"/>
              <a:pathLst>
                <a:path w="108584" h="35560">
                  <a:moveTo>
                    <a:pt x="54102" y="0"/>
                  </a:moveTo>
                  <a:lnTo>
                    <a:pt x="33057" y="1381"/>
                  </a:lnTo>
                  <a:lnTo>
                    <a:pt x="15859" y="5143"/>
                  </a:lnTo>
                  <a:lnTo>
                    <a:pt x="4256" y="10715"/>
                  </a:lnTo>
                  <a:lnTo>
                    <a:pt x="0" y="17525"/>
                  </a:lnTo>
                  <a:lnTo>
                    <a:pt x="4256" y="24336"/>
                  </a:lnTo>
                  <a:lnTo>
                    <a:pt x="15859" y="29908"/>
                  </a:lnTo>
                  <a:lnTo>
                    <a:pt x="33057" y="33670"/>
                  </a:lnTo>
                  <a:lnTo>
                    <a:pt x="54102" y="35051"/>
                  </a:lnTo>
                  <a:lnTo>
                    <a:pt x="75146" y="33670"/>
                  </a:lnTo>
                  <a:lnTo>
                    <a:pt x="92344" y="29908"/>
                  </a:lnTo>
                  <a:lnTo>
                    <a:pt x="103947" y="24336"/>
                  </a:lnTo>
                  <a:lnTo>
                    <a:pt x="108204" y="17525"/>
                  </a:lnTo>
                  <a:lnTo>
                    <a:pt x="103947" y="10715"/>
                  </a:lnTo>
                  <a:lnTo>
                    <a:pt x="92344" y="5143"/>
                  </a:lnTo>
                  <a:lnTo>
                    <a:pt x="75146" y="1381"/>
                  </a:lnTo>
                  <a:lnTo>
                    <a:pt x="54102" y="0"/>
                  </a:lnTo>
                  <a:close/>
                </a:path>
              </a:pathLst>
            </a:custGeom>
            <a:solidFill>
              <a:srgbClr val="C5C5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2" name="object 542"/>
            <p:cNvSpPr/>
            <p:nvPr/>
          </p:nvSpPr>
          <p:spPr>
            <a:xfrm>
              <a:off x="7536180" y="2979420"/>
              <a:ext cx="108585" cy="35560"/>
            </a:xfrm>
            <a:custGeom>
              <a:avLst/>
              <a:gdLst/>
              <a:ahLst/>
              <a:cxnLst/>
              <a:rect l="l" t="t" r="r" b="b"/>
              <a:pathLst>
                <a:path w="108584" h="35560">
                  <a:moveTo>
                    <a:pt x="0" y="17525"/>
                  </a:moveTo>
                  <a:lnTo>
                    <a:pt x="4256" y="10715"/>
                  </a:lnTo>
                  <a:lnTo>
                    <a:pt x="15859" y="5143"/>
                  </a:lnTo>
                  <a:lnTo>
                    <a:pt x="33057" y="1381"/>
                  </a:lnTo>
                  <a:lnTo>
                    <a:pt x="54102" y="0"/>
                  </a:lnTo>
                  <a:lnTo>
                    <a:pt x="75146" y="1381"/>
                  </a:lnTo>
                  <a:lnTo>
                    <a:pt x="92344" y="5143"/>
                  </a:lnTo>
                  <a:lnTo>
                    <a:pt x="103947" y="10715"/>
                  </a:lnTo>
                  <a:lnTo>
                    <a:pt x="108204" y="17525"/>
                  </a:lnTo>
                  <a:lnTo>
                    <a:pt x="103947" y="24336"/>
                  </a:lnTo>
                  <a:lnTo>
                    <a:pt x="92344" y="29908"/>
                  </a:lnTo>
                  <a:lnTo>
                    <a:pt x="75146" y="33670"/>
                  </a:lnTo>
                  <a:lnTo>
                    <a:pt x="54102" y="35051"/>
                  </a:lnTo>
                  <a:lnTo>
                    <a:pt x="33057" y="33670"/>
                  </a:lnTo>
                  <a:lnTo>
                    <a:pt x="15859" y="29908"/>
                  </a:lnTo>
                  <a:lnTo>
                    <a:pt x="4256" y="24336"/>
                  </a:lnTo>
                  <a:lnTo>
                    <a:pt x="0" y="17525"/>
                  </a:lnTo>
                  <a:close/>
                </a:path>
              </a:pathLst>
            </a:custGeom>
            <a:ln w="3175">
              <a:solidFill>
                <a:srgbClr val="C5C5C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3" name="object 543"/>
            <p:cNvSpPr/>
            <p:nvPr/>
          </p:nvSpPr>
          <p:spPr>
            <a:xfrm>
              <a:off x="7071359" y="2982468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5">
                  <a:moveTo>
                    <a:pt x="26034" y="0"/>
                  </a:moveTo>
                  <a:lnTo>
                    <a:pt x="7493" y="0"/>
                  </a:lnTo>
                  <a:lnTo>
                    <a:pt x="0" y="7492"/>
                  </a:lnTo>
                  <a:lnTo>
                    <a:pt x="0" y="16763"/>
                  </a:lnTo>
                  <a:lnTo>
                    <a:pt x="0" y="26034"/>
                  </a:lnTo>
                  <a:lnTo>
                    <a:pt x="7493" y="33527"/>
                  </a:lnTo>
                  <a:lnTo>
                    <a:pt x="26034" y="33527"/>
                  </a:lnTo>
                  <a:lnTo>
                    <a:pt x="33528" y="26034"/>
                  </a:lnTo>
                  <a:lnTo>
                    <a:pt x="33528" y="7492"/>
                  </a:lnTo>
                  <a:lnTo>
                    <a:pt x="26034" y="0"/>
                  </a:lnTo>
                  <a:close/>
                </a:path>
              </a:pathLst>
            </a:custGeom>
            <a:solidFill>
              <a:srgbClr val="86DC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4" name="object 544"/>
            <p:cNvSpPr/>
            <p:nvPr/>
          </p:nvSpPr>
          <p:spPr>
            <a:xfrm>
              <a:off x="7174230" y="2999994"/>
              <a:ext cx="327025" cy="0"/>
            </a:xfrm>
            <a:custGeom>
              <a:avLst/>
              <a:gdLst/>
              <a:ahLst/>
              <a:cxnLst/>
              <a:rect l="l" t="t" r="r" b="b"/>
              <a:pathLst>
                <a:path w="327025">
                  <a:moveTo>
                    <a:pt x="0" y="0"/>
                  </a:moveTo>
                  <a:lnTo>
                    <a:pt x="326771" y="0"/>
                  </a:lnTo>
                </a:path>
              </a:pathLst>
            </a:custGeom>
            <a:ln w="3175">
              <a:solidFill>
                <a:srgbClr val="AAA9A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5" name="object 545"/>
            <p:cNvSpPr/>
            <p:nvPr/>
          </p:nvSpPr>
          <p:spPr>
            <a:xfrm>
              <a:off x="7678673" y="2999994"/>
              <a:ext cx="327025" cy="0"/>
            </a:xfrm>
            <a:custGeom>
              <a:avLst/>
              <a:gdLst/>
              <a:ahLst/>
              <a:cxnLst/>
              <a:rect l="l" t="t" r="r" b="b"/>
              <a:pathLst>
                <a:path w="327025">
                  <a:moveTo>
                    <a:pt x="0" y="0"/>
                  </a:moveTo>
                  <a:lnTo>
                    <a:pt x="326771" y="0"/>
                  </a:lnTo>
                </a:path>
              </a:pathLst>
            </a:custGeom>
            <a:ln w="3175">
              <a:solidFill>
                <a:srgbClr val="AAA9A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6" name="object 546"/>
            <p:cNvSpPr/>
            <p:nvPr/>
          </p:nvSpPr>
          <p:spPr>
            <a:xfrm>
              <a:off x="6995159" y="3058667"/>
              <a:ext cx="1181100" cy="85725"/>
            </a:xfrm>
            <a:custGeom>
              <a:avLst/>
              <a:gdLst/>
              <a:ahLst/>
              <a:cxnLst/>
              <a:rect l="l" t="t" r="r" b="b"/>
              <a:pathLst>
                <a:path w="1181100" h="85725">
                  <a:moveTo>
                    <a:pt x="1181100" y="0"/>
                  </a:moveTo>
                  <a:lnTo>
                    <a:pt x="0" y="0"/>
                  </a:lnTo>
                  <a:lnTo>
                    <a:pt x="0" y="85343"/>
                  </a:lnTo>
                  <a:lnTo>
                    <a:pt x="1181100" y="85343"/>
                  </a:lnTo>
                  <a:lnTo>
                    <a:pt x="1181100" y="0"/>
                  </a:lnTo>
                  <a:close/>
                </a:path>
              </a:pathLst>
            </a:custGeom>
            <a:solidFill>
              <a:srgbClr val="C5C5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7" name="object 547"/>
            <p:cNvSpPr/>
            <p:nvPr/>
          </p:nvSpPr>
          <p:spPr>
            <a:xfrm>
              <a:off x="6995159" y="3058667"/>
              <a:ext cx="1181100" cy="85725"/>
            </a:xfrm>
            <a:custGeom>
              <a:avLst/>
              <a:gdLst/>
              <a:ahLst/>
              <a:cxnLst/>
              <a:rect l="l" t="t" r="r" b="b"/>
              <a:pathLst>
                <a:path w="1181100" h="85725">
                  <a:moveTo>
                    <a:pt x="0" y="85343"/>
                  </a:moveTo>
                  <a:lnTo>
                    <a:pt x="1181100" y="85343"/>
                  </a:lnTo>
                  <a:lnTo>
                    <a:pt x="1181100" y="0"/>
                  </a:lnTo>
                  <a:lnTo>
                    <a:pt x="0" y="0"/>
                  </a:lnTo>
                  <a:lnTo>
                    <a:pt x="0" y="85343"/>
                  </a:lnTo>
                  <a:close/>
                </a:path>
              </a:pathLst>
            </a:custGeom>
            <a:ln w="3175">
              <a:solidFill>
                <a:srgbClr val="C5C5C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8" name="object 548"/>
            <p:cNvSpPr/>
            <p:nvPr/>
          </p:nvSpPr>
          <p:spPr>
            <a:xfrm>
              <a:off x="7018020" y="3070859"/>
              <a:ext cx="1143000" cy="58419"/>
            </a:xfrm>
            <a:custGeom>
              <a:avLst/>
              <a:gdLst/>
              <a:ahLst/>
              <a:cxnLst/>
              <a:rect l="l" t="t" r="r" b="b"/>
              <a:pathLst>
                <a:path w="1143000" h="58419">
                  <a:moveTo>
                    <a:pt x="138684" y="0"/>
                  </a:moveTo>
                  <a:lnTo>
                    <a:pt x="0" y="0"/>
                  </a:lnTo>
                  <a:lnTo>
                    <a:pt x="0" y="57912"/>
                  </a:lnTo>
                  <a:lnTo>
                    <a:pt x="138684" y="57912"/>
                  </a:lnTo>
                  <a:lnTo>
                    <a:pt x="138684" y="0"/>
                  </a:lnTo>
                  <a:close/>
                </a:path>
                <a:path w="1143000" h="58419">
                  <a:moveTo>
                    <a:pt x="640080" y="0"/>
                  </a:moveTo>
                  <a:lnTo>
                    <a:pt x="502920" y="0"/>
                  </a:lnTo>
                  <a:lnTo>
                    <a:pt x="502920" y="57912"/>
                  </a:lnTo>
                  <a:lnTo>
                    <a:pt x="640080" y="57912"/>
                  </a:lnTo>
                  <a:lnTo>
                    <a:pt x="640080" y="0"/>
                  </a:lnTo>
                  <a:close/>
                </a:path>
                <a:path w="1143000" h="58419">
                  <a:moveTo>
                    <a:pt x="1142987" y="0"/>
                  </a:moveTo>
                  <a:lnTo>
                    <a:pt x="1005840" y="0"/>
                  </a:lnTo>
                  <a:lnTo>
                    <a:pt x="1005840" y="57912"/>
                  </a:lnTo>
                  <a:lnTo>
                    <a:pt x="1142987" y="57912"/>
                  </a:lnTo>
                  <a:lnTo>
                    <a:pt x="1142987" y="0"/>
                  </a:lnTo>
                  <a:close/>
                </a:path>
              </a:pathLst>
            </a:custGeom>
            <a:solidFill>
              <a:srgbClr val="706F7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9" name="object 549"/>
            <p:cNvSpPr/>
            <p:nvPr/>
          </p:nvSpPr>
          <p:spPr>
            <a:xfrm>
              <a:off x="7536180" y="3081527"/>
              <a:ext cx="108585" cy="33655"/>
            </a:xfrm>
            <a:custGeom>
              <a:avLst/>
              <a:gdLst/>
              <a:ahLst/>
              <a:cxnLst/>
              <a:rect l="l" t="t" r="r" b="b"/>
              <a:pathLst>
                <a:path w="108584" h="33655">
                  <a:moveTo>
                    <a:pt x="54102" y="0"/>
                  </a:moveTo>
                  <a:lnTo>
                    <a:pt x="33057" y="1315"/>
                  </a:lnTo>
                  <a:lnTo>
                    <a:pt x="15859" y="4905"/>
                  </a:lnTo>
                  <a:lnTo>
                    <a:pt x="4256" y="10233"/>
                  </a:lnTo>
                  <a:lnTo>
                    <a:pt x="0" y="16763"/>
                  </a:lnTo>
                  <a:lnTo>
                    <a:pt x="4256" y="23294"/>
                  </a:lnTo>
                  <a:lnTo>
                    <a:pt x="15859" y="28622"/>
                  </a:lnTo>
                  <a:lnTo>
                    <a:pt x="33057" y="32212"/>
                  </a:lnTo>
                  <a:lnTo>
                    <a:pt x="54102" y="33527"/>
                  </a:lnTo>
                  <a:lnTo>
                    <a:pt x="75146" y="32212"/>
                  </a:lnTo>
                  <a:lnTo>
                    <a:pt x="92344" y="28622"/>
                  </a:lnTo>
                  <a:lnTo>
                    <a:pt x="103947" y="23294"/>
                  </a:lnTo>
                  <a:lnTo>
                    <a:pt x="108204" y="16763"/>
                  </a:lnTo>
                  <a:lnTo>
                    <a:pt x="103947" y="10233"/>
                  </a:lnTo>
                  <a:lnTo>
                    <a:pt x="92344" y="4905"/>
                  </a:lnTo>
                  <a:lnTo>
                    <a:pt x="75146" y="1315"/>
                  </a:lnTo>
                  <a:lnTo>
                    <a:pt x="54102" y="0"/>
                  </a:lnTo>
                  <a:close/>
                </a:path>
              </a:pathLst>
            </a:custGeom>
            <a:solidFill>
              <a:srgbClr val="C5C5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0" name="object 550"/>
            <p:cNvSpPr/>
            <p:nvPr/>
          </p:nvSpPr>
          <p:spPr>
            <a:xfrm>
              <a:off x="7536180" y="3081527"/>
              <a:ext cx="108585" cy="33655"/>
            </a:xfrm>
            <a:custGeom>
              <a:avLst/>
              <a:gdLst/>
              <a:ahLst/>
              <a:cxnLst/>
              <a:rect l="l" t="t" r="r" b="b"/>
              <a:pathLst>
                <a:path w="108584" h="33655">
                  <a:moveTo>
                    <a:pt x="0" y="16763"/>
                  </a:moveTo>
                  <a:lnTo>
                    <a:pt x="4256" y="10233"/>
                  </a:lnTo>
                  <a:lnTo>
                    <a:pt x="15859" y="4905"/>
                  </a:lnTo>
                  <a:lnTo>
                    <a:pt x="33057" y="1315"/>
                  </a:lnTo>
                  <a:lnTo>
                    <a:pt x="54102" y="0"/>
                  </a:lnTo>
                  <a:lnTo>
                    <a:pt x="75146" y="1315"/>
                  </a:lnTo>
                  <a:lnTo>
                    <a:pt x="92344" y="4905"/>
                  </a:lnTo>
                  <a:lnTo>
                    <a:pt x="103947" y="10233"/>
                  </a:lnTo>
                  <a:lnTo>
                    <a:pt x="108204" y="16763"/>
                  </a:lnTo>
                  <a:lnTo>
                    <a:pt x="103947" y="23294"/>
                  </a:lnTo>
                  <a:lnTo>
                    <a:pt x="92344" y="28622"/>
                  </a:lnTo>
                  <a:lnTo>
                    <a:pt x="75146" y="32212"/>
                  </a:lnTo>
                  <a:lnTo>
                    <a:pt x="54102" y="33527"/>
                  </a:lnTo>
                  <a:lnTo>
                    <a:pt x="33057" y="32212"/>
                  </a:lnTo>
                  <a:lnTo>
                    <a:pt x="15859" y="28622"/>
                  </a:lnTo>
                  <a:lnTo>
                    <a:pt x="4256" y="23294"/>
                  </a:lnTo>
                  <a:lnTo>
                    <a:pt x="0" y="16763"/>
                  </a:lnTo>
                  <a:close/>
                </a:path>
              </a:pathLst>
            </a:custGeom>
            <a:ln w="3175">
              <a:solidFill>
                <a:srgbClr val="C5C5C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1" name="object 551"/>
            <p:cNvSpPr/>
            <p:nvPr/>
          </p:nvSpPr>
          <p:spPr>
            <a:xfrm>
              <a:off x="7071359" y="3083051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5">
                  <a:moveTo>
                    <a:pt x="26034" y="0"/>
                  </a:moveTo>
                  <a:lnTo>
                    <a:pt x="7493" y="0"/>
                  </a:lnTo>
                  <a:lnTo>
                    <a:pt x="0" y="7492"/>
                  </a:lnTo>
                  <a:lnTo>
                    <a:pt x="0" y="16763"/>
                  </a:lnTo>
                  <a:lnTo>
                    <a:pt x="0" y="26034"/>
                  </a:lnTo>
                  <a:lnTo>
                    <a:pt x="7493" y="33527"/>
                  </a:lnTo>
                  <a:lnTo>
                    <a:pt x="26034" y="33527"/>
                  </a:lnTo>
                  <a:lnTo>
                    <a:pt x="33528" y="26034"/>
                  </a:lnTo>
                  <a:lnTo>
                    <a:pt x="33528" y="7492"/>
                  </a:lnTo>
                  <a:lnTo>
                    <a:pt x="26034" y="0"/>
                  </a:lnTo>
                  <a:close/>
                </a:path>
              </a:pathLst>
            </a:custGeom>
            <a:solidFill>
              <a:srgbClr val="86DC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2" name="object 552"/>
            <p:cNvSpPr/>
            <p:nvPr/>
          </p:nvSpPr>
          <p:spPr>
            <a:xfrm>
              <a:off x="7174230" y="3100578"/>
              <a:ext cx="327025" cy="0"/>
            </a:xfrm>
            <a:custGeom>
              <a:avLst/>
              <a:gdLst/>
              <a:ahLst/>
              <a:cxnLst/>
              <a:rect l="l" t="t" r="r" b="b"/>
              <a:pathLst>
                <a:path w="327025">
                  <a:moveTo>
                    <a:pt x="0" y="0"/>
                  </a:moveTo>
                  <a:lnTo>
                    <a:pt x="326771" y="0"/>
                  </a:lnTo>
                </a:path>
              </a:pathLst>
            </a:custGeom>
            <a:ln w="3175">
              <a:solidFill>
                <a:srgbClr val="AAA9A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3" name="object 553"/>
            <p:cNvSpPr/>
            <p:nvPr/>
          </p:nvSpPr>
          <p:spPr>
            <a:xfrm>
              <a:off x="7678673" y="3100578"/>
              <a:ext cx="327025" cy="0"/>
            </a:xfrm>
            <a:custGeom>
              <a:avLst/>
              <a:gdLst/>
              <a:ahLst/>
              <a:cxnLst/>
              <a:rect l="l" t="t" r="r" b="b"/>
              <a:pathLst>
                <a:path w="327025">
                  <a:moveTo>
                    <a:pt x="0" y="0"/>
                  </a:moveTo>
                  <a:lnTo>
                    <a:pt x="326771" y="0"/>
                  </a:lnTo>
                </a:path>
              </a:pathLst>
            </a:custGeom>
            <a:ln w="3175">
              <a:solidFill>
                <a:srgbClr val="AAA9A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4" name="object 554"/>
            <p:cNvSpPr/>
            <p:nvPr/>
          </p:nvSpPr>
          <p:spPr>
            <a:xfrm>
              <a:off x="6995159" y="3159252"/>
              <a:ext cx="1181100" cy="86995"/>
            </a:xfrm>
            <a:custGeom>
              <a:avLst/>
              <a:gdLst/>
              <a:ahLst/>
              <a:cxnLst/>
              <a:rect l="l" t="t" r="r" b="b"/>
              <a:pathLst>
                <a:path w="1181100" h="86994">
                  <a:moveTo>
                    <a:pt x="1181100" y="0"/>
                  </a:moveTo>
                  <a:lnTo>
                    <a:pt x="0" y="0"/>
                  </a:lnTo>
                  <a:lnTo>
                    <a:pt x="0" y="86867"/>
                  </a:lnTo>
                  <a:lnTo>
                    <a:pt x="1181100" y="86867"/>
                  </a:lnTo>
                  <a:lnTo>
                    <a:pt x="1181100" y="0"/>
                  </a:lnTo>
                  <a:close/>
                </a:path>
              </a:pathLst>
            </a:custGeom>
            <a:solidFill>
              <a:srgbClr val="C5C5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5" name="object 555"/>
            <p:cNvSpPr/>
            <p:nvPr/>
          </p:nvSpPr>
          <p:spPr>
            <a:xfrm>
              <a:off x="6995159" y="3159252"/>
              <a:ext cx="1181100" cy="86995"/>
            </a:xfrm>
            <a:custGeom>
              <a:avLst/>
              <a:gdLst/>
              <a:ahLst/>
              <a:cxnLst/>
              <a:rect l="l" t="t" r="r" b="b"/>
              <a:pathLst>
                <a:path w="1181100" h="86994">
                  <a:moveTo>
                    <a:pt x="0" y="86867"/>
                  </a:moveTo>
                  <a:lnTo>
                    <a:pt x="1181100" y="86867"/>
                  </a:lnTo>
                  <a:lnTo>
                    <a:pt x="1181100" y="0"/>
                  </a:lnTo>
                  <a:lnTo>
                    <a:pt x="0" y="0"/>
                  </a:lnTo>
                  <a:lnTo>
                    <a:pt x="0" y="86867"/>
                  </a:lnTo>
                  <a:close/>
                </a:path>
              </a:pathLst>
            </a:custGeom>
            <a:ln w="3175">
              <a:solidFill>
                <a:srgbClr val="C5C5C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6" name="object 556"/>
            <p:cNvSpPr/>
            <p:nvPr/>
          </p:nvSpPr>
          <p:spPr>
            <a:xfrm>
              <a:off x="7018020" y="3171443"/>
              <a:ext cx="1143000" cy="59690"/>
            </a:xfrm>
            <a:custGeom>
              <a:avLst/>
              <a:gdLst/>
              <a:ahLst/>
              <a:cxnLst/>
              <a:rect l="l" t="t" r="r" b="b"/>
              <a:pathLst>
                <a:path w="1143000" h="59689">
                  <a:moveTo>
                    <a:pt x="138684" y="0"/>
                  </a:moveTo>
                  <a:lnTo>
                    <a:pt x="0" y="0"/>
                  </a:lnTo>
                  <a:lnTo>
                    <a:pt x="0" y="59436"/>
                  </a:lnTo>
                  <a:lnTo>
                    <a:pt x="138684" y="59436"/>
                  </a:lnTo>
                  <a:lnTo>
                    <a:pt x="138684" y="0"/>
                  </a:lnTo>
                  <a:close/>
                </a:path>
                <a:path w="1143000" h="59689">
                  <a:moveTo>
                    <a:pt x="640080" y="0"/>
                  </a:moveTo>
                  <a:lnTo>
                    <a:pt x="502920" y="0"/>
                  </a:lnTo>
                  <a:lnTo>
                    <a:pt x="502920" y="59436"/>
                  </a:lnTo>
                  <a:lnTo>
                    <a:pt x="640080" y="59436"/>
                  </a:lnTo>
                  <a:lnTo>
                    <a:pt x="640080" y="0"/>
                  </a:lnTo>
                  <a:close/>
                </a:path>
                <a:path w="1143000" h="59689">
                  <a:moveTo>
                    <a:pt x="1142987" y="0"/>
                  </a:moveTo>
                  <a:lnTo>
                    <a:pt x="1005840" y="0"/>
                  </a:lnTo>
                  <a:lnTo>
                    <a:pt x="1005840" y="59436"/>
                  </a:lnTo>
                  <a:lnTo>
                    <a:pt x="1142987" y="59436"/>
                  </a:lnTo>
                  <a:lnTo>
                    <a:pt x="1142987" y="0"/>
                  </a:lnTo>
                  <a:close/>
                </a:path>
              </a:pathLst>
            </a:custGeom>
            <a:solidFill>
              <a:srgbClr val="706F7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7" name="object 557"/>
            <p:cNvSpPr/>
            <p:nvPr/>
          </p:nvSpPr>
          <p:spPr>
            <a:xfrm>
              <a:off x="7536180" y="3182112"/>
              <a:ext cx="108585" cy="35560"/>
            </a:xfrm>
            <a:custGeom>
              <a:avLst/>
              <a:gdLst/>
              <a:ahLst/>
              <a:cxnLst/>
              <a:rect l="l" t="t" r="r" b="b"/>
              <a:pathLst>
                <a:path w="108584" h="35560">
                  <a:moveTo>
                    <a:pt x="54102" y="0"/>
                  </a:moveTo>
                  <a:lnTo>
                    <a:pt x="33057" y="1381"/>
                  </a:lnTo>
                  <a:lnTo>
                    <a:pt x="15859" y="5143"/>
                  </a:lnTo>
                  <a:lnTo>
                    <a:pt x="4256" y="10715"/>
                  </a:lnTo>
                  <a:lnTo>
                    <a:pt x="0" y="17525"/>
                  </a:lnTo>
                  <a:lnTo>
                    <a:pt x="4256" y="24336"/>
                  </a:lnTo>
                  <a:lnTo>
                    <a:pt x="15859" y="29908"/>
                  </a:lnTo>
                  <a:lnTo>
                    <a:pt x="33057" y="33670"/>
                  </a:lnTo>
                  <a:lnTo>
                    <a:pt x="54102" y="35051"/>
                  </a:lnTo>
                  <a:lnTo>
                    <a:pt x="75146" y="33670"/>
                  </a:lnTo>
                  <a:lnTo>
                    <a:pt x="92344" y="29908"/>
                  </a:lnTo>
                  <a:lnTo>
                    <a:pt x="103947" y="24336"/>
                  </a:lnTo>
                  <a:lnTo>
                    <a:pt x="108204" y="17525"/>
                  </a:lnTo>
                  <a:lnTo>
                    <a:pt x="103947" y="10715"/>
                  </a:lnTo>
                  <a:lnTo>
                    <a:pt x="92344" y="5143"/>
                  </a:lnTo>
                  <a:lnTo>
                    <a:pt x="75146" y="1381"/>
                  </a:lnTo>
                  <a:lnTo>
                    <a:pt x="54102" y="0"/>
                  </a:lnTo>
                  <a:close/>
                </a:path>
              </a:pathLst>
            </a:custGeom>
            <a:solidFill>
              <a:srgbClr val="C5C5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8" name="object 558"/>
            <p:cNvSpPr/>
            <p:nvPr/>
          </p:nvSpPr>
          <p:spPr>
            <a:xfrm>
              <a:off x="7536180" y="3182112"/>
              <a:ext cx="108585" cy="35560"/>
            </a:xfrm>
            <a:custGeom>
              <a:avLst/>
              <a:gdLst/>
              <a:ahLst/>
              <a:cxnLst/>
              <a:rect l="l" t="t" r="r" b="b"/>
              <a:pathLst>
                <a:path w="108584" h="35560">
                  <a:moveTo>
                    <a:pt x="0" y="17525"/>
                  </a:moveTo>
                  <a:lnTo>
                    <a:pt x="4256" y="10715"/>
                  </a:lnTo>
                  <a:lnTo>
                    <a:pt x="15859" y="5143"/>
                  </a:lnTo>
                  <a:lnTo>
                    <a:pt x="33057" y="1381"/>
                  </a:lnTo>
                  <a:lnTo>
                    <a:pt x="54102" y="0"/>
                  </a:lnTo>
                  <a:lnTo>
                    <a:pt x="75146" y="1381"/>
                  </a:lnTo>
                  <a:lnTo>
                    <a:pt x="92344" y="5143"/>
                  </a:lnTo>
                  <a:lnTo>
                    <a:pt x="103947" y="10715"/>
                  </a:lnTo>
                  <a:lnTo>
                    <a:pt x="108204" y="17525"/>
                  </a:lnTo>
                  <a:lnTo>
                    <a:pt x="103947" y="24336"/>
                  </a:lnTo>
                  <a:lnTo>
                    <a:pt x="92344" y="29908"/>
                  </a:lnTo>
                  <a:lnTo>
                    <a:pt x="75146" y="33670"/>
                  </a:lnTo>
                  <a:lnTo>
                    <a:pt x="54102" y="35051"/>
                  </a:lnTo>
                  <a:lnTo>
                    <a:pt x="33057" y="33670"/>
                  </a:lnTo>
                  <a:lnTo>
                    <a:pt x="15859" y="29908"/>
                  </a:lnTo>
                  <a:lnTo>
                    <a:pt x="4256" y="24336"/>
                  </a:lnTo>
                  <a:lnTo>
                    <a:pt x="0" y="17525"/>
                  </a:lnTo>
                  <a:close/>
                </a:path>
              </a:pathLst>
            </a:custGeom>
            <a:ln w="3175">
              <a:solidFill>
                <a:srgbClr val="C5C5C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9" name="object 559"/>
            <p:cNvSpPr/>
            <p:nvPr/>
          </p:nvSpPr>
          <p:spPr>
            <a:xfrm>
              <a:off x="7071359" y="3185159"/>
              <a:ext cx="33655" cy="32384"/>
            </a:xfrm>
            <a:custGeom>
              <a:avLst/>
              <a:gdLst/>
              <a:ahLst/>
              <a:cxnLst/>
              <a:rect l="l" t="t" r="r" b="b"/>
              <a:pathLst>
                <a:path w="33654" h="32385">
                  <a:moveTo>
                    <a:pt x="26034" y="0"/>
                  </a:moveTo>
                  <a:lnTo>
                    <a:pt x="7493" y="0"/>
                  </a:lnTo>
                  <a:lnTo>
                    <a:pt x="0" y="7111"/>
                  </a:lnTo>
                  <a:lnTo>
                    <a:pt x="0" y="16001"/>
                  </a:lnTo>
                  <a:lnTo>
                    <a:pt x="0" y="24891"/>
                  </a:lnTo>
                  <a:lnTo>
                    <a:pt x="7493" y="32003"/>
                  </a:lnTo>
                  <a:lnTo>
                    <a:pt x="26034" y="32003"/>
                  </a:lnTo>
                  <a:lnTo>
                    <a:pt x="33528" y="24891"/>
                  </a:lnTo>
                  <a:lnTo>
                    <a:pt x="33528" y="7111"/>
                  </a:lnTo>
                  <a:lnTo>
                    <a:pt x="26034" y="0"/>
                  </a:lnTo>
                  <a:close/>
                </a:path>
              </a:pathLst>
            </a:custGeom>
            <a:solidFill>
              <a:srgbClr val="86DC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0" name="object 560"/>
            <p:cNvSpPr/>
            <p:nvPr/>
          </p:nvSpPr>
          <p:spPr>
            <a:xfrm>
              <a:off x="7174230" y="3202685"/>
              <a:ext cx="327025" cy="0"/>
            </a:xfrm>
            <a:custGeom>
              <a:avLst/>
              <a:gdLst/>
              <a:ahLst/>
              <a:cxnLst/>
              <a:rect l="l" t="t" r="r" b="b"/>
              <a:pathLst>
                <a:path w="327025">
                  <a:moveTo>
                    <a:pt x="0" y="0"/>
                  </a:moveTo>
                  <a:lnTo>
                    <a:pt x="326771" y="0"/>
                  </a:lnTo>
                </a:path>
              </a:pathLst>
            </a:custGeom>
            <a:ln w="3175">
              <a:solidFill>
                <a:srgbClr val="AAA9A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1" name="object 561"/>
            <p:cNvSpPr/>
            <p:nvPr/>
          </p:nvSpPr>
          <p:spPr>
            <a:xfrm>
              <a:off x="7678673" y="3202685"/>
              <a:ext cx="327025" cy="0"/>
            </a:xfrm>
            <a:custGeom>
              <a:avLst/>
              <a:gdLst/>
              <a:ahLst/>
              <a:cxnLst/>
              <a:rect l="l" t="t" r="r" b="b"/>
              <a:pathLst>
                <a:path w="327025">
                  <a:moveTo>
                    <a:pt x="0" y="0"/>
                  </a:moveTo>
                  <a:lnTo>
                    <a:pt x="326771" y="0"/>
                  </a:lnTo>
                </a:path>
              </a:pathLst>
            </a:custGeom>
            <a:ln w="3175">
              <a:solidFill>
                <a:srgbClr val="AAA9A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2" name="object 562"/>
            <p:cNvSpPr/>
            <p:nvPr/>
          </p:nvSpPr>
          <p:spPr>
            <a:xfrm>
              <a:off x="6995159" y="3261359"/>
              <a:ext cx="1181100" cy="85725"/>
            </a:xfrm>
            <a:custGeom>
              <a:avLst/>
              <a:gdLst/>
              <a:ahLst/>
              <a:cxnLst/>
              <a:rect l="l" t="t" r="r" b="b"/>
              <a:pathLst>
                <a:path w="1181100" h="85725">
                  <a:moveTo>
                    <a:pt x="1181100" y="0"/>
                  </a:moveTo>
                  <a:lnTo>
                    <a:pt x="0" y="0"/>
                  </a:lnTo>
                  <a:lnTo>
                    <a:pt x="0" y="85343"/>
                  </a:lnTo>
                  <a:lnTo>
                    <a:pt x="1181100" y="85343"/>
                  </a:lnTo>
                  <a:lnTo>
                    <a:pt x="1181100" y="0"/>
                  </a:lnTo>
                  <a:close/>
                </a:path>
              </a:pathLst>
            </a:custGeom>
            <a:solidFill>
              <a:srgbClr val="C5C5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3" name="object 563"/>
            <p:cNvSpPr/>
            <p:nvPr/>
          </p:nvSpPr>
          <p:spPr>
            <a:xfrm>
              <a:off x="6995159" y="3261359"/>
              <a:ext cx="1181100" cy="85725"/>
            </a:xfrm>
            <a:custGeom>
              <a:avLst/>
              <a:gdLst/>
              <a:ahLst/>
              <a:cxnLst/>
              <a:rect l="l" t="t" r="r" b="b"/>
              <a:pathLst>
                <a:path w="1181100" h="85725">
                  <a:moveTo>
                    <a:pt x="0" y="85343"/>
                  </a:moveTo>
                  <a:lnTo>
                    <a:pt x="1181100" y="85343"/>
                  </a:lnTo>
                  <a:lnTo>
                    <a:pt x="1181100" y="0"/>
                  </a:lnTo>
                  <a:lnTo>
                    <a:pt x="0" y="0"/>
                  </a:lnTo>
                  <a:lnTo>
                    <a:pt x="0" y="85343"/>
                  </a:lnTo>
                  <a:close/>
                </a:path>
              </a:pathLst>
            </a:custGeom>
            <a:ln w="3175">
              <a:solidFill>
                <a:srgbClr val="C5C5C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4" name="object 564"/>
            <p:cNvSpPr/>
            <p:nvPr/>
          </p:nvSpPr>
          <p:spPr>
            <a:xfrm>
              <a:off x="7018020" y="3273551"/>
              <a:ext cx="1143000" cy="58419"/>
            </a:xfrm>
            <a:custGeom>
              <a:avLst/>
              <a:gdLst/>
              <a:ahLst/>
              <a:cxnLst/>
              <a:rect l="l" t="t" r="r" b="b"/>
              <a:pathLst>
                <a:path w="1143000" h="58420">
                  <a:moveTo>
                    <a:pt x="138684" y="0"/>
                  </a:moveTo>
                  <a:lnTo>
                    <a:pt x="0" y="0"/>
                  </a:lnTo>
                  <a:lnTo>
                    <a:pt x="0" y="57912"/>
                  </a:lnTo>
                  <a:lnTo>
                    <a:pt x="138684" y="57912"/>
                  </a:lnTo>
                  <a:lnTo>
                    <a:pt x="138684" y="0"/>
                  </a:lnTo>
                  <a:close/>
                </a:path>
                <a:path w="1143000" h="58420">
                  <a:moveTo>
                    <a:pt x="640080" y="0"/>
                  </a:moveTo>
                  <a:lnTo>
                    <a:pt x="502920" y="0"/>
                  </a:lnTo>
                  <a:lnTo>
                    <a:pt x="502920" y="57912"/>
                  </a:lnTo>
                  <a:lnTo>
                    <a:pt x="640080" y="57912"/>
                  </a:lnTo>
                  <a:lnTo>
                    <a:pt x="640080" y="0"/>
                  </a:lnTo>
                  <a:close/>
                </a:path>
                <a:path w="1143000" h="58420">
                  <a:moveTo>
                    <a:pt x="1142987" y="0"/>
                  </a:moveTo>
                  <a:lnTo>
                    <a:pt x="1005840" y="0"/>
                  </a:lnTo>
                  <a:lnTo>
                    <a:pt x="1005840" y="57912"/>
                  </a:lnTo>
                  <a:lnTo>
                    <a:pt x="1142987" y="57912"/>
                  </a:lnTo>
                  <a:lnTo>
                    <a:pt x="1142987" y="0"/>
                  </a:lnTo>
                  <a:close/>
                </a:path>
              </a:pathLst>
            </a:custGeom>
            <a:solidFill>
              <a:srgbClr val="706F7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5" name="object 565"/>
            <p:cNvSpPr/>
            <p:nvPr/>
          </p:nvSpPr>
          <p:spPr>
            <a:xfrm>
              <a:off x="7536180" y="3284220"/>
              <a:ext cx="108585" cy="33655"/>
            </a:xfrm>
            <a:custGeom>
              <a:avLst/>
              <a:gdLst/>
              <a:ahLst/>
              <a:cxnLst/>
              <a:rect l="l" t="t" r="r" b="b"/>
              <a:pathLst>
                <a:path w="108584" h="33654">
                  <a:moveTo>
                    <a:pt x="54102" y="0"/>
                  </a:moveTo>
                  <a:lnTo>
                    <a:pt x="33057" y="1315"/>
                  </a:lnTo>
                  <a:lnTo>
                    <a:pt x="15859" y="4905"/>
                  </a:lnTo>
                  <a:lnTo>
                    <a:pt x="4256" y="10233"/>
                  </a:lnTo>
                  <a:lnTo>
                    <a:pt x="0" y="16763"/>
                  </a:lnTo>
                  <a:lnTo>
                    <a:pt x="4256" y="23294"/>
                  </a:lnTo>
                  <a:lnTo>
                    <a:pt x="15859" y="28622"/>
                  </a:lnTo>
                  <a:lnTo>
                    <a:pt x="33057" y="32212"/>
                  </a:lnTo>
                  <a:lnTo>
                    <a:pt x="54102" y="33527"/>
                  </a:lnTo>
                  <a:lnTo>
                    <a:pt x="75146" y="32212"/>
                  </a:lnTo>
                  <a:lnTo>
                    <a:pt x="92344" y="28622"/>
                  </a:lnTo>
                  <a:lnTo>
                    <a:pt x="103947" y="23294"/>
                  </a:lnTo>
                  <a:lnTo>
                    <a:pt x="108204" y="16763"/>
                  </a:lnTo>
                  <a:lnTo>
                    <a:pt x="103947" y="10233"/>
                  </a:lnTo>
                  <a:lnTo>
                    <a:pt x="92344" y="4905"/>
                  </a:lnTo>
                  <a:lnTo>
                    <a:pt x="75146" y="1315"/>
                  </a:lnTo>
                  <a:lnTo>
                    <a:pt x="54102" y="0"/>
                  </a:lnTo>
                  <a:close/>
                </a:path>
              </a:pathLst>
            </a:custGeom>
            <a:solidFill>
              <a:srgbClr val="C5C5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6" name="object 566"/>
            <p:cNvSpPr/>
            <p:nvPr/>
          </p:nvSpPr>
          <p:spPr>
            <a:xfrm>
              <a:off x="7536180" y="3284220"/>
              <a:ext cx="108585" cy="33655"/>
            </a:xfrm>
            <a:custGeom>
              <a:avLst/>
              <a:gdLst/>
              <a:ahLst/>
              <a:cxnLst/>
              <a:rect l="l" t="t" r="r" b="b"/>
              <a:pathLst>
                <a:path w="108584" h="33654">
                  <a:moveTo>
                    <a:pt x="0" y="16763"/>
                  </a:moveTo>
                  <a:lnTo>
                    <a:pt x="4256" y="10233"/>
                  </a:lnTo>
                  <a:lnTo>
                    <a:pt x="15859" y="4905"/>
                  </a:lnTo>
                  <a:lnTo>
                    <a:pt x="33057" y="1315"/>
                  </a:lnTo>
                  <a:lnTo>
                    <a:pt x="54102" y="0"/>
                  </a:lnTo>
                  <a:lnTo>
                    <a:pt x="75146" y="1315"/>
                  </a:lnTo>
                  <a:lnTo>
                    <a:pt x="92344" y="4905"/>
                  </a:lnTo>
                  <a:lnTo>
                    <a:pt x="103947" y="10233"/>
                  </a:lnTo>
                  <a:lnTo>
                    <a:pt x="108204" y="16763"/>
                  </a:lnTo>
                  <a:lnTo>
                    <a:pt x="103947" y="23294"/>
                  </a:lnTo>
                  <a:lnTo>
                    <a:pt x="92344" y="28622"/>
                  </a:lnTo>
                  <a:lnTo>
                    <a:pt x="75146" y="32212"/>
                  </a:lnTo>
                  <a:lnTo>
                    <a:pt x="54102" y="33527"/>
                  </a:lnTo>
                  <a:lnTo>
                    <a:pt x="33057" y="32212"/>
                  </a:lnTo>
                  <a:lnTo>
                    <a:pt x="15859" y="28622"/>
                  </a:lnTo>
                  <a:lnTo>
                    <a:pt x="4256" y="23294"/>
                  </a:lnTo>
                  <a:lnTo>
                    <a:pt x="0" y="16763"/>
                  </a:lnTo>
                  <a:close/>
                </a:path>
              </a:pathLst>
            </a:custGeom>
            <a:ln w="3175">
              <a:solidFill>
                <a:srgbClr val="C5C5C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7" name="object 567"/>
            <p:cNvSpPr/>
            <p:nvPr/>
          </p:nvSpPr>
          <p:spPr>
            <a:xfrm>
              <a:off x="7071359" y="3285744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4">
                  <a:moveTo>
                    <a:pt x="26034" y="0"/>
                  </a:moveTo>
                  <a:lnTo>
                    <a:pt x="7493" y="0"/>
                  </a:lnTo>
                  <a:lnTo>
                    <a:pt x="0" y="7492"/>
                  </a:lnTo>
                  <a:lnTo>
                    <a:pt x="0" y="16763"/>
                  </a:lnTo>
                  <a:lnTo>
                    <a:pt x="0" y="26034"/>
                  </a:lnTo>
                  <a:lnTo>
                    <a:pt x="7493" y="33527"/>
                  </a:lnTo>
                  <a:lnTo>
                    <a:pt x="26034" y="33527"/>
                  </a:lnTo>
                  <a:lnTo>
                    <a:pt x="33528" y="26034"/>
                  </a:lnTo>
                  <a:lnTo>
                    <a:pt x="33528" y="7492"/>
                  </a:lnTo>
                  <a:lnTo>
                    <a:pt x="26034" y="0"/>
                  </a:lnTo>
                  <a:close/>
                </a:path>
              </a:pathLst>
            </a:custGeom>
            <a:solidFill>
              <a:srgbClr val="86DC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8" name="object 568"/>
            <p:cNvSpPr/>
            <p:nvPr/>
          </p:nvSpPr>
          <p:spPr>
            <a:xfrm>
              <a:off x="6995159" y="3361943"/>
              <a:ext cx="1181100" cy="85725"/>
            </a:xfrm>
            <a:custGeom>
              <a:avLst/>
              <a:gdLst/>
              <a:ahLst/>
              <a:cxnLst/>
              <a:rect l="l" t="t" r="r" b="b"/>
              <a:pathLst>
                <a:path w="1181100" h="85725">
                  <a:moveTo>
                    <a:pt x="1181100" y="0"/>
                  </a:moveTo>
                  <a:lnTo>
                    <a:pt x="0" y="0"/>
                  </a:lnTo>
                  <a:lnTo>
                    <a:pt x="0" y="85343"/>
                  </a:lnTo>
                  <a:lnTo>
                    <a:pt x="1181100" y="85343"/>
                  </a:lnTo>
                  <a:lnTo>
                    <a:pt x="1181100" y="0"/>
                  </a:lnTo>
                  <a:close/>
                </a:path>
              </a:pathLst>
            </a:custGeom>
            <a:solidFill>
              <a:srgbClr val="C5C5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9" name="object 569"/>
            <p:cNvSpPr/>
            <p:nvPr/>
          </p:nvSpPr>
          <p:spPr>
            <a:xfrm>
              <a:off x="6995159" y="3361943"/>
              <a:ext cx="1181100" cy="85725"/>
            </a:xfrm>
            <a:custGeom>
              <a:avLst/>
              <a:gdLst/>
              <a:ahLst/>
              <a:cxnLst/>
              <a:rect l="l" t="t" r="r" b="b"/>
              <a:pathLst>
                <a:path w="1181100" h="85725">
                  <a:moveTo>
                    <a:pt x="0" y="85343"/>
                  </a:moveTo>
                  <a:lnTo>
                    <a:pt x="1181100" y="85343"/>
                  </a:lnTo>
                  <a:lnTo>
                    <a:pt x="1181100" y="0"/>
                  </a:lnTo>
                  <a:lnTo>
                    <a:pt x="0" y="0"/>
                  </a:lnTo>
                  <a:lnTo>
                    <a:pt x="0" y="85343"/>
                  </a:lnTo>
                  <a:close/>
                </a:path>
              </a:pathLst>
            </a:custGeom>
            <a:ln w="3175">
              <a:solidFill>
                <a:srgbClr val="C5C5C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0" name="object 570"/>
            <p:cNvSpPr/>
            <p:nvPr/>
          </p:nvSpPr>
          <p:spPr>
            <a:xfrm>
              <a:off x="7018020" y="3374135"/>
              <a:ext cx="1143000" cy="59690"/>
            </a:xfrm>
            <a:custGeom>
              <a:avLst/>
              <a:gdLst/>
              <a:ahLst/>
              <a:cxnLst/>
              <a:rect l="l" t="t" r="r" b="b"/>
              <a:pathLst>
                <a:path w="1143000" h="59689">
                  <a:moveTo>
                    <a:pt x="138684" y="0"/>
                  </a:moveTo>
                  <a:lnTo>
                    <a:pt x="0" y="0"/>
                  </a:lnTo>
                  <a:lnTo>
                    <a:pt x="0" y="59436"/>
                  </a:lnTo>
                  <a:lnTo>
                    <a:pt x="138684" y="59436"/>
                  </a:lnTo>
                  <a:lnTo>
                    <a:pt x="138684" y="0"/>
                  </a:lnTo>
                  <a:close/>
                </a:path>
                <a:path w="1143000" h="59689">
                  <a:moveTo>
                    <a:pt x="640080" y="0"/>
                  </a:moveTo>
                  <a:lnTo>
                    <a:pt x="502920" y="0"/>
                  </a:lnTo>
                  <a:lnTo>
                    <a:pt x="502920" y="59436"/>
                  </a:lnTo>
                  <a:lnTo>
                    <a:pt x="640080" y="59436"/>
                  </a:lnTo>
                  <a:lnTo>
                    <a:pt x="640080" y="0"/>
                  </a:lnTo>
                  <a:close/>
                </a:path>
                <a:path w="1143000" h="59689">
                  <a:moveTo>
                    <a:pt x="1142987" y="0"/>
                  </a:moveTo>
                  <a:lnTo>
                    <a:pt x="1005840" y="0"/>
                  </a:lnTo>
                  <a:lnTo>
                    <a:pt x="1005840" y="59436"/>
                  </a:lnTo>
                  <a:lnTo>
                    <a:pt x="1142987" y="59436"/>
                  </a:lnTo>
                  <a:lnTo>
                    <a:pt x="1142987" y="0"/>
                  </a:lnTo>
                  <a:close/>
                </a:path>
              </a:pathLst>
            </a:custGeom>
            <a:solidFill>
              <a:srgbClr val="706F7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1" name="object 571"/>
            <p:cNvSpPr/>
            <p:nvPr/>
          </p:nvSpPr>
          <p:spPr>
            <a:xfrm>
              <a:off x="7536180" y="3384803"/>
              <a:ext cx="108585" cy="35560"/>
            </a:xfrm>
            <a:custGeom>
              <a:avLst/>
              <a:gdLst/>
              <a:ahLst/>
              <a:cxnLst/>
              <a:rect l="l" t="t" r="r" b="b"/>
              <a:pathLst>
                <a:path w="108584" h="35560">
                  <a:moveTo>
                    <a:pt x="54102" y="0"/>
                  </a:moveTo>
                  <a:lnTo>
                    <a:pt x="33057" y="1381"/>
                  </a:lnTo>
                  <a:lnTo>
                    <a:pt x="15859" y="5143"/>
                  </a:lnTo>
                  <a:lnTo>
                    <a:pt x="4256" y="10715"/>
                  </a:lnTo>
                  <a:lnTo>
                    <a:pt x="0" y="17525"/>
                  </a:lnTo>
                  <a:lnTo>
                    <a:pt x="4256" y="24336"/>
                  </a:lnTo>
                  <a:lnTo>
                    <a:pt x="15859" y="29908"/>
                  </a:lnTo>
                  <a:lnTo>
                    <a:pt x="33057" y="33670"/>
                  </a:lnTo>
                  <a:lnTo>
                    <a:pt x="54102" y="35051"/>
                  </a:lnTo>
                  <a:lnTo>
                    <a:pt x="75146" y="33670"/>
                  </a:lnTo>
                  <a:lnTo>
                    <a:pt x="92344" y="29908"/>
                  </a:lnTo>
                  <a:lnTo>
                    <a:pt x="103947" y="24336"/>
                  </a:lnTo>
                  <a:lnTo>
                    <a:pt x="108204" y="17525"/>
                  </a:lnTo>
                  <a:lnTo>
                    <a:pt x="103947" y="10715"/>
                  </a:lnTo>
                  <a:lnTo>
                    <a:pt x="92344" y="5143"/>
                  </a:lnTo>
                  <a:lnTo>
                    <a:pt x="75146" y="1381"/>
                  </a:lnTo>
                  <a:lnTo>
                    <a:pt x="54102" y="0"/>
                  </a:lnTo>
                  <a:close/>
                </a:path>
              </a:pathLst>
            </a:custGeom>
            <a:solidFill>
              <a:srgbClr val="C5C5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2" name="object 572"/>
            <p:cNvSpPr/>
            <p:nvPr/>
          </p:nvSpPr>
          <p:spPr>
            <a:xfrm>
              <a:off x="7536180" y="3384803"/>
              <a:ext cx="108585" cy="35560"/>
            </a:xfrm>
            <a:custGeom>
              <a:avLst/>
              <a:gdLst/>
              <a:ahLst/>
              <a:cxnLst/>
              <a:rect l="l" t="t" r="r" b="b"/>
              <a:pathLst>
                <a:path w="108584" h="35560">
                  <a:moveTo>
                    <a:pt x="0" y="17525"/>
                  </a:moveTo>
                  <a:lnTo>
                    <a:pt x="4256" y="10715"/>
                  </a:lnTo>
                  <a:lnTo>
                    <a:pt x="15859" y="5143"/>
                  </a:lnTo>
                  <a:lnTo>
                    <a:pt x="33057" y="1381"/>
                  </a:lnTo>
                  <a:lnTo>
                    <a:pt x="54102" y="0"/>
                  </a:lnTo>
                  <a:lnTo>
                    <a:pt x="75146" y="1381"/>
                  </a:lnTo>
                  <a:lnTo>
                    <a:pt x="92344" y="5143"/>
                  </a:lnTo>
                  <a:lnTo>
                    <a:pt x="103947" y="10715"/>
                  </a:lnTo>
                  <a:lnTo>
                    <a:pt x="108204" y="17525"/>
                  </a:lnTo>
                  <a:lnTo>
                    <a:pt x="103947" y="24336"/>
                  </a:lnTo>
                  <a:lnTo>
                    <a:pt x="92344" y="29908"/>
                  </a:lnTo>
                  <a:lnTo>
                    <a:pt x="75146" y="33670"/>
                  </a:lnTo>
                  <a:lnTo>
                    <a:pt x="54102" y="35051"/>
                  </a:lnTo>
                  <a:lnTo>
                    <a:pt x="33057" y="33670"/>
                  </a:lnTo>
                  <a:lnTo>
                    <a:pt x="15859" y="29908"/>
                  </a:lnTo>
                  <a:lnTo>
                    <a:pt x="4256" y="24336"/>
                  </a:lnTo>
                  <a:lnTo>
                    <a:pt x="0" y="17525"/>
                  </a:lnTo>
                  <a:close/>
                </a:path>
              </a:pathLst>
            </a:custGeom>
            <a:ln w="3175">
              <a:solidFill>
                <a:srgbClr val="C5C5C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3" name="object 573"/>
            <p:cNvSpPr/>
            <p:nvPr/>
          </p:nvSpPr>
          <p:spPr>
            <a:xfrm>
              <a:off x="7071359" y="3387851"/>
              <a:ext cx="33655" cy="32384"/>
            </a:xfrm>
            <a:custGeom>
              <a:avLst/>
              <a:gdLst/>
              <a:ahLst/>
              <a:cxnLst/>
              <a:rect l="l" t="t" r="r" b="b"/>
              <a:pathLst>
                <a:path w="33654" h="32385">
                  <a:moveTo>
                    <a:pt x="26034" y="0"/>
                  </a:moveTo>
                  <a:lnTo>
                    <a:pt x="7493" y="0"/>
                  </a:lnTo>
                  <a:lnTo>
                    <a:pt x="0" y="7111"/>
                  </a:lnTo>
                  <a:lnTo>
                    <a:pt x="0" y="16001"/>
                  </a:lnTo>
                  <a:lnTo>
                    <a:pt x="0" y="24891"/>
                  </a:lnTo>
                  <a:lnTo>
                    <a:pt x="7493" y="32003"/>
                  </a:lnTo>
                  <a:lnTo>
                    <a:pt x="26034" y="32003"/>
                  </a:lnTo>
                  <a:lnTo>
                    <a:pt x="33528" y="24891"/>
                  </a:lnTo>
                  <a:lnTo>
                    <a:pt x="33528" y="7111"/>
                  </a:lnTo>
                  <a:lnTo>
                    <a:pt x="26034" y="0"/>
                  </a:lnTo>
                  <a:close/>
                </a:path>
              </a:pathLst>
            </a:custGeom>
            <a:solidFill>
              <a:srgbClr val="86DC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4" name="object 574"/>
            <p:cNvSpPr/>
            <p:nvPr/>
          </p:nvSpPr>
          <p:spPr>
            <a:xfrm>
              <a:off x="7174230" y="3403853"/>
              <a:ext cx="327025" cy="0"/>
            </a:xfrm>
            <a:custGeom>
              <a:avLst/>
              <a:gdLst/>
              <a:ahLst/>
              <a:cxnLst/>
              <a:rect l="l" t="t" r="r" b="b"/>
              <a:pathLst>
                <a:path w="327025">
                  <a:moveTo>
                    <a:pt x="0" y="0"/>
                  </a:moveTo>
                  <a:lnTo>
                    <a:pt x="326771" y="0"/>
                  </a:lnTo>
                </a:path>
              </a:pathLst>
            </a:custGeom>
            <a:ln w="3175">
              <a:solidFill>
                <a:srgbClr val="AAA9A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5" name="object 575"/>
            <p:cNvSpPr/>
            <p:nvPr/>
          </p:nvSpPr>
          <p:spPr>
            <a:xfrm>
              <a:off x="7678673" y="3403853"/>
              <a:ext cx="327025" cy="0"/>
            </a:xfrm>
            <a:custGeom>
              <a:avLst/>
              <a:gdLst/>
              <a:ahLst/>
              <a:cxnLst/>
              <a:rect l="l" t="t" r="r" b="b"/>
              <a:pathLst>
                <a:path w="327025">
                  <a:moveTo>
                    <a:pt x="0" y="0"/>
                  </a:moveTo>
                  <a:lnTo>
                    <a:pt x="326771" y="0"/>
                  </a:lnTo>
                </a:path>
              </a:pathLst>
            </a:custGeom>
            <a:ln w="3175">
              <a:solidFill>
                <a:srgbClr val="AAA9A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6" name="object 576"/>
            <p:cNvSpPr/>
            <p:nvPr/>
          </p:nvSpPr>
          <p:spPr>
            <a:xfrm>
              <a:off x="6995159" y="3464052"/>
              <a:ext cx="1181100" cy="85725"/>
            </a:xfrm>
            <a:custGeom>
              <a:avLst/>
              <a:gdLst/>
              <a:ahLst/>
              <a:cxnLst/>
              <a:rect l="l" t="t" r="r" b="b"/>
              <a:pathLst>
                <a:path w="1181100" h="85725">
                  <a:moveTo>
                    <a:pt x="1181100" y="0"/>
                  </a:moveTo>
                  <a:lnTo>
                    <a:pt x="0" y="0"/>
                  </a:lnTo>
                  <a:lnTo>
                    <a:pt x="0" y="85343"/>
                  </a:lnTo>
                  <a:lnTo>
                    <a:pt x="1181100" y="85343"/>
                  </a:lnTo>
                  <a:lnTo>
                    <a:pt x="1181100" y="0"/>
                  </a:lnTo>
                  <a:close/>
                </a:path>
              </a:pathLst>
            </a:custGeom>
            <a:solidFill>
              <a:srgbClr val="C5C5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7" name="object 577"/>
            <p:cNvSpPr/>
            <p:nvPr/>
          </p:nvSpPr>
          <p:spPr>
            <a:xfrm>
              <a:off x="6995159" y="3464052"/>
              <a:ext cx="1181100" cy="85725"/>
            </a:xfrm>
            <a:custGeom>
              <a:avLst/>
              <a:gdLst/>
              <a:ahLst/>
              <a:cxnLst/>
              <a:rect l="l" t="t" r="r" b="b"/>
              <a:pathLst>
                <a:path w="1181100" h="85725">
                  <a:moveTo>
                    <a:pt x="0" y="85343"/>
                  </a:moveTo>
                  <a:lnTo>
                    <a:pt x="1181100" y="85343"/>
                  </a:lnTo>
                  <a:lnTo>
                    <a:pt x="1181100" y="0"/>
                  </a:lnTo>
                  <a:lnTo>
                    <a:pt x="0" y="0"/>
                  </a:lnTo>
                  <a:lnTo>
                    <a:pt x="0" y="85343"/>
                  </a:lnTo>
                  <a:close/>
                </a:path>
              </a:pathLst>
            </a:custGeom>
            <a:ln w="3175">
              <a:solidFill>
                <a:srgbClr val="C5C5C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8" name="object 578"/>
            <p:cNvSpPr/>
            <p:nvPr/>
          </p:nvSpPr>
          <p:spPr>
            <a:xfrm>
              <a:off x="7018020" y="3476243"/>
              <a:ext cx="1143000" cy="58419"/>
            </a:xfrm>
            <a:custGeom>
              <a:avLst/>
              <a:gdLst/>
              <a:ahLst/>
              <a:cxnLst/>
              <a:rect l="l" t="t" r="r" b="b"/>
              <a:pathLst>
                <a:path w="1143000" h="58420">
                  <a:moveTo>
                    <a:pt x="138684" y="0"/>
                  </a:moveTo>
                  <a:lnTo>
                    <a:pt x="0" y="0"/>
                  </a:lnTo>
                  <a:lnTo>
                    <a:pt x="0" y="57912"/>
                  </a:lnTo>
                  <a:lnTo>
                    <a:pt x="138684" y="57912"/>
                  </a:lnTo>
                  <a:lnTo>
                    <a:pt x="138684" y="0"/>
                  </a:lnTo>
                  <a:close/>
                </a:path>
                <a:path w="1143000" h="58420">
                  <a:moveTo>
                    <a:pt x="640080" y="0"/>
                  </a:moveTo>
                  <a:lnTo>
                    <a:pt x="502920" y="0"/>
                  </a:lnTo>
                  <a:lnTo>
                    <a:pt x="502920" y="57912"/>
                  </a:lnTo>
                  <a:lnTo>
                    <a:pt x="640080" y="57912"/>
                  </a:lnTo>
                  <a:lnTo>
                    <a:pt x="640080" y="0"/>
                  </a:lnTo>
                  <a:close/>
                </a:path>
                <a:path w="1143000" h="58420">
                  <a:moveTo>
                    <a:pt x="1142987" y="0"/>
                  </a:moveTo>
                  <a:lnTo>
                    <a:pt x="1005840" y="0"/>
                  </a:lnTo>
                  <a:lnTo>
                    <a:pt x="1005840" y="57912"/>
                  </a:lnTo>
                  <a:lnTo>
                    <a:pt x="1142987" y="57912"/>
                  </a:lnTo>
                  <a:lnTo>
                    <a:pt x="1142987" y="0"/>
                  </a:lnTo>
                  <a:close/>
                </a:path>
              </a:pathLst>
            </a:custGeom>
            <a:solidFill>
              <a:srgbClr val="706F7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9" name="object 579"/>
            <p:cNvSpPr/>
            <p:nvPr/>
          </p:nvSpPr>
          <p:spPr>
            <a:xfrm>
              <a:off x="7536180" y="3486912"/>
              <a:ext cx="108585" cy="33655"/>
            </a:xfrm>
            <a:custGeom>
              <a:avLst/>
              <a:gdLst/>
              <a:ahLst/>
              <a:cxnLst/>
              <a:rect l="l" t="t" r="r" b="b"/>
              <a:pathLst>
                <a:path w="108584" h="33654">
                  <a:moveTo>
                    <a:pt x="54102" y="0"/>
                  </a:moveTo>
                  <a:lnTo>
                    <a:pt x="33057" y="1315"/>
                  </a:lnTo>
                  <a:lnTo>
                    <a:pt x="15859" y="4905"/>
                  </a:lnTo>
                  <a:lnTo>
                    <a:pt x="4256" y="10233"/>
                  </a:lnTo>
                  <a:lnTo>
                    <a:pt x="0" y="16763"/>
                  </a:lnTo>
                  <a:lnTo>
                    <a:pt x="4256" y="23294"/>
                  </a:lnTo>
                  <a:lnTo>
                    <a:pt x="15859" y="28622"/>
                  </a:lnTo>
                  <a:lnTo>
                    <a:pt x="33057" y="32212"/>
                  </a:lnTo>
                  <a:lnTo>
                    <a:pt x="54102" y="33527"/>
                  </a:lnTo>
                  <a:lnTo>
                    <a:pt x="75146" y="32212"/>
                  </a:lnTo>
                  <a:lnTo>
                    <a:pt x="92344" y="28622"/>
                  </a:lnTo>
                  <a:lnTo>
                    <a:pt x="103947" y="23294"/>
                  </a:lnTo>
                  <a:lnTo>
                    <a:pt x="108204" y="16763"/>
                  </a:lnTo>
                  <a:lnTo>
                    <a:pt x="103947" y="10233"/>
                  </a:lnTo>
                  <a:lnTo>
                    <a:pt x="92344" y="4905"/>
                  </a:lnTo>
                  <a:lnTo>
                    <a:pt x="75146" y="1315"/>
                  </a:lnTo>
                  <a:lnTo>
                    <a:pt x="54102" y="0"/>
                  </a:lnTo>
                  <a:close/>
                </a:path>
              </a:pathLst>
            </a:custGeom>
            <a:solidFill>
              <a:srgbClr val="C5C5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0" name="object 580"/>
            <p:cNvSpPr/>
            <p:nvPr/>
          </p:nvSpPr>
          <p:spPr>
            <a:xfrm>
              <a:off x="7536180" y="3486912"/>
              <a:ext cx="108585" cy="33655"/>
            </a:xfrm>
            <a:custGeom>
              <a:avLst/>
              <a:gdLst/>
              <a:ahLst/>
              <a:cxnLst/>
              <a:rect l="l" t="t" r="r" b="b"/>
              <a:pathLst>
                <a:path w="108584" h="33654">
                  <a:moveTo>
                    <a:pt x="0" y="16763"/>
                  </a:moveTo>
                  <a:lnTo>
                    <a:pt x="4256" y="10233"/>
                  </a:lnTo>
                  <a:lnTo>
                    <a:pt x="15859" y="4905"/>
                  </a:lnTo>
                  <a:lnTo>
                    <a:pt x="33057" y="1315"/>
                  </a:lnTo>
                  <a:lnTo>
                    <a:pt x="54102" y="0"/>
                  </a:lnTo>
                  <a:lnTo>
                    <a:pt x="75146" y="1315"/>
                  </a:lnTo>
                  <a:lnTo>
                    <a:pt x="92344" y="4905"/>
                  </a:lnTo>
                  <a:lnTo>
                    <a:pt x="103947" y="10233"/>
                  </a:lnTo>
                  <a:lnTo>
                    <a:pt x="108204" y="16763"/>
                  </a:lnTo>
                  <a:lnTo>
                    <a:pt x="103947" y="23294"/>
                  </a:lnTo>
                  <a:lnTo>
                    <a:pt x="92344" y="28622"/>
                  </a:lnTo>
                  <a:lnTo>
                    <a:pt x="75146" y="32212"/>
                  </a:lnTo>
                  <a:lnTo>
                    <a:pt x="54102" y="33527"/>
                  </a:lnTo>
                  <a:lnTo>
                    <a:pt x="33057" y="32212"/>
                  </a:lnTo>
                  <a:lnTo>
                    <a:pt x="15859" y="28622"/>
                  </a:lnTo>
                  <a:lnTo>
                    <a:pt x="4256" y="23294"/>
                  </a:lnTo>
                  <a:lnTo>
                    <a:pt x="0" y="16763"/>
                  </a:lnTo>
                  <a:close/>
                </a:path>
              </a:pathLst>
            </a:custGeom>
            <a:ln w="3175">
              <a:solidFill>
                <a:srgbClr val="C5C5C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1" name="object 581"/>
            <p:cNvSpPr/>
            <p:nvPr/>
          </p:nvSpPr>
          <p:spPr>
            <a:xfrm>
              <a:off x="7071359" y="3488435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4">
                  <a:moveTo>
                    <a:pt x="26034" y="0"/>
                  </a:moveTo>
                  <a:lnTo>
                    <a:pt x="7493" y="0"/>
                  </a:lnTo>
                  <a:lnTo>
                    <a:pt x="0" y="7492"/>
                  </a:lnTo>
                  <a:lnTo>
                    <a:pt x="0" y="16763"/>
                  </a:lnTo>
                  <a:lnTo>
                    <a:pt x="0" y="26034"/>
                  </a:lnTo>
                  <a:lnTo>
                    <a:pt x="7493" y="33527"/>
                  </a:lnTo>
                  <a:lnTo>
                    <a:pt x="26034" y="33527"/>
                  </a:lnTo>
                  <a:lnTo>
                    <a:pt x="33528" y="26034"/>
                  </a:lnTo>
                  <a:lnTo>
                    <a:pt x="33528" y="7492"/>
                  </a:lnTo>
                  <a:lnTo>
                    <a:pt x="26034" y="0"/>
                  </a:lnTo>
                  <a:close/>
                </a:path>
              </a:pathLst>
            </a:custGeom>
            <a:solidFill>
              <a:srgbClr val="86DC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2" name="object 582"/>
            <p:cNvSpPr/>
            <p:nvPr/>
          </p:nvSpPr>
          <p:spPr>
            <a:xfrm>
              <a:off x="7174230" y="3505961"/>
              <a:ext cx="327025" cy="0"/>
            </a:xfrm>
            <a:custGeom>
              <a:avLst/>
              <a:gdLst/>
              <a:ahLst/>
              <a:cxnLst/>
              <a:rect l="l" t="t" r="r" b="b"/>
              <a:pathLst>
                <a:path w="327025">
                  <a:moveTo>
                    <a:pt x="0" y="0"/>
                  </a:moveTo>
                  <a:lnTo>
                    <a:pt x="326771" y="0"/>
                  </a:lnTo>
                </a:path>
              </a:pathLst>
            </a:custGeom>
            <a:ln w="3175">
              <a:solidFill>
                <a:srgbClr val="AAA9A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3" name="object 583"/>
            <p:cNvSpPr/>
            <p:nvPr/>
          </p:nvSpPr>
          <p:spPr>
            <a:xfrm>
              <a:off x="7678673" y="3505961"/>
              <a:ext cx="327025" cy="0"/>
            </a:xfrm>
            <a:custGeom>
              <a:avLst/>
              <a:gdLst/>
              <a:ahLst/>
              <a:cxnLst/>
              <a:rect l="l" t="t" r="r" b="b"/>
              <a:pathLst>
                <a:path w="327025">
                  <a:moveTo>
                    <a:pt x="0" y="0"/>
                  </a:moveTo>
                  <a:lnTo>
                    <a:pt x="326771" y="0"/>
                  </a:lnTo>
                </a:path>
              </a:pathLst>
            </a:custGeom>
            <a:ln w="3175">
              <a:solidFill>
                <a:srgbClr val="AAA9A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4" name="object 584"/>
            <p:cNvSpPr/>
            <p:nvPr/>
          </p:nvSpPr>
          <p:spPr>
            <a:xfrm>
              <a:off x="6995159" y="3564636"/>
              <a:ext cx="1181100" cy="85725"/>
            </a:xfrm>
            <a:custGeom>
              <a:avLst/>
              <a:gdLst/>
              <a:ahLst/>
              <a:cxnLst/>
              <a:rect l="l" t="t" r="r" b="b"/>
              <a:pathLst>
                <a:path w="1181100" h="85725">
                  <a:moveTo>
                    <a:pt x="1181100" y="0"/>
                  </a:moveTo>
                  <a:lnTo>
                    <a:pt x="0" y="0"/>
                  </a:lnTo>
                  <a:lnTo>
                    <a:pt x="0" y="85343"/>
                  </a:lnTo>
                  <a:lnTo>
                    <a:pt x="1181100" y="85343"/>
                  </a:lnTo>
                  <a:lnTo>
                    <a:pt x="1181100" y="0"/>
                  </a:lnTo>
                  <a:close/>
                </a:path>
              </a:pathLst>
            </a:custGeom>
            <a:solidFill>
              <a:srgbClr val="C5C5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5" name="object 585"/>
            <p:cNvSpPr/>
            <p:nvPr/>
          </p:nvSpPr>
          <p:spPr>
            <a:xfrm>
              <a:off x="6995159" y="3564636"/>
              <a:ext cx="1181100" cy="85725"/>
            </a:xfrm>
            <a:custGeom>
              <a:avLst/>
              <a:gdLst/>
              <a:ahLst/>
              <a:cxnLst/>
              <a:rect l="l" t="t" r="r" b="b"/>
              <a:pathLst>
                <a:path w="1181100" h="85725">
                  <a:moveTo>
                    <a:pt x="0" y="85343"/>
                  </a:moveTo>
                  <a:lnTo>
                    <a:pt x="1181100" y="85343"/>
                  </a:lnTo>
                  <a:lnTo>
                    <a:pt x="1181100" y="0"/>
                  </a:lnTo>
                  <a:lnTo>
                    <a:pt x="0" y="0"/>
                  </a:lnTo>
                  <a:lnTo>
                    <a:pt x="0" y="85343"/>
                  </a:lnTo>
                  <a:close/>
                </a:path>
              </a:pathLst>
            </a:custGeom>
            <a:ln w="3175">
              <a:solidFill>
                <a:srgbClr val="C5C5C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6" name="object 586"/>
            <p:cNvSpPr/>
            <p:nvPr/>
          </p:nvSpPr>
          <p:spPr>
            <a:xfrm>
              <a:off x="7018020" y="3576827"/>
              <a:ext cx="1143000" cy="59690"/>
            </a:xfrm>
            <a:custGeom>
              <a:avLst/>
              <a:gdLst/>
              <a:ahLst/>
              <a:cxnLst/>
              <a:rect l="l" t="t" r="r" b="b"/>
              <a:pathLst>
                <a:path w="1143000" h="59689">
                  <a:moveTo>
                    <a:pt x="138684" y="0"/>
                  </a:moveTo>
                  <a:lnTo>
                    <a:pt x="0" y="0"/>
                  </a:lnTo>
                  <a:lnTo>
                    <a:pt x="0" y="59436"/>
                  </a:lnTo>
                  <a:lnTo>
                    <a:pt x="138684" y="59436"/>
                  </a:lnTo>
                  <a:lnTo>
                    <a:pt x="138684" y="0"/>
                  </a:lnTo>
                  <a:close/>
                </a:path>
                <a:path w="1143000" h="59689">
                  <a:moveTo>
                    <a:pt x="640080" y="0"/>
                  </a:moveTo>
                  <a:lnTo>
                    <a:pt x="502920" y="0"/>
                  </a:lnTo>
                  <a:lnTo>
                    <a:pt x="502920" y="59436"/>
                  </a:lnTo>
                  <a:lnTo>
                    <a:pt x="640080" y="59436"/>
                  </a:lnTo>
                  <a:lnTo>
                    <a:pt x="640080" y="0"/>
                  </a:lnTo>
                  <a:close/>
                </a:path>
                <a:path w="1143000" h="59689">
                  <a:moveTo>
                    <a:pt x="1142987" y="0"/>
                  </a:moveTo>
                  <a:lnTo>
                    <a:pt x="1005840" y="0"/>
                  </a:lnTo>
                  <a:lnTo>
                    <a:pt x="1005840" y="59436"/>
                  </a:lnTo>
                  <a:lnTo>
                    <a:pt x="1142987" y="59436"/>
                  </a:lnTo>
                  <a:lnTo>
                    <a:pt x="1142987" y="0"/>
                  </a:lnTo>
                  <a:close/>
                </a:path>
              </a:pathLst>
            </a:custGeom>
            <a:solidFill>
              <a:srgbClr val="706F7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7" name="object 587"/>
            <p:cNvSpPr/>
            <p:nvPr/>
          </p:nvSpPr>
          <p:spPr>
            <a:xfrm>
              <a:off x="7536180" y="3587495"/>
              <a:ext cx="108585" cy="35560"/>
            </a:xfrm>
            <a:custGeom>
              <a:avLst/>
              <a:gdLst/>
              <a:ahLst/>
              <a:cxnLst/>
              <a:rect l="l" t="t" r="r" b="b"/>
              <a:pathLst>
                <a:path w="108584" h="35560">
                  <a:moveTo>
                    <a:pt x="54102" y="0"/>
                  </a:moveTo>
                  <a:lnTo>
                    <a:pt x="33057" y="1381"/>
                  </a:lnTo>
                  <a:lnTo>
                    <a:pt x="15859" y="5143"/>
                  </a:lnTo>
                  <a:lnTo>
                    <a:pt x="4256" y="10715"/>
                  </a:lnTo>
                  <a:lnTo>
                    <a:pt x="0" y="17525"/>
                  </a:lnTo>
                  <a:lnTo>
                    <a:pt x="4256" y="24336"/>
                  </a:lnTo>
                  <a:lnTo>
                    <a:pt x="15859" y="29908"/>
                  </a:lnTo>
                  <a:lnTo>
                    <a:pt x="33057" y="33670"/>
                  </a:lnTo>
                  <a:lnTo>
                    <a:pt x="54102" y="35051"/>
                  </a:lnTo>
                  <a:lnTo>
                    <a:pt x="75146" y="33670"/>
                  </a:lnTo>
                  <a:lnTo>
                    <a:pt x="92344" y="29908"/>
                  </a:lnTo>
                  <a:lnTo>
                    <a:pt x="103947" y="24336"/>
                  </a:lnTo>
                  <a:lnTo>
                    <a:pt x="108204" y="17525"/>
                  </a:lnTo>
                  <a:lnTo>
                    <a:pt x="103947" y="10715"/>
                  </a:lnTo>
                  <a:lnTo>
                    <a:pt x="92344" y="5143"/>
                  </a:lnTo>
                  <a:lnTo>
                    <a:pt x="75146" y="1381"/>
                  </a:lnTo>
                  <a:lnTo>
                    <a:pt x="54102" y="0"/>
                  </a:lnTo>
                  <a:close/>
                </a:path>
              </a:pathLst>
            </a:custGeom>
            <a:solidFill>
              <a:srgbClr val="C5C5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8" name="object 588"/>
            <p:cNvSpPr/>
            <p:nvPr/>
          </p:nvSpPr>
          <p:spPr>
            <a:xfrm>
              <a:off x="7536180" y="3587495"/>
              <a:ext cx="108585" cy="35560"/>
            </a:xfrm>
            <a:custGeom>
              <a:avLst/>
              <a:gdLst/>
              <a:ahLst/>
              <a:cxnLst/>
              <a:rect l="l" t="t" r="r" b="b"/>
              <a:pathLst>
                <a:path w="108584" h="35560">
                  <a:moveTo>
                    <a:pt x="0" y="17525"/>
                  </a:moveTo>
                  <a:lnTo>
                    <a:pt x="4256" y="10715"/>
                  </a:lnTo>
                  <a:lnTo>
                    <a:pt x="15859" y="5143"/>
                  </a:lnTo>
                  <a:lnTo>
                    <a:pt x="33057" y="1381"/>
                  </a:lnTo>
                  <a:lnTo>
                    <a:pt x="54102" y="0"/>
                  </a:lnTo>
                  <a:lnTo>
                    <a:pt x="75146" y="1381"/>
                  </a:lnTo>
                  <a:lnTo>
                    <a:pt x="92344" y="5143"/>
                  </a:lnTo>
                  <a:lnTo>
                    <a:pt x="103947" y="10715"/>
                  </a:lnTo>
                  <a:lnTo>
                    <a:pt x="108204" y="17525"/>
                  </a:lnTo>
                  <a:lnTo>
                    <a:pt x="103947" y="24336"/>
                  </a:lnTo>
                  <a:lnTo>
                    <a:pt x="92344" y="29908"/>
                  </a:lnTo>
                  <a:lnTo>
                    <a:pt x="75146" y="33670"/>
                  </a:lnTo>
                  <a:lnTo>
                    <a:pt x="54102" y="35051"/>
                  </a:lnTo>
                  <a:lnTo>
                    <a:pt x="33057" y="33670"/>
                  </a:lnTo>
                  <a:lnTo>
                    <a:pt x="15859" y="29908"/>
                  </a:lnTo>
                  <a:lnTo>
                    <a:pt x="4256" y="24336"/>
                  </a:lnTo>
                  <a:lnTo>
                    <a:pt x="0" y="17525"/>
                  </a:lnTo>
                  <a:close/>
                </a:path>
              </a:pathLst>
            </a:custGeom>
            <a:ln w="3175">
              <a:solidFill>
                <a:srgbClr val="C5C5C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9" name="object 589"/>
            <p:cNvSpPr/>
            <p:nvPr/>
          </p:nvSpPr>
          <p:spPr>
            <a:xfrm>
              <a:off x="7071359" y="3589020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4">
                  <a:moveTo>
                    <a:pt x="26034" y="0"/>
                  </a:moveTo>
                  <a:lnTo>
                    <a:pt x="7493" y="0"/>
                  </a:lnTo>
                  <a:lnTo>
                    <a:pt x="0" y="7492"/>
                  </a:lnTo>
                  <a:lnTo>
                    <a:pt x="0" y="16763"/>
                  </a:lnTo>
                  <a:lnTo>
                    <a:pt x="0" y="26034"/>
                  </a:lnTo>
                  <a:lnTo>
                    <a:pt x="7493" y="33527"/>
                  </a:lnTo>
                  <a:lnTo>
                    <a:pt x="26034" y="33527"/>
                  </a:lnTo>
                  <a:lnTo>
                    <a:pt x="33528" y="26034"/>
                  </a:lnTo>
                  <a:lnTo>
                    <a:pt x="33528" y="7492"/>
                  </a:lnTo>
                  <a:lnTo>
                    <a:pt x="26034" y="0"/>
                  </a:lnTo>
                  <a:close/>
                </a:path>
              </a:pathLst>
            </a:custGeom>
            <a:solidFill>
              <a:srgbClr val="86DC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0" name="object 590"/>
            <p:cNvSpPr/>
            <p:nvPr/>
          </p:nvSpPr>
          <p:spPr>
            <a:xfrm>
              <a:off x="7174230" y="3606546"/>
              <a:ext cx="327025" cy="0"/>
            </a:xfrm>
            <a:custGeom>
              <a:avLst/>
              <a:gdLst/>
              <a:ahLst/>
              <a:cxnLst/>
              <a:rect l="l" t="t" r="r" b="b"/>
              <a:pathLst>
                <a:path w="327025">
                  <a:moveTo>
                    <a:pt x="0" y="0"/>
                  </a:moveTo>
                  <a:lnTo>
                    <a:pt x="326771" y="0"/>
                  </a:lnTo>
                </a:path>
              </a:pathLst>
            </a:custGeom>
            <a:ln w="3175">
              <a:solidFill>
                <a:srgbClr val="AAA9A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1" name="object 591"/>
            <p:cNvSpPr/>
            <p:nvPr/>
          </p:nvSpPr>
          <p:spPr>
            <a:xfrm>
              <a:off x="7678673" y="3606546"/>
              <a:ext cx="327025" cy="0"/>
            </a:xfrm>
            <a:custGeom>
              <a:avLst/>
              <a:gdLst/>
              <a:ahLst/>
              <a:cxnLst/>
              <a:rect l="l" t="t" r="r" b="b"/>
              <a:pathLst>
                <a:path w="327025">
                  <a:moveTo>
                    <a:pt x="0" y="0"/>
                  </a:moveTo>
                  <a:lnTo>
                    <a:pt x="326771" y="0"/>
                  </a:lnTo>
                </a:path>
              </a:pathLst>
            </a:custGeom>
            <a:ln w="3175">
              <a:solidFill>
                <a:srgbClr val="AAA9A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2" name="object 592"/>
            <p:cNvSpPr/>
            <p:nvPr/>
          </p:nvSpPr>
          <p:spPr>
            <a:xfrm>
              <a:off x="6995159" y="3666743"/>
              <a:ext cx="1181100" cy="85725"/>
            </a:xfrm>
            <a:custGeom>
              <a:avLst/>
              <a:gdLst/>
              <a:ahLst/>
              <a:cxnLst/>
              <a:rect l="l" t="t" r="r" b="b"/>
              <a:pathLst>
                <a:path w="1181100" h="85725">
                  <a:moveTo>
                    <a:pt x="1181100" y="0"/>
                  </a:moveTo>
                  <a:lnTo>
                    <a:pt x="0" y="0"/>
                  </a:lnTo>
                  <a:lnTo>
                    <a:pt x="0" y="85343"/>
                  </a:lnTo>
                  <a:lnTo>
                    <a:pt x="1181100" y="85343"/>
                  </a:lnTo>
                  <a:lnTo>
                    <a:pt x="1181100" y="0"/>
                  </a:lnTo>
                  <a:close/>
                </a:path>
              </a:pathLst>
            </a:custGeom>
            <a:solidFill>
              <a:srgbClr val="C5C5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3" name="object 593"/>
            <p:cNvSpPr/>
            <p:nvPr/>
          </p:nvSpPr>
          <p:spPr>
            <a:xfrm>
              <a:off x="6995159" y="3666743"/>
              <a:ext cx="1181100" cy="85725"/>
            </a:xfrm>
            <a:custGeom>
              <a:avLst/>
              <a:gdLst/>
              <a:ahLst/>
              <a:cxnLst/>
              <a:rect l="l" t="t" r="r" b="b"/>
              <a:pathLst>
                <a:path w="1181100" h="85725">
                  <a:moveTo>
                    <a:pt x="0" y="85343"/>
                  </a:moveTo>
                  <a:lnTo>
                    <a:pt x="1181100" y="85343"/>
                  </a:lnTo>
                  <a:lnTo>
                    <a:pt x="1181100" y="0"/>
                  </a:lnTo>
                  <a:lnTo>
                    <a:pt x="0" y="0"/>
                  </a:lnTo>
                  <a:lnTo>
                    <a:pt x="0" y="85343"/>
                  </a:lnTo>
                  <a:close/>
                </a:path>
              </a:pathLst>
            </a:custGeom>
            <a:ln w="3175">
              <a:solidFill>
                <a:srgbClr val="C5C5C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4" name="object 594"/>
            <p:cNvSpPr/>
            <p:nvPr/>
          </p:nvSpPr>
          <p:spPr>
            <a:xfrm>
              <a:off x="7018020" y="3678935"/>
              <a:ext cx="1143000" cy="58419"/>
            </a:xfrm>
            <a:custGeom>
              <a:avLst/>
              <a:gdLst/>
              <a:ahLst/>
              <a:cxnLst/>
              <a:rect l="l" t="t" r="r" b="b"/>
              <a:pathLst>
                <a:path w="1143000" h="58420">
                  <a:moveTo>
                    <a:pt x="138684" y="0"/>
                  </a:moveTo>
                  <a:lnTo>
                    <a:pt x="0" y="0"/>
                  </a:lnTo>
                  <a:lnTo>
                    <a:pt x="0" y="57912"/>
                  </a:lnTo>
                  <a:lnTo>
                    <a:pt x="138684" y="57912"/>
                  </a:lnTo>
                  <a:lnTo>
                    <a:pt x="138684" y="0"/>
                  </a:lnTo>
                  <a:close/>
                </a:path>
                <a:path w="1143000" h="58420">
                  <a:moveTo>
                    <a:pt x="640080" y="0"/>
                  </a:moveTo>
                  <a:lnTo>
                    <a:pt x="502920" y="0"/>
                  </a:lnTo>
                  <a:lnTo>
                    <a:pt x="502920" y="57912"/>
                  </a:lnTo>
                  <a:lnTo>
                    <a:pt x="640080" y="57912"/>
                  </a:lnTo>
                  <a:lnTo>
                    <a:pt x="640080" y="0"/>
                  </a:lnTo>
                  <a:close/>
                </a:path>
                <a:path w="1143000" h="58420">
                  <a:moveTo>
                    <a:pt x="1142987" y="0"/>
                  </a:moveTo>
                  <a:lnTo>
                    <a:pt x="1005840" y="0"/>
                  </a:lnTo>
                  <a:lnTo>
                    <a:pt x="1005840" y="57912"/>
                  </a:lnTo>
                  <a:lnTo>
                    <a:pt x="1142987" y="57912"/>
                  </a:lnTo>
                  <a:lnTo>
                    <a:pt x="1142987" y="0"/>
                  </a:lnTo>
                  <a:close/>
                </a:path>
              </a:pathLst>
            </a:custGeom>
            <a:solidFill>
              <a:srgbClr val="706F7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5" name="object 595"/>
            <p:cNvSpPr/>
            <p:nvPr/>
          </p:nvSpPr>
          <p:spPr>
            <a:xfrm>
              <a:off x="7536180" y="3688079"/>
              <a:ext cx="108585" cy="35560"/>
            </a:xfrm>
            <a:custGeom>
              <a:avLst/>
              <a:gdLst/>
              <a:ahLst/>
              <a:cxnLst/>
              <a:rect l="l" t="t" r="r" b="b"/>
              <a:pathLst>
                <a:path w="108584" h="35560">
                  <a:moveTo>
                    <a:pt x="54102" y="0"/>
                  </a:moveTo>
                  <a:lnTo>
                    <a:pt x="33057" y="1381"/>
                  </a:lnTo>
                  <a:lnTo>
                    <a:pt x="15859" y="5143"/>
                  </a:lnTo>
                  <a:lnTo>
                    <a:pt x="4256" y="10715"/>
                  </a:lnTo>
                  <a:lnTo>
                    <a:pt x="0" y="17525"/>
                  </a:lnTo>
                  <a:lnTo>
                    <a:pt x="4256" y="24336"/>
                  </a:lnTo>
                  <a:lnTo>
                    <a:pt x="15859" y="29908"/>
                  </a:lnTo>
                  <a:lnTo>
                    <a:pt x="33057" y="33670"/>
                  </a:lnTo>
                  <a:lnTo>
                    <a:pt x="54102" y="35051"/>
                  </a:lnTo>
                  <a:lnTo>
                    <a:pt x="75146" y="33670"/>
                  </a:lnTo>
                  <a:lnTo>
                    <a:pt x="92344" y="29908"/>
                  </a:lnTo>
                  <a:lnTo>
                    <a:pt x="103947" y="24336"/>
                  </a:lnTo>
                  <a:lnTo>
                    <a:pt x="108204" y="17525"/>
                  </a:lnTo>
                  <a:lnTo>
                    <a:pt x="103947" y="10715"/>
                  </a:lnTo>
                  <a:lnTo>
                    <a:pt x="92344" y="5143"/>
                  </a:lnTo>
                  <a:lnTo>
                    <a:pt x="75146" y="1381"/>
                  </a:lnTo>
                  <a:lnTo>
                    <a:pt x="54102" y="0"/>
                  </a:lnTo>
                  <a:close/>
                </a:path>
              </a:pathLst>
            </a:custGeom>
            <a:solidFill>
              <a:srgbClr val="C5C5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6" name="object 596"/>
            <p:cNvSpPr/>
            <p:nvPr/>
          </p:nvSpPr>
          <p:spPr>
            <a:xfrm>
              <a:off x="7536180" y="3688079"/>
              <a:ext cx="108585" cy="35560"/>
            </a:xfrm>
            <a:custGeom>
              <a:avLst/>
              <a:gdLst/>
              <a:ahLst/>
              <a:cxnLst/>
              <a:rect l="l" t="t" r="r" b="b"/>
              <a:pathLst>
                <a:path w="108584" h="35560">
                  <a:moveTo>
                    <a:pt x="0" y="17525"/>
                  </a:moveTo>
                  <a:lnTo>
                    <a:pt x="4256" y="10715"/>
                  </a:lnTo>
                  <a:lnTo>
                    <a:pt x="15859" y="5143"/>
                  </a:lnTo>
                  <a:lnTo>
                    <a:pt x="33057" y="1381"/>
                  </a:lnTo>
                  <a:lnTo>
                    <a:pt x="54102" y="0"/>
                  </a:lnTo>
                  <a:lnTo>
                    <a:pt x="75146" y="1381"/>
                  </a:lnTo>
                  <a:lnTo>
                    <a:pt x="92344" y="5143"/>
                  </a:lnTo>
                  <a:lnTo>
                    <a:pt x="103947" y="10715"/>
                  </a:lnTo>
                  <a:lnTo>
                    <a:pt x="108204" y="17525"/>
                  </a:lnTo>
                  <a:lnTo>
                    <a:pt x="103947" y="24336"/>
                  </a:lnTo>
                  <a:lnTo>
                    <a:pt x="92344" y="29908"/>
                  </a:lnTo>
                  <a:lnTo>
                    <a:pt x="75146" y="33670"/>
                  </a:lnTo>
                  <a:lnTo>
                    <a:pt x="54102" y="35051"/>
                  </a:lnTo>
                  <a:lnTo>
                    <a:pt x="33057" y="33670"/>
                  </a:lnTo>
                  <a:lnTo>
                    <a:pt x="15859" y="29908"/>
                  </a:lnTo>
                  <a:lnTo>
                    <a:pt x="4256" y="24336"/>
                  </a:lnTo>
                  <a:lnTo>
                    <a:pt x="0" y="17525"/>
                  </a:lnTo>
                  <a:close/>
                </a:path>
              </a:pathLst>
            </a:custGeom>
            <a:ln w="3175">
              <a:solidFill>
                <a:srgbClr val="C5C5C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7" name="object 597"/>
            <p:cNvSpPr/>
            <p:nvPr/>
          </p:nvSpPr>
          <p:spPr>
            <a:xfrm>
              <a:off x="7071359" y="3691128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4">
                  <a:moveTo>
                    <a:pt x="26034" y="0"/>
                  </a:moveTo>
                  <a:lnTo>
                    <a:pt x="7493" y="0"/>
                  </a:lnTo>
                  <a:lnTo>
                    <a:pt x="0" y="7492"/>
                  </a:lnTo>
                  <a:lnTo>
                    <a:pt x="0" y="16763"/>
                  </a:lnTo>
                  <a:lnTo>
                    <a:pt x="0" y="26034"/>
                  </a:lnTo>
                  <a:lnTo>
                    <a:pt x="7493" y="33527"/>
                  </a:lnTo>
                  <a:lnTo>
                    <a:pt x="26034" y="33527"/>
                  </a:lnTo>
                  <a:lnTo>
                    <a:pt x="33528" y="26034"/>
                  </a:lnTo>
                  <a:lnTo>
                    <a:pt x="33528" y="7492"/>
                  </a:lnTo>
                  <a:lnTo>
                    <a:pt x="26034" y="0"/>
                  </a:lnTo>
                  <a:close/>
                </a:path>
              </a:pathLst>
            </a:custGeom>
            <a:solidFill>
              <a:srgbClr val="86DC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8" name="object 598"/>
            <p:cNvSpPr/>
            <p:nvPr/>
          </p:nvSpPr>
          <p:spPr>
            <a:xfrm>
              <a:off x="6995159" y="3767327"/>
              <a:ext cx="1181100" cy="85725"/>
            </a:xfrm>
            <a:custGeom>
              <a:avLst/>
              <a:gdLst/>
              <a:ahLst/>
              <a:cxnLst/>
              <a:rect l="l" t="t" r="r" b="b"/>
              <a:pathLst>
                <a:path w="1181100" h="85725">
                  <a:moveTo>
                    <a:pt x="1181100" y="0"/>
                  </a:moveTo>
                  <a:lnTo>
                    <a:pt x="0" y="0"/>
                  </a:lnTo>
                  <a:lnTo>
                    <a:pt x="0" y="85343"/>
                  </a:lnTo>
                  <a:lnTo>
                    <a:pt x="1181100" y="85343"/>
                  </a:lnTo>
                  <a:lnTo>
                    <a:pt x="1181100" y="0"/>
                  </a:lnTo>
                  <a:close/>
                </a:path>
              </a:pathLst>
            </a:custGeom>
            <a:solidFill>
              <a:srgbClr val="C5C5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9" name="object 599"/>
            <p:cNvSpPr/>
            <p:nvPr/>
          </p:nvSpPr>
          <p:spPr>
            <a:xfrm>
              <a:off x="6995159" y="3767327"/>
              <a:ext cx="1181100" cy="85725"/>
            </a:xfrm>
            <a:custGeom>
              <a:avLst/>
              <a:gdLst/>
              <a:ahLst/>
              <a:cxnLst/>
              <a:rect l="l" t="t" r="r" b="b"/>
              <a:pathLst>
                <a:path w="1181100" h="85725">
                  <a:moveTo>
                    <a:pt x="0" y="85343"/>
                  </a:moveTo>
                  <a:lnTo>
                    <a:pt x="1181100" y="85343"/>
                  </a:lnTo>
                  <a:lnTo>
                    <a:pt x="1181100" y="0"/>
                  </a:lnTo>
                  <a:lnTo>
                    <a:pt x="0" y="0"/>
                  </a:lnTo>
                  <a:lnTo>
                    <a:pt x="0" y="85343"/>
                  </a:lnTo>
                  <a:close/>
                </a:path>
              </a:pathLst>
            </a:custGeom>
            <a:ln w="3175">
              <a:solidFill>
                <a:srgbClr val="C5C5C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0" name="object 600"/>
            <p:cNvSpPr/>
            <p:nvPr/>
          </p:nvSpPr>
          <p:spPr>
            <a:xfrm>
              <a:off x="7018020" y="3779519"/>
              <a:ext cx="1143000" cy="58419"/>
            </a:xfrm>
            <a:custGeom>
              <a:avLst/>
              <a:gdLst/>
              <a:ahLst/>
              <a:cxnLst/>
              <a:rect l="l" t="t" r="r" b="b"/>
              <a:pathLst>
                <a:path w="1143000" h="58420">
                  <a:moveTo>
                    <a:pt x="138684" y="0"/>
                  </a:moveTo>
                  <a:lnTo>
                    <a:pt x="0" y="0"/>
                  </a:lnTo>
                  <a:lnTo>
                    <a:pt x="0" y="57912"/>
                  </a:lnTo>
                  <a:lnTo>
                    <a:pt x="138684" y="57912"/>
                  </a:lnTo>
                  <a:lnTo>
                    <a:pt x="138684" y="0"/>
                  </a:lnTo>
                  <a:close/>
                </a:path>
                <a:path w="1143000" h="58420">
                  <a:moveTo>
                    <a:pt x="640080" y="0"/>
                  </a:moveTo>
                  <a:lnTo>
                    <a:pt x="502920" y="0"/>
                  </a:lnTo>
                  <a:lnTo>
                    <a:pt x="502920" y="57912"/>
                  </a:lnTo>
                  <a:lnTo>
                    <a:pt x="640080" y="57912"/>
                  </a:lnTo>
                  <a:lnTo>
                    <a:pt x="640080" y="0"/>
                  </a:lnTo>
                  <a:close/>
                </a:path>
                <a:path w="1143000" h="58420">
                  <a:moveTo>
                    <a:pt x="1142987" y="0"/>
                  </a:moveTo>
                  <a:lnTo>
                    <a:pt x="1005840" y="0"/>
                  </a:lnTo>
                  <a:lnTo>
                    <a:pt x="1005840" y="57912"/>
                  </a:lnTo>
                  <a:lnTo>
                    <a:pt x="1142987" y="57912"/>
                  </a:lnTo>
                  <a:lnTo>
                    <a:pt x="1142987" y="0"/>
                  </a:lnTo>
                  <a:close/>
                </a:path>
              </a:pathLst>
            </a:custGeom>
            <a:solidFill>
              <a:srgbClr val="706F7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1" name="object 601"/>
            <p:cNvSpPr/>
            <p:nvPr/>
          </p:nvSpPr>
          <p:spPr>
            <a:xfrm>
              <a:off x="7536180" y="3790187"/>
              <a:ext cx="108585" cy="35560"/>
            </a:xfrm>
            <a:custGeom>
              <a:avLst/>
              <a:gdLst/>
              <a:ahLst/>
              <a:cxnLst/>
              <a:rect l="l" t="t" r="r" b="b"/>
              <a:pathLst>
                <a:path w="108584" h="35560">
                  <a:moveTo>
                    <a:pt x="54102" y="0"/>
                  </a:moveTo>
                  <a:lnTo>
                    <a:pt x="33057" y="1381"/>
                  </a:lnTo>
                  <a:lnTo>
                    <a:pt x="15859" y="5143"/>
                  </a:lnTo>
                  <a:lnTo>
                    <a:pt x="4256" y="10715"/>
                  </a:lnTo>
                  <a:lnTo>
                    <a:pt x="0" y="17526"/>
                  </a:lnTo>
                  <a:lnTo>
                    <a:pt x="4256" y="24336"/>
                  </a:lnTo>
                  <a:lnTo>
                    <a:pt x="15859" y="29908"/>
                  </a:lnTo>
                  <a:lnTo>
                    <a:pt x="33057" y="33670"/>
                  </a:lnTo>
                  <a:lnTo>
                    <a:pt x="54102" y="35052"/>
                  </a:lnTo>
                  <a:lnTo>
                    <a:pt x="75146" y="33670"/>
                  </a:lnTo>
                  <a:lnTo>
                    <a:pt x="92344" y="29908"/>
                  </a:lnTo>
                  <a:lnTo>
                    <a:pt x="103947" y="24336"/>
                  </a:lnTo>
                  <a:lnTo>
                    <a:pt x="108204" y="17526"/>
                  </a:lnTo>
                  <a:lnTo>
                    <a:pt x="103947" y="10715"/>
                  </a:lnTo>
                  <a:lnTo>
                    <a:pt x="92344" y="5143"/>
                  </a:lnTo>
                  <a:lnTo>
                    <a:pt x="75146" y="1381"/>
                  </a:lnTo>
                  <a:lnTo>
                    <a:pt x="54102" y="0"/>
                  </a:lnTo>
                  <a:close/>
                </a:path>
              </a:pathLst>
            </a:custGeom>
            <a:solidFill>
              <a:srgbClr val="C5C5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2" name="object 602"/>
            <p:cNvSpPr/>
            <p:nvPr/>
          </p:nvSpPr>
          <p:spPr>
            <a:xfrm>
              <a:off x="7536180" y="3790187"/>
              <a:ext cx="108585" cy="35560"/>
            </a:xfrm>
            <a:custGeom>
              <a:avLst/>
              <a:gdLst/>
              <a:ahLst/>
              <a:cxnLst/>
              <a:rect l="l" t="t" r="r" b="b"/>
              <a:pathLst>
                <a:path w="108584" h="35560">
                  <a:moveTo>
                    <a:pt x="0" y="17526"/>
                  </a:moveTo>
                  <a:lnTo>
                    <a:pt x="4256" y="10715"/>
                  </a:lnTo>
                  <a:lnTo>
                    <a:pt x="15859" y="5143"/>
                  </a:lnTo>
                  <a:lnTo>
                    <a:pt x="33057" y="1381"/>
                  </a:lnTo>
                  <a:lnTo>
                    <a:pt x="54102" y="0"/>
                  </a:lnTo>
                  <a:lnTo>
                    <a:pt x="75146" y="1381"/>
                  </a:lnTo>
                  <a:lnTo>
                    <a:pt x="92344" y="5143"/>
                  </a:lnTo>
                  <a:lnTo>
                    <a:pt x="103947" y="10715"/>
                  </a:lnTo>
                  <a:lnTo>
                    <a:pt x="108204" y="17526"/>
                  </a:lnTo>
                  <a:lnTo>
                    <a:pt x="103947" y="24336"/>
                  </a:lnTo>
                  <a:lnTo>
                    <a:pt x="92344" y="29908"/>
                  </a:lnTo>
                  <a:lnTo>
                    <a:pt x="75146" y="33670"/>
                  </a:lnTo>
                  <a:lnTo>
                    <a:pt x="54102" y="35052"/>
                  </a:lnTo>
                  <a:lnTo>
                    <a:pt x="33057" y="33670"/>
                  </a:lnTo>
                  <a:lnTo>
                    <a:pt x="15859" y="29908"/>
                  </a:lnTo>
                  <a:lnTo>
                    <a:pt x="4256" y="24336"/>
                  </a:lnTo>
                  <a:lnTo>
                    <a:pt x="0" y="17526"/>
                  </a:lnTo>
                  <a:close/>
                </a:path>
              </a:pathLst>
            </a:custGeom>
            <a:ln w="3175">
              <a:solidFill>
                <a:srgbClr val="C5C5C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3" name="object 603"/>
            <p:cNvSpPr/>
            <p:nvPr/>
          </p:nvSpPr>
          <p:spPr>
            <a:xfrm>
              <a:off x="7071359" y="3791712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4">
                  <a:moveTo>
                    <a:pt x="26034" y="0"/>
                  </a:moveTo>
                  <a:lnTo>
                    <a:pt x="7493" y="0"/>
                  </a:lnTo>
                  <a:lnTo>
                    <a:pt x="0" y="7493"/>
                  </a:lnTo>
                  <a:lnTo>
                    <a:pt x="0" y="16764"/>
                  </a:lnTo>
                  <a:lnTo>
                    <a:pt x="0" y="26035"/>
                  </a:lnTo>
                  <a:lnTo>
                    <a:pt x="7493" y="33528"/>
                  </a:lnTo>
                  <a:lnTo>
                    <a:pt x="26034" y="33528"/>
                  </a:lnTo>
                  <a:lnTo>
                    <a:pt x="33528" y="26035"/>
                  </a:lnTo>
                  <a:lnTo>
                    <a:pt x="33528" y="7493"/>
                  </a:lnTo>
                  <a:lnTo>
                    <a:pt x="26034" y="0"/>
                  </a:lnTo>
                  <a:close/>
                </a:path>
              </a:pathLst>
            </a:custGeom>
            <a:solidFill>
              <a:srgbClr val="86DC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4" name="object 604"/>
            <p:cNvSpPr/>
            <p:nvPr/>
          </p:nvSpPr>
          <p:spPr>
            <a:xfrm>
              <a:off x="7174230" y="3809237"/>
              <a:ext cx="327025" cy="0"/>
            </a:xfrm>
            <a:custGeom>
              <a:avLst/>
              <a:gdLst/>
              <a:ahLst/>
              <a:cxnLst/>
              <a:rect l="l" t="t" r="r" b="b"/>
              <a:pathLst>
                <a:path w="327025">
                  <a:moveTo>
                    <a:pt x="0" y="0"/>
                  </a:moveTo>
                  <a:lnTo>
                    <a:pt x="326771" y="0"/>
                  </a:lnTo>
                </a:path>
              </a:pathLst>
            </a:custGeom>
            <a:ln w="3175">
              <a:solidFill>
                <a:srgbClr val="AAA9A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5" name="object 605"/>
            <p:cNvSpPr/>
            <p:nvPr/>
          </p:nvSpPr>
          <p:spPr>
            <a:xfrm>
              <a:off x="7678673" y="3809237"/>
              <a:ext cx="327025" cy="0"/>
            </a:xfrm>
            <a:custGeom>
              <a:avLst/>
              <a:gdLst/>
              <a:ahLst/>
              <a:cxnLst/>
              <a:rect l="l" t="t" r="r" b="b"/>
              <a:pathLst>
                <a:path w="327025">
                  <a:moveTo>
                    <a:pt x="0" y="0"/>
                  </a:moveTo>
                  <a:lnTo>
                    <a:pt x="326771" y="0"/>
                  </a:lnTo>
                </a:path>
              </a:pathLst>
            </a:custGeom>
            <a:ln w="3175">
              <a:solidFill>
                <a:srgbClr val="AAA9A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6" name="object 606"/>
            <p:cNvSpPr/>
            <p:nvPr/>
          </p:nvSpPr>
          <p:spPr>
            <a:xfrm>
              <a:off x="6995159" y="3869436"/>
              <a:ext cx="1181100" cy="85725"/>
            </a:xfrm>
            <a:custGeom>
              <a:avLst/>
              <a:gdLst/>
              <a:ahLst/>
              <a:cxnLst/>
              <a:rect l="l" t="t" r="r" b="b"/>
              <a:pathLst>
                <a:path w="1181100" h="85725">
                  <a:moveTo>
                    <a:pt x="1181100" y="0"/>
                  </a:moveTo>
                  <a:lnTo>
                    <a:pt x="0" y="0"/>
                  </a:lnTo>
                  <a:lnTo>
                    <a:pt x="0" y="85343"/>
                  </a:lnTo>
                  <a:lnTo>
                    <a:pt x="1181100" y="85343"/>
                  </a:lnTo>
                  <a:lnTo>
                    <a:pt x="1181100" y="0"/>
                  </a:lnTo>
                  <a:close/>
                </a:path>
              </a:pathLst>
            </a:custGeom>
            <a:solidFill>
              <a:srgbClr val="C5C5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7" name="object 607"/>
            <p:cNvSpPr/>
            <p:nvPr/>
          </p:nvSpPr>
          <p:spPr>
            <a:xfrm>
              <a:off x="6995159" y="3869436"/>
              <a:ext cx="1181100" cy="85725"/>
            </a:xfrm>
            <a:custGeom>
              <a:avLst/>
              <a:gdLst/>
              <a:ahLst/>
              <a:cxnLst/>
              <a:rect l="l" t="t" r="r" b="b"/>
              <a:pathLst>
                <a:path w="1181100" h="85725">
                  <a:moveTo>
                    <a:pt x="0" y="85343"/>
                  </a:moveTo>
                  <a:lnTo>
                    <a:pt x="1181100" y="85343"/>
                  </a:lnTo>
                  <a:lnTo>
                    <a:pt x="1181100" y="0"/>
                  </a:lnTo>
                  <a:lnTo>
                    <a:pt x="0" y="0"/>
                  </a:lnTo>
                  <a:lnTo>
                    <a:pt x="0" y="85343"/>
                  </a:lnTo>
                  <a:close/>
                </a:path>
              </a:pathLst>
            </a:custGeom>
            <a:ln w="3175">
              <a:solidFill>
                <a:srgbClr val="C5C5C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8" name="object 608"/>
            <p:cNvSpPr/>
            <p:nvPr/>
          </p:nvSpPr>
          <p:spPr>
            <a:xfrm>
              <a:off x="7018020" y="3880103"/>
              <a:ext cx="1143000" cy="59690"/>
            </a:xfrm>
            <a:custGeom>
              <a:avLst/>
              <a:gdLst/>
              <a:ahLst/>
              <a:cxnLst/>
              <a:rect l="l" t="t" r="r" b="b"/>
              <a:pathLst>
                <a:path w="1143000" h="59689">
                  <a:moveTo>
                    <a:pt x="138684" y="0"/>
                  </a:moveTo>
                  <a:lnTo>
                    <a:pt x="0" y="0"/>
                  </a:lnTo>
                  <a:lnTo>
                    <a:pt x="0" y="59436"/>
                  </a:lnTo>
                  <a:lnTo>
                    <a:pt x="138684" y="59436"/>
                  </a:lnTo>
                  <a:lnTo>
                    <a:pt x="138684" y="0"/>
                  </a:lnTo>
                  <a:close/>
                </a:path>
                <a:path w="1143000" h="59689">
                  <a:moveTo>
                    <a:pt x="640080" y="0"/>
                  </a:moveTo>
                  <a:lnTo>
                    <a:pt x="502920" y="0"/>
                  </a:lnTo>
                  <a:lnTo>
                    <a:pt x="502920" y="59436"/>
                  </a:lnTo>
                  <a:lnTo>
                    <a:pt x="640080" y="59436"/>
                  </a:lnTo>
                  <a:lnTo>
                    <a:pt x="640080" y="0"/>
                  </a:lnTo>
                  <a:close/>
                </a:path>
                <a:path w="1143000" h="59689">
                  <a:moveTo>
                    <a:pt x="1142987" y="0"/>
                  </a:moveTo>
                  <a:lnTo>
                    <a:pt x="1005840" y="0"/>
                  </a:lnTo>
                  <a:lnTo>
                    <a:pt x="1005840" y="59436"/>
                  </a:lnTo>
                  <a:lnTo>
                    <a:pt x="1142987" y="59436"/>
                  </a:lnTo>
                  <a:lnTo>
                    <a:pt x="1142987" y="0"/>
                  </a:lnTo>
                  <a:close/>
                </a:path>
              </a:pathLst>
            </a:custGeom>
            <a:solidFill>
              <a:srgbClr val="706F7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9" name="object 609"/>
            <p:cNvSpPr/>
            <p:nvPr/>
          </p:nvSpPr>
          <p:spPr>
            <a:xfrm>
              <a:off x="7536180" y="3890772"/>
              <a:ext cx="108585" cy="35560"/>
            </a:xfrm>
            <a:custGeom>
              <a:avLst/>
              <a:gdLst/>
              <a:ahLst/>
              <a:cxnLst/>
              <a:rect l="l" t="t" r="r" b="b"/>
              <a:pathLst>
                <a:path w="108584" h="35560">
                  <a:moveTo>
                    <a:pt x="54102" y="0"/>
                  </a:moveTo>
                  <a:lnTo>
                    <a:pt x="33057" y="1381"/>
                  </a:lnTo>
                  <a:lnTo>
                    <a:pt x="15859" y="5143"/>
                  </a:lnTo>
                  <a:lnTo>
                    <a:pt x="4256" y="10715"/>
                  </a:lnTo>
                  <a:lnTo>
                    <a:pt x="0" y="17525"/>
                  </a:lnTo>
                  <a:lnTo>
                    <a:pt x="4256" y="24336"/>
                  </a:lnTo>
                  <a:lnTo>
                    <a:pt x="15859" y="29908"/>
                  </a:lnTo>
                  <a:lnTo>
                    <a:pt x="33057" y="33670"/>
                  </a:lnTo>
                  <a:lnTo>
                    <a:pt x="54102" y="35051"/>
                  </a:lnTo>
                  <a:lnTo>
                    <a:pt x="75146" y="33670"/>
                  </a:lnTo>
                  <a:lnTo>
                    <a:pt x="92344" y="29908"/>
                  </a:lnTo>
                  <a:lnTo>
                    <a:pt x="103947" y="24336"/>
                  </a:lnTo>
                  <a:lnTo>
                    <a:pt x="108204" y="17525"/>
                  </a:lnTo>
                  <a:lnTo>
                    <a:pt x="103947" y="10715"/>
                  </a:lnTo>
                  <a:lnTo>
                    <a:pt x="92344" y="5143"/>
                  </a:lnTo>
                  <a:lnTo>
                    <a:pt x="75146" y="1381"/>
                  </a:lnTo>
                  <a:lnTo>
                    <a:pt x="54102" y="0"/>
                  </a:lnTo>
                  <a:close/>
                </a:path>
              </a:pathLst>
            </a:custGeom>
            <a:solidFill>
              <a:srgbClr val="C5C5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0" name="object 610"/>
            <p:cNvSpPr/>
            <p:nvPr/>
          </p:nvSpPr>
          <p:spPr>
            <a:xfrm>
              <a:off x="7536180" y="3890772"/>
              <a:ext cx="108585" cy="35560"/>
            </a:xfrm>
            <a:custGeom>
              <a:avLst/>
              <a:gdLst/>
              <a:ahLst/>
              <a:cxnLst/>
              <a:rect l="l" t="t" r="r" b="b"/>
              <a:pathLst>
                <a:path w="108584" h="35560">
                  <a:moveTo>
                    <a:pt x="0" y="17525"/>
                  </a:moveTo>
                  <a:lnTo>
                    <a:pt x="4256" y="10715"/>
                  </a:lnTo>
                  <a:lnTo>
                    <a:pt x="15859" y="5143"/>
                  </a:lnTo>
                  <a:lnTo>
                    <a:pt x="33057" y="1381"/>
                  </a:lnTo>
                  <a:lnTo>
                    <a:pt x="54102" y="0"/>
                  </a:lnTo>
                  <a:lnTo>
                    <a:pt x="75146" y="1381"/>
                  </a:lnTo>
                  <a:lnTo>
                    <a:pt x="92344" y="5143"/>
                  </a:lnTo>
                  <a:lnTo>
                    <a:pt x="103947" y="10715"/>
                  </a:lnTo>
                  <a:lnTo>
                    <a:pt x="108204" y="17525"/>
                  </a:lnTo>
                  <a:lnTo>
                    <a:pt x="103947" y="24336"/>
                  </a:lnTo>
                  <a:lnTo>
                    <a:pt x="92344" y="29908"/>
                  </a:lnTo>
                  <a:lnTo>
                    <a:pt x="75146" y="33670"/>
                  </a:lnTo>
                  <a:lnTo>
                    <a:pt x="54102" y="35051"/>
                  </a:lnTo>
                  <a:lnTo>
                    <a:pt x="33057" y="33670"/>
                  </a:lnTo>
                  <a:lnTo>
                    <a:pt x="15859" y="29908"/>
                  </a:lnTo>
                  <a:lnTo>
                    <a:pt x="4256" y="24336"/>
                  </a:lnTo>
                  <a:lnTo>
                    <a:pt x="0" y="17525"/>
                  </a:lnTo>
                  <a:close/>
                </a:path>
              </a:pathLst>
            </a:custGeom>
            <a:ln w="3175">
              <a:solidFill>
                <a:srgbClr val="C5C5C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1" name="object 611"/>
            <p:cNvSpPr/>
            <p:nvPr/>
          </p:nvSpPr>
          <p:spPr>
            <a:xfrm>
              <a:off x="7071359" y="3893819"/>
              <a:ext cx="33655" cy="32384"/>
            </a:xfrm>
            <a:custGeom>
              <a:avLst/>
              <a:gdLst/>
              <a:ahLst/>
              <a:cxnLst/>
              <a:rect l="l" t="t" r="r" b="b"/>
              <a:pathLst>
                <a:path w="33654" h="32385">
                  <a:moveTo>
                    <a:pt x="26034" y="0"/>
                  </a:moveTo>
                  <a:lnTo>
                    <a:pt x="7493" y="0"/>
                  </a:lnTo>
                  <a:lnTo>
                    <a:pt x="0" y="7111"/>
                  </a:lnTo>
                  <a:lnTo>
                    <a:pt x="0" y="16001"/>
                  </a:lnTo>
                  <a:lnTo>
                    <a:pt x="0" y="24891"/>
                  </a:lnTo>
                  <a:lnTo>
                    <a:pt x="7493" y="32003"/>
                  </a:lnTo>
                  <a:lnTo>
                    <a:pt x="26034" y="32003"/>
                  </a:lnTo>
                  <a:lnTo>
                    <a:pt x="33528" y="24891"/>
                  </a:lnTo>
                  <a:lnTo>
                    <a:pt x="33528" y="7111"/>
                  </a:lnTo>
                  <a:lnTo>
                    <a:pt x="26034" y="0"/>
                  </a:lnTo>
                  <a:close/>
                </a:path>
              </a:pathLst>
            </a:custGeom>
            <a:solidFill>
              <a:srgbClr val="86DC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2" name="object 612"/>
            <p:cNvSpPr/>
            <p:nvPr/>
          </p:nvSpPr>
          <p:spPr>
            <a:xfrm>
              <a:off x="6995159" y="3970019"/>
              <a:ext cx="1181100" cy="85725"/>
            </a:xfrm>
            <a:custGeom>
              <a:avLst/>
              <a:gdLst/>
              <a:ahLst/>
              <a:cxnLst/>
              <a:rect l="l" t="t" r="r" b="b"/>
              <a:pathLst>
                <a:path w="1181100" h="85725">
                  <a:moveTo>
                    <a:pt x="1181100" y="0"/>
                  </a:moveTo>
                  <a:lnTo>
                    <a:pt x="0" y="0"/>
                  </a:lnTo>
                  <a:lnTo>
                    <a:pt x="0" y="85343"/>
                  </a:lnTo>
                  <a:lnTo>
                    <a:pt x="1181100" y="85343"/>
                  </a:lnTo>
                  <a:lnTo>
                    <a:pt x="1181100" y="0"/>
                  </a:lnTo>
                  <a:close/>
                </a:path>
              </a:pathLst>
            </a:custGeom>
            <a:solidFill>
              <a:srgbClr val="C5C5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3" name="object 613"/>
            <p:cNvSpPr/>
            <p:nvPr/>
          </p:nvSpPr>
          <p:spPr>
            <a:xfrm>
              <a:off x="6995159" y="3970019"/>
              <a:ext cx="1181100" cy="85725"/>
            </a:xfrm>
            <a:custGeom>
              <a:avLst/>
              <a:gdLst/>
              <a:ahLst/>
              <a:cxnLst/>
              <a:rect l="l" t="t" r="r" b="b"/>
              <a:pathLst>
                <a:path w="1181100" h="85725">
                  <a:moveTo>
                    <a:pt x="0" y="85343"/>
                  </a:moveTo>
                  <a:lnTo>
                    <a:pt x="1181100" y="85343"/>
                  </a:lnTo>
                  <a:lnTo>
                    <a:pt x="1181100" y="0"/>
                  </a:lnTo>
                  <a:lnTo>
                    <a:pt x="0" y="0"/>
                  </a:lnTo>
                  <a:lnTo>
                    <a:pt x="0" y="85343"/>
                  </a:lnTo>
                  <a:close/>
                </a:path>
              </a:pathLst>
            </a:custGeom>
            <a:ln w="3175">
              <a:solidFill>
                <a:srgbClr val="C5C5C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4" name="object 614"/>
            <p:cNvSpPr/>
            <p:nvPr/>
          </p:nvSpPr>
          <p:spPr>
            <a:xfrm>
              <a:off x="7018020" y="3982211"/>
              <a:ext cx="1143000" cy="58419"/>
            </a:xfrm>
            <a:custGeom>
              <a:avLst/>
              <a:gdLst/>
              <a:ahLst/>
              <a:cxnLst/>
              <a:rect l="l" t="t" r="r" b="b"/>
              <a:pathLst>
                <a:path w="1143000" h="58420">
                  <a:moveTo>
                    <a:pt x="138684" y="0"/>
                  </a:moveTo>
                  <a:lnTo>
                    <a:pt x="0" y="0"/>
                  </a:lnTo>
                  <a:lnTo>
                    <a:pt x="0" y="57912"/>
                  </a:lnTo>
                  <a:lnTo>
                    <a:pt x="138684" y="57912"/>
                  </a:lnTo>
                  <a:lnTo>
                    <a:pt x="138684" y="0"/>
                  </a:lnTo>
                  <a:close/>
                </a:path>
                <a:path w="1143000" h="58420">
                  <a:moveTo>
                    <a:pt x="640080" y="0"/>
                  </a:moveTo>
                  <a:lnTo>
                    <a:pt x="502920" y="0"/>
                  </a:lnTo>
                  <a:lnTo>
                    <a:pt x="502920" y="57912"/>
                  </a:lnTo>
                  <a:lnTo>
                    <a:pt x="640080" y="57912"/>
                  </a:lnTo>
                  <a:lnTo>
                    <a:pt x="640080" y="0"/>
                  </a:lnTo>
                  <a:close/>
                </a:path>
                <a:path w="1143000" h="58420">
                  <a:moveTo>
                    <a:pt x="1142987" y="0"/>
                  </a:moveTo>
                  <a:lnTo>
                    <a:pt x="1005840" y="0"/>
                  </a:lnTo>
                  <a:lnTo>
                    <a:pt x="1005840" y="57912"/>
                  </a:lnTo>
                  <a:lnTo>
                    <a:pt x="1142987" y="57912"/>
                  </a:lnTo>
                  <a:lnTo>
                    <a:pt x="1142987" y="0"/>
                  </a:lnTo>
                  <a:close/>
                </a:path>
              </a:pathLst>
            </a:custGeom>
            <a:solidFill>
              <a:srgbClr val="706F7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5" name="object 615"/>
            <p:cNvSpPr/>
            <p:nvPr/>
          </p:nvSpPr>
          <p:spPr>
            <a:xfrm>
              <a:off x="7536180" y="3992880"/>
              <a:ext cx="108585" cy="33655"/>
            </a:xfrm>
            <a:custGeom>
              <a:avLst/>
              <a:gdLst/>
              <a:ahLst/>
              <a:cxnLst/>
              <a:rect l="l" t="t" r="r" b="b"/>
              <a:pathLst>
                <a:path w="108584" h="33654">
                  <a:moveTo>
                    <a:pt x="54102" y="0"/>
                  </a:moveTo>
                  <a:lnTo>
                    <a:pt x="33057" y="1315"/>
                  </a:lnTo>
                  <a:lnTo>
                    <a:pt x="15859" y="4905"/>
                  </a:lnTo>
                  <a:lnTo>
                    <a:pt x="4256" y="10233"/>
                  </a:lnTo>
                  <a:lnTo>
                    <a:pt x="0" y="16763"/>
                  </a:lnTo>
                  <a:lnTo>
                    <a:pt x="4256" y="23294"/>
                  </a:lnTo>
                  <a:lnTo>
                    <a:pt x="15859" y="28622"/>
                  </a:lnTo>
                  <a:lnTo>
                    <a:pt x="33057" y="32212"/>
                  </a:lnTo>
                  <a:lnTo>
                    <a:pt x="54102" y="33527"/>
                  </a:lnTo>
                  <a:lnTo>
                    <a:pt x="75146" y="32212"/>
                  </a:lnTo>
                  <a:lnTo>
                    <a:pt x="92344" y="28622"/>
                  </a:lnTo>
                  <a:lnTo>
                    <a:pt x="103947" y="23294"/>
                  </a:lnTo>
                  <a:lnTo>
                    <a:pt x="108204" y="16763"/>
                  </a:lnTo>
                  <a:lnTo>
                    <a:pt x="103947" y="10233"/>
                  </a:lnTo>
                  <a:lnTo>
                    <a:pt x="92344" y="4905"/>
                  </a:lnTo>
                  <a:lnTo>
                    <a:pt x="75146" y="1315"/>
                  </a:lnTo>
                  <a:lnTo>
                    <a:pt x="54102" y="0"/>
                  </a:lnTo>
                  <a:close/>
                </a:path>
              </a:pathLst>
            </a:custGeom>
            <a:solidFill>
              <a:srgbClr val="C5C5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6" name="object 616"/>
            <p:cNvSpPr/>
            <p:nvPr/>
          </p:nvSpPr>
          <p:spPr>
            <a:xfrm>
              <a:off x="7536180" y="3992880"/>
              <a:ext cx="108585" cy="33655"/>
            </a:xfrm>
            <a:custGeom>
              <a:avLst/>
              <a:gdLst/>
              <a:ahLst/>
              <a:cxnLst/>
              <a:rect l="l" t="t" r="r" b="b"/>
              <a:pathLst>
                <a:path w="108584" h="33654">
                  <a:moveTo>
                    <a:pt x="0" y="16763"/>
                  </a:moveTo>
                  <a:lnTo>
                    <a:pt x="4256" y="10233"/>
                  </a:lnTo>
                  <a:lnTo>
                    <a:pt x="15859" y="4905"/>
                  </a:lnTo>
                  <a:lnTo>
                    <a:pt x="33057" y="1315"/>
                  </a:lnTo>
                  <a:lnTo>
                    <a:pt x="54102" y="0"/>
                  </a:lnTo>
                  <a:lnTo>
                    <a:pt x="75146" y="1315"/>
                  </a:lnTo>
                  <a:lnTo>
                    <a:pt x="92344" y="4905"/>
                  </a:lnTo>
                  <a:lnTo>
                    <a:pt x="103947" y="10233"/>
                  </a:lnTo>
                  <a:lnTo>
                    <a:pt x="108204" y="16763"/>
                  </a:lnTo>
                  <a:lnTo>
                    <a:pt x="103947" y="23294"/>
                  </a:lnTo>
                  <a:lnTo>
                    <a:pt x="92344" y="28622"/>
                  </a:lnTo>
                  <a:lnTo>
                    <a:pt x="75146" y="32212"/>
                  </a:lnTo>
                  <a:lnTo>
                    <a:pt x="54102" y="33527"/>
                  </a:lnTo>
                  <a:lnTo>
                    <a:pt x="33057" y="32212"/>
                  </a:lnTo>
                  <a:lnTo>
                    <a:pt x="15859" y="28622"/>
                  </a:lnTo>
                  <a:lnTo>
                    <a:pt x="4256" y="23294"/>
                  </a:lnTo>
                  <a:lnTo>
                    <a:pt x="0" y="16763"/>
                  </a:lnTo>
                  <a:close/>
                </a:path>
              </a:pathLst>
            </a:custGeom>
            <a:ln w="3175">
              <a:solidFill>
                <a:srgbClr val="C5C5C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7" name="object 617"/>
            <p:cNvSpPr/>
            <p:nvPr/>
          </p:nvSpPr>
          <p:spPr>
            <a:xfrm>
              <a:off x="7071359" y="3994403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4">
                  <a:moveTo>
                    <a:pt x="26034" y="0"/>
                  </a:moveTo>
                  <a:lnTo>
                    <a:pt x="7493" y="0"/>
                  </a:lnTo>
                  <a:lnTo>
                    <a:pt x="0" y="7492"/>
                  </a:lnTo>
                  <a:lnTo>
                    <a:pt x="0" y="16763"/>
                  </a:lnTo>
                  <a:lnTo>
                    <a:pt x="0" y="26034"/>
                  </a:lnTo>
                  <a:lnTo>
                    <a:pt x="7493" y="33527"/>
                  </a:lnTo>
                  <a:lnTo>
                    <a:pt x="26034" y="33527"/>
                  </a:lnTo>
                  <a:lnTo>
                    <a:pt x="33528" y="26034"/>
                  </a:lnTo>
                  <a:lnTo>
                    <a:pt x="33528" y="7492"/>
                  </a:lnTo>
                  <a:lnTo>
                    <a:pt x="26034" y="0"/>
                  </a:lnTo>
                  <a:close/>
                </a:path>
              </a:pathLst>
            </a:custGeom>
            <a:solidFill>
              <a:srgbClr val="86DC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8" name="object 618"/>
            <p:cNvSpPr/>
            <p:nvPr/>
          </p:nvSpPr>
          <p:spPr>
            <a:xfrm>
              <a:off x="7174230" y="4011929"/>
              <a:ext cx="327025" cy="0"/>
            </a:xfrm>
            <a:custGeom>
              <a:avLst/>
              <a:gdLst/>
              <a:ahLst/>
              <a:cxnLst/>
              <a:rect l="l" t="t" r="r" b="b"/>
              <a:pathLst>
                <a:path w="327025">
                  <a:moveTo>
                    <a:pt x="0" y="0"/>
                  </a:moveTo>
                  <a:lnTo>
                    <a:pt x="326771" y="0"/>
                  </a:lnTo>
                </a:path>
              </a:pathLst>
            </a:custGeom>
            <a:ln w="3175">
              <a:solidFill>
                <a:srgbClr val="AAA9A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9" name="object 619"/>
            <p:cNvSpPr/>
            <p:nvPr/>
          </p:nvSpPr>
          <p:spPr>
            <a:xfrm>
              <a:off x="7678673" y="4011929"/>
              <a:ext cx="327025" cy="0"/>
            </a:xfrm>
            <a:custGeom>
              <a:avLst/>
              <a:gdLst/>
              <a:ahLst/>
              <a:cxnLst/>
              <a:rect l="l" t="t" r="r" b="b"/>
              <a:pathLst>
                <a:path w="327025">
                  <a:moveTo>
                    <a:pt x="0" y="0"/>
                  </a:moveTo>
                  <a:lnTo>
                    <a:pt x="326771" y="0"/>
                  </a:lnTo>
                </a:path>
              </a:pathLst>
            </a:custGeom>
            <a:ln w="3175">
              <a:solidFill>
                <a:srgbClr val="AAA9A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0" name="object 620"/>
            <p:cNvSpPr/>
            <p:nvPr/>
          </p:nvSpPr>
          <p:spPr>
            <a:xfrm>
              <a:off x="6995159" y="4070603"/>
              <a:ext cx="1181100" cy="86995"/>
            </a:xfrm>
            <a:custGeom>
              <a:avLst/>
              <a:gdLst/>
              <a:ahLst/>
              <a:cxnLst/>
              <a:rect l="l" t="t" r="r" b="b"/>
              <a:pathLst>
                <a:path w="1181100" h="86995">
                  <a:moveTo>
                    <a:pt x="1181100" y="0"/>
                  </a:moveTo>
                  <a:lnTo>
                    <a:pt x="0" y="0"/>
                  </a:lnTo>
                  <a:lnTo>
                    <a:pt x="0" y="86867"/>
                  </a:lnTo>
                  <a:lnTo>
                    <a:pt x="1181100" y="86867"/>
                  </a:lnTo>
                  <a:lnTo>
                    <a:pt x="1181100" y="0"/>
                  </a:lnTo>
                  <a:close/>
                </a:path>
              </a:pathLst>
            </a:custGeom>
            <a:solidFill>
              <a:srgbClr val="C5C5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1" name="object 621"/>
            <p:cNvSpPr/>
            <p:nvPr/>
          </p:nvSpPr>
          <p:spPr>
            <a:xfrm>
              <a:off x="6995159" y="4070603"/>
              <a:ext cx="1181100" cy="86995"/>
            </a:xfrm>
            <a:custGeom>
              <a:avLst/>
              <a:gdLst/>
              <a:ahLst/>
              <a:cxnLst/>
              <a:rect l="l" t="t" r="r" b="b"/>
              <a:pathLst>
                <a:path w="1181100" h="86995">
                  <a:moveTo>
                    <a:pt x="0" y="86867"/>
                  </a:moveTo>
                  <a:lnTo>
                    <a:pt x="1181100" y="86867"/>
                  </a:lnTo>
                  <a:lnTo>
                    <a:pt x="1181100" y="0"/>
                  </a:lnTo>
                  <a:lnTo>
                    <a:pt x="0" y="0"/>
                  </a:lnTo>
                  <a:lnTo>
                    <a:pt x="0" y="86867"/>
                  </a:lnTo>
                  <a:close/>
                </a:path>
              </a:pathLst>
            </a:custGeom>
            <a:ln w="3175">
              <a:solidFill>
                <a:srgbClr val="C5C5C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2" name="object 622"/>
            <p:cNvSpPr/>
            <p:nvPr/>
          </p:nvSpPr>
          <p:spPr>
            <a:xfrm>
              <a:off x="7018020" y="4082795"/>
              <a:ext cx="1143000" cy="59690"/>
            </a:xfrm>
            <a:custGeom>
              <a:avLst/>
              <a:gdLst/>
              <a:ahLst/>
              <a:cxnLst/>
              <a:rect l="l" t="t" r="r" b="b"/>
              <a:pathLst>
                <a:path w="1143000" h="59689">
                  <a:moveTo>
                    <a:pt x="138684" y="0"/>
                  </a:moveTo>
                  <a:lnTo>
                    <a:pt x="0" y="0"/>
                  </a:lnTo>
                  <a:lnTo>
                    <a:pt x="0" y="59436"/>
                  </a:lnTo>
                  <a:lnTo>
                    <a:pt x="138684" y="59436"/>
                  </a:lnTo>
                  <a:lnTo>
                    <a:pt x="138684" y="0"/>
                  </a:lnTo>
                  <a:close/>
                </a:path>
                <a:path w="1143000" h="59689">
                  <a:moveTo>
                    <a:pt x="640080" y="0"/>
                  </a:moveTo>
                  <a:lnTo>
                    <a:pt x="502920" y="0"/>
                  </a:lnTo>
                  <a:lnTo>
                    <a:pt x="502920" y="59436"/>
                  </a:lnTo>
                  <a:lnTo>
                    <a:pt x="640080" y="59436"/>
                  </a:lnTo>
                  <a:lnTo>
                    <a:pt x="640080" y="0"/>
                  </a:lnTo>
                  <a:close/>
                </a:path>
                <a:path w="1143000" h="59689">
                  <a:moveTo>
                    <a:pt x="1142987" y="0"/>
                  </a:moveTo>
                  <a:lnTo>
                    <a:pt x="1005840" y="0"/>
                  </a:lnTo>
                  <a:lnTo>
                    <a:pt x="1005840" y="59436"/>
                  </a:lnTo>
                  <a:lnTo>
                    <a:pt x="1142987" y="59436"/>
                  </a:lnTo>
                  <a:lnTo>
                    <a:pt x="1142987" y="0"/>
                  </a:lnTo>
                  <a:close/>
                </a:path>
              </a:pathLst>
            </a:custGeom>
            <a:solidFill>
              <a:srgbClr val="706F7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3" name="object 623"/>
            <p:cNvSpPr/>
            <p:nvPr/>
          </p:nvSpPr>
          <p:spPr>
            <a:xfrm>
              <a:off x="7536180" y="4093463"/>
              <a:ext cx="108585" cy="35560"/>
            </a:xfrm>
            <a:custGeom>
              <a:avLst/>
              <a:gdLst/>
              <a:ahLst/>
              <a:cxnLst/>
              <a:rect l="l" t="t" r="r" b="b"/>
              <a:pathLst>
                <a:path w="108584" h="35560">
                  <a:moveTo>
                    <a:pt x="54102" y="0"/>
                  </a:moveTo>
                  <a:lnTo>
                    <a:pt x="33057" y="1381"/>
                  </a:lnTo>
                  <a:lnTo>
                    <a:pt x="15859" y="5143"/>
                  </a:lnTo>
                  <a:lnTo>
                    <a:pt x="4256" y="10715"/>
                  </a:lnTo>
                  <a:lnTo>
                    <a:pt x="0" y="17525"/>
                  </a:lnTo>
                  <a:lnTo>
                    <a:pt x="4256" y="24336"/>
                  </a:lnTo>
                  <a:lnTo>
                    <a:pt x="15859" y="29908"/>
                  </a:lnTo>
                  <a:lnTo>
                    <a:pt x="33057" y="33670"/>
                  </a:lnTo>
                  <a:lnTo>
                    <a:pt x="54102" y="35051"/>
                  </a:lnTo>
                  <a:lnTo>
                    <a:pt x="75146" y="33670"/>
                  </a:lnTo>
                  <a:lnTo>
                    <a:pt x="92344" y="29908"/>
                  </a:lnTo>
                  <a:lnTo>
                    <a:pt x="103947" y="24336"/>
                  </a:lnTo>
                  <a:lnTo>
                    <a:pt x="108204" y="17525"/>
                  </a:lnTo>
                  <a:lnTo>
                    <a:pt x="103947" y="10715"/>
                  </a:lnTo>
                  <a:lnTo>
                    <a:pt x="92344" y="5143"/>
                  </a:lnTo>
                  <a:lnTo>
                    <a:pt x="75146" y="1381"/>
                  </a:lnTo>
                  <a:lnTo>
                    <a:pt x="54102" y="0"/>
                  </a:lnTo>
                  <a:close/>
                </a:path>
              </a:pathLst>
            </a:custGeom>
            <a:solidFill>
              <a:srgbClr val="C5C5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4" name="object 624"/>
            <p:cNvSpPr/>
            <p:nvPr/>
          </p:nvSpPr>
          <p:spPr>
            <a:xfrm>
              <a:off x="7536180" y="4093463"/>
              <a:ext cx="108585" cy="35560"/>
            </a:xfrm>
            <a:custGeom>
              <a:avLst/>
              <a:gdLst/>
              <a:ahLst/>
              <a:cxnLst/>
              <a:rect l="l" t="t" r="r" b="b"/>
              <a:pathLst>
                <a:path w="108584" h="35560">
                  <a:moveTo>
                    <a:pt x="0" y="17525"/>
                  </a:moveTo>
                  <a:lnTo>
                    <a:pt x="4256" y="10715"/>
                  </a:lnTo>
                  <a:lnTo>
                    <a:pt x="15859" y="5143"/>
                  </a:lnTo>
                  <a:lnTo>
                    <a:pt x="33057" y="1381"/>
                  </a:lnTo>
                  <a:lnTo>
                    <a:pt x="54102" y="0"/>
                  </a:lnTo>
                  <a:lnTo>
                    <a:pt x="75146" y="1381"/>
                  </a:lnTo>
                  <a:lnTo>
                    <a:pt x="92344" y="5143"/>
                  </a:lnTo>
                  <a:lnTo>
                    <a:pt x="103947" y="10715"/>
                  </a:lnTo>
                  <a:lnTo>
                    <a:pt x="108204" y="17525"/>
                  </a:lnTo>
                  <a:lnTo>
                    <a:pt x="103947" y="24336"/>
                  </a:lnTo>
                  <a:lnTo>
                    <a:pt x="92344" y="29908"/>
                  </a:lnTo>
                  <a:lnTo>
                    <a:pt x="75146" y="33670"/>
                  </a:lnTo>
                  <a:lnTo>
                    <a:pt x="54102" y="35051"/>
                  </a:lnTo>
                  <a:lnTo>
                    <a:pt x="33057" y="33670"/>
                  </a:lnTo>
                  <a:lnTo>
                    <a:pt x="15859" y="29908"/>
                  </a:lnTo>
                  <a:lnTo>
                    <a:pt x="4256" y="24336"/>
                  </a:lnTo>
                  <a:lnTo>
                    <a:pt x="0" y="17525"/>
                  </a:lnTo>
                  <a:close/>
                </a:path>
              </a:pathLst>
            </a:custGeom>
            <a:ln w="3175">
              <a:solidFill>
                <a:srgbClr val="C5C5C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5" name="object 625"/>
            <p:cNvSpPr/>
            <p:nvPr/>
          </p:nvSpPr>
          <p:spPr>
            <a:xfrm>
              <a:off x="7071359" y="4096512"/>
              <a:ext cx="33655" cy="32384"/>
            </a:xfrm>
            <a:custGeom>
              <a:avLst/>
              <a:gdLst/>
              <a:ahLst/>
              <a:cxnLst/>
              <a:rect l="l" t="t" r="r" b="b"/>
              <a:pathLst>
                <a:path w="33654" h="32385">
                  <a:moveTo>
                    <a:pt x="26034" y="0"/>
                  </a:moveTo>
                  <a:lnTo>
                    <a:pt x="7493" y="0"/>
                  </a:lnTo>
                  <a:lnTo>
                    <a:pt x="0" y="7112"/>
                  </a:lnTo>
                  <a:lnTo>
                    <a:pt x="0" y="16002"/>
                  </a:lnTo>
                  <a:lnTo>
                    <a:pt x="0" y="24892"/>
                  </a:lnTo>
                  <a:lnTo>
                    <a:pt x="7493" y="32004"/>
                  </a:lnTo>
                  <a:lnTo>
                    <a:pt x="26034" y="32004"/>
                  </a:lnTo>
                  <a:lnTo>
                    <a:pt x="33528" y="24892"/>
                  </a:lnTo>
                  <a:lnTo>
                    <a:pt x="33528" y="7112"/>
                  </a:lnTo>
                  <a:lnTo>
                    <a:pt x="26034" y="0"/>
                  </a:lnTo>
                  <a:close/>
                </a:path>
              </a:pathLst>
            </a:custGeom>
            <a:solidFill>
              <a:srgbClr val="86DC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6" name="object 626"/>
            <p:cNvSpPr/>
            <p:nvPr/>
          </p:nvSpPr>
          <p:spPr>
            <a:xfrm>
              <a:off x="7678673" y="4114037"/>
              <a:ext cx="327025" cy="0"/>
            </a:xfrm>
            <a:custGeom>
              <a:avLst/>
              <a:gdLst/>
              <a:ahLst/>
              <a:cxnLst/>
              <a:rect l="l" t="t" r="r" b="b"/>
              <a:pathLst>
                <a:path w="327025">
                  <a:moveTo>
                    <a:pt x="0" y="0"/>
                  </a:moveTo>
                  <a:lnTo>
                    <a:pt x="326771" y="0"/>
                  </a:lnTo>
                </a:path>
              </a:pathLst>
            </a:custGeom>
            <a:ln w="3175">
              <a:solidFill>
                <a:srgbClr val="AAA9A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7" name="object 627"/>
            <p:cNvSpPr/>
            <p:nvPr/>
          </p:nvSpPr>
          <p:spPr>
            <a:xfrm>
              <a:off x="6995159" y="4172712"/>
              <a:ext cx="1181100" cy="85725"/>
            </a:xfrm>
            <a:custGeom>
              <a:avLst/>
              <a:gdLst/>
              <a:ahLst/>
              <a:cxnLst/>
              <a:rect l="l" t="t" r="r" b="b"/>
              <a:pathLst>
                <a:path w="1181100" h="85725">
                  <a:moveTo>
                    <a:pt x="1181100" y="0"/>
                  </a:moveTo>
                  <a:lnTo>
                    <a:pt x="0" y="0"/>
                  </a:lnTo>
                  <a:lnTo>
                    <a:pt x="0" y="85343"/>
                  </a:lnTo>
                  <a:lnTo>
                    <a:pt x="1181100" y="85343"/>
                  </a:lnTo>
                  <a:lnTo>
                    <a:pt x="1181100" y="0"/>
                  </a:lnTo>
                  <a:close/>
                </a:path>
              </a:pathLst>
            </a:custGeom>
            <a:solidFill>
              <a:srgbClr val="C5C5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8" name="object 628"/>
            <p:cNvSpPr/>
            <p:nvPr/>
          </p:nvSpPr>
          <p:spPr>
            <a:xfrm>
              <a:off x="6995159" y="4172712"/>
              <a:ext cx="1181100" cy="85725"/>
            </a:xfrm>
            <a:custGeom>
              <a:avLst/>
              <a:gdLst/>
              <a:ahLst/>
              <a:cxnLst/>
              <a:rect l="l" t="t" r="r" b="b"/>
              <a:pathLst>
                <a:path w="1181100" h="85725">
                  <a:moveTo>
                    <a:pt x="0" y="85343"/>
                  </a:moveTo>
                  <a:lnTo>
                    <a:pt x="1181100" y="85343"/>
                  </a:lnTo>
                  <a:lnTo>
                    <a:pt x="1181100" y="0"/>
                  </a:lnTo>
                  <a:lnTo>
                    <a:pt x="0" y="0"/>
                  </a:lnTo>
                  <a:lnTo>
                    <a:pt x="0" y="85343"/>
                  </a:lnTo>
                  <a:close/>
                </a:path>
              </a:pathLst>
            </a:custGeom>
            <a:ln w="3175">
              <a:solidFill>
                <a:srgbClr val="C5C5C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9" name="object 629"/>
            <p:cNvSpPr/>
            <p:nvPr/>
          </p:nvSpPr>
          <p:spPr>
            <a:xfrm>
              <a:off x="7018020" y="4184903"/>
              <a:ext cx="1143000" cy="58419"/>
            </a:xfrm>
            <a:custGeom>
              <a:avLst/>
              <a:gdLst/>
              <a:ahLst/>
              <a:cxnLst/>
              <a:rect l="l" t="t" r="r" b="b"/>
              <a:pathLst>
                <a:path w="1143000" h="58420">
                  <a:moveTo>
                    <a:pt x="138684" y="0"/>
                  </a:moveTo>
                  <a:lnTo>
                    <a:pt x="0" y="0"/>
                  </a:lnTo>
                  <a:lnTo>
                    <a:pt x="0" y="57912"/>
                  </a:lnTo>
                  <a:lnTo>
                    <a:pt x="138684" y="57912"/>
                  </a:lnTo>
                  <a:lnTo>
                    <a:pt x="138684" y="0"/>
                  </a:lnTo>
                  <a:close/>
                </a:path>
                <a:path w="1143000" h="58420">
                  <a:moveTo>
                    <a:pt x="640080" y="0"/>
                  </a:moveTo>
                  <a:lnTo>
                    <a:pt x="502920" y="0"/>
                  </a:lnTo>
                  <a:lnTo>
                    <a:pt x="502920" y="57912"/>
                  </a:lnTo>
                  <a:lnTo>
                    <a:pt x="640080" y="57912"/>
                  </a:lnTo>
                  <a:lnTo>
                    <a:pt x="640080" y="0"/>
                  </a:lnTo>
                  <a:close/>
                </a:path>
                <a:path w="1143000" h="58420">
                  <a:moveTo>
                    <a:pt x="1142987" y="0"/>
                  </a:moveTo>
                  <a:lnTo>
                    <a:pt x="1005840" y="0"/>
                  </a:lnTo>
                  <a:lnTo>
                    <a:pt x="1005840" y="57912"/>
                  </a:lnTo>
                  <a:lnTo>
                    <a:pt x="1142987" y="57912"/>
                  </a:lnTo>
                  <a:lnTo>
                    <a:pt x="1142987" y="0"/>
                  </a:lnTo>
                  <a:close/>
                </a:path>
              </a:pathLst>
            </a:custGeom>
            <a:solidFill>
              <a:srgbClr val="706F7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0" name="object 630"/>
            <p:cNvSpPr/>
            <p:nvPr/>
          </p:nvSpPr>
          <p:spPr>
            <a:xfrm>
              <a:off x="7536180" y="4195571"/>
              <a:ext cx="108585" cy="33655"/>
            </a:xfrm>
            <a:custGeom>
              <a:avLst/>
              <a:gdLst/>
              <a:ahLst/>
              <a:cxnLst/>
              <a:rect l="l" t="t" r="r" b="b"/>
              <a:pathLst>
                <a:path w="108584" h="33654">
                  <a:moveTo>
                    <a:pt x="54102" y="0"/>
                  </a:moveTo>
                  <a:lnTo>
                    <a:pt x="33057" y="1315"/>
                  </a:lnTo>
                  <a:lnTo>
                    <a:pt x="15859" y="4905"/>
                  </a:lnTo>
                  <a:lnTo>
                    <a:pt x="4256" y="10233"/>
                  </a:lnTo>
                  <a:lnTo>
                    <a:pt x="0" y="16763"/>
                  </a:lnTo>
                  <a:lnTo>
                    <a:pt x="4256" y="23294"/>
                  </a:lnTo>
                  <a:lnTo>
                    <a:pt x="15859" y="28622"/>
                  </a:lnTo>
                  <a:lnTo>
                    <a:pt x="33057" y="32212"/>
                  </a:lnTo>
                  <a:lnTo>
                    <a:pt x="54102" y="33527"/>
                  </a:lnTo>
                  <a:lnTo>
                    <a:pt x="75146" y="32212"/>
                  </a:lnTo>
                  <a:lnTo>
                    <a:pt x="92344" y="28622"/>
                  </a:lnTo>
                  <a:lnTo>
                    <a:pt x="103947" y="23294"/>
                  </a:lnTo>
                  <a:lnTo>
                    <a:pt x="108204" y="16763"/>
                  </a:lnTo>
                  <a:lnTo>
                    <a:pt x="103947" y="10233"/>
                  </a:lnTo>
                  <a:lnTo>
                    <a:pt x="92344" y="4905"/>
                  </a:lnTo>
                  <a:lnTo>
                    <a:pt x="75146" y="1315"/>
                  </a:lnTo>
                  <a:lnTo>
                    <a:pt x="54102" y="0"/>
                  </a:lnTo>
                  <a:close/>
                </a:path>
              </a:pathLst>
            </a:custGeom>
            <a:solidFill>
              <a:srgbClr val="C5C5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1" name="object 631"/>
            <p:cNvSpPr/>
            <p:nvPr/>
          </p:nvSpPr>
          <p:spPr>
            <a:xfrm>
              <a:off x="7536180" y="4195571"/>
              <a:ext cx="108585" cy="33655"/>
            </a:xfrm>
            <a:custGeom>
              <a:avLst/>
              <a:gdLst/>
              <a:ahLst/>
              <a:cxnLst/>
              <a:rect l="l" t="t" r="r" b="b"/>
              <a:pathLst>
                <a:path w="108584" h="33654">
                  <a:moveTo>
                    <a:pt x="0" y="16763"/>
                  </a:moveTo>
                  <a:lnTo>
                    <a:pt x="4256" y="10233"/>
                  </a:lnTo>
                  <a:lnTo>
                    <a:pt x="15859" y="4905"/>
                  </a:lnTo>
                  <a:lnTo>
                    <a:pt x="33057" y="1315"/>
                  </a:lnTo>
                  <a:lnTo>
                    <a:pt x="54102" y="0"/>
                  </a:lnTo>
                  <a:lnTo>
                    <a:pt x="75146" y="1315"/>
                  </a:lnTo>
                  <a:lnTo>
                    <a:pt x="92344" y="4905"/>
                  </a:lnTo>
                  <a:lnTo>
                    <a:pt x="103947" y="10233"/>
                  </a:lnTo>
                  <a:lnTo>
                    <a:pt x="108204" y="16763"/>
                  </a:lnTo>
                  <a:lnTo>
                    <a:pt x="103947" y="23294"/>
                  </a:lnTo>
                  <a:lnTo>
                    <a:pt x="92344" y="28622"/>
                  </a:lnTo>
                  <a:lnTo>
                    <a:pt x="75146" y="32212"/>
                  </a:lnTo>
                  <a:lnTo>
                    <a:pt x="54102" y="33527"/>
                  </a:lnTo>
                  <a:lnTo>
                    <a:pt x="33057" y="32212"/>
                  </a:lnTo>
                  <a:lnTo>
                    <a:pt x="15859" y="28622"/>
                  </a:lnTo>
                  <a:lnTo>
                    <a:pt x="4256" y="23294"/>
                  </a:lnTo>
                  <a:lnTo>
                    <a:pt x="0" y="16763"/>
                  </a:lnTo>
                  <a:close/>
                </a:path>
              </a:pathLst>
            </a:custGeom>
            <a:ln w="3175">
              <a:solidFill>
                <a:srgbClr val="C5C5C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2" name="object 632"/>
            <p:cNvSpPr/>
            <p:nvPr/>
          </p:nvSpPr>
          <p:spPr>
            <a:xfrm>
              <a:off x="7071359" y="4197096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4">
                  <a:moveTo>
                    <a:pt x="26034" y="0"/>
                  </a:moveTo>
                  <a:lnTo>
                    <a:pt x="7493" y="0"/>
                  </a:lnTo>
                  <a:lnTo>
                    <a:pt x="0" y="7492"/>
                  </a:lnTo>
                  <a:lnTo>
                    <a:pt x="0" y="16763"/>
                  </a:lnTo>
                  <a:lnTo>
                    <a:pt x="0" y="26034"/>
                  </a:lnTo>
                  <a:lnTo>
                    <a:pt x="7493" y="33527"/>
                  </a:lnTo>
                  <a:lnTo>
                    <a:pt x="26034" y="33527"/>
                  </a:lnTo>
                  <a:lnTo>
                    <a:pt x="33528" y="26034"/>
                  </a:lnTo>
                  <a:lnTo>
                    <a:pt x="33528" y="7492"/>
                  </a:lnTo>
                  <a:lnTo>
                    <a:pt x="26034" y="0"/>
                  </a:lnTo>
                  <a:close/>
                </a:path>
              </a:pathLst>
            </a:custGeom>
            <a:solidFill>
              <a:srgbClr val="86DC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3" name="object 633"/>
            <p:cNvSpPr/>
            <p:nvPr/>
          </p:nvSpPr>
          <p:spPr>
            <a:xfrm>
              <a:off x="7174230" y="4214622"/>
              <a:ext cx="327025" cy="0"/>
            </a:xfrm>
            <a:custGeom>
              <a:avLst/>
              <a:gdLst/>
              <a:ahLst/>
              <a:cxnLst/>
              <a:rect l="l" t="t" r="r" b="b"/>
              <a:pathLst>
                <a:path w="327025">
                  <a:moveTo>
                    <a:pt x="0" y="0"/>
                  </a:moveTo>
                  <a:lnTo>
                    <a:pt x="326771" y="0"/>
                  </a:lnTo>
                </a:path>
              </a:pathLst>
            </a:custGeom>
            <a:ln w="3175">
              <a:solidFill>
                <a:srgbClr val="AAA9A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4" name="object 634"/>
            <p:cNvSpPr/>
            <p:nvPr/>
          </p:nvSpPr>
          <p:spPr>
            <a:xfrm>
              <a:off x="7678673" y="4214622"/>
              <a:ext cx="327025" cy="0"/>
            </a:xfrm>
            <a:custGeom>
              <a:avLst/>
              <a:gdLst/>
              <a:ahLst/>
              <a:cxnLst/>
              <a:rect l="l" t="t" r="r" b="b"/>
              <a:pathLst>
                <a:path w="327025">
                  <a:moveTo>
                    <a:pt x="0" y="0"/>
                  </a:moveTo>
                  <a:lnTo>
                    <a:pt x="326771" y="0"/>
                  </a:lnTo>
                </a:path>
              </a:pathLst>
            </a:custGeom>
            <a:ln w="3175">
              <a:solidFill>
                <a:srgbClr val="AAA9A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5" name="object 635"/>
            <p:cNvSpPr/>
            <p:nvPr/>
          </p:nvSpPr>
          <p:spPr>
            <a:xfrm>
              <a:off x="6995159" y="4273296"/>
              <a:ext cx="1181100" cy="85725"/>
            </a:xfrm>
            <a:custGeom>
              <a:avLst/>
              <a:gdLst/>
              <a:ahLst/>
              <a:cxnLst/>
              <a:rect l="l" t="t" r="r" b="b"/>
              <a:pathLst>
                <a:path w="1181100" h="85725">
                  <a:moveTo>
                    <a:pt x="1181100" y="0"/>
                  </a:moveTo>
                  <a:lnTo>
                    <a:pt x="0" y="0"/>
                  </a:lnTo>
                  <a:lnTo>
                    <a:pt x="0" y="85343"/>
                  </a:lnTo>
                  <a:lnTo>
                    <a:pt x="1181100" y="85343"/>
                  </a:lnTo>
                  <a:lnTo>
                    <a:pt x="1181100" y="0"/>
                  </a:lnTo>
                  <a:close/>
                </a:path>
              </a:pathLst>
            </a:custGeom>
            <a:solidFill>
              <a:srgbClr val="C5C5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6" name="object 636"/>
            <p:cNvSpPr/>
            <p:nvPr/>
          </p:nvSpPr>
          <p:spPr>
            <a:xfrm>
              <a:off x="6995159" y="4273296"/>
              <a:ext cx="1181100" cy="85725"/>
            </a:xfrm>
            <a:custGeom>
              <a:avLst/>
              <a:gdLst/>
              <a:ahLst/>
              <a:cxnLst/>
              <a:rect l="l" t="t" r="r" b="b"/>
              <a:pathLst>
                <a:path w="1181100" h="85725">
                  <a:moveTo>
                    <a:pt x="0" y="85343"/>
                  </a:moveTo>
                  <a:lnTo>
                    <a:pt x="1181100" y="85343"/>
                  </a:lnTo>
                  <a:lnTo>
                    <a:pt x="1181100" y="0"/>
                  </a:lnTo>
                  <a:lnTo>
                    <a:pt x="0" y="0"/>
                  </a:lnTo>
                  <a:lnTo>
                    <a:pt x="0" y="85343"/>
                  </a:lnTo>
                  <a:close/>
                </a:path>
              </a:pathLst>
            </a:custGeom>
            <a:ln w="3175">
              <a:solidFill>
                <a:srgbClr val="C5C5C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7" name="object 637"/>
            <p:cNvSpPr/>
            <p:nvPr/>
          </p:nvSpPr>
          <p:spPr>
            <a:xfrm>
              <a:off x="7018020" y="4285487"/>
              <a:ext cx="1143000" cy="59690"/>
            </a:xfrm>
            <a:custGeom>
              <a:avLst/>
              <a:gdLst/>
              <a:ahLst/>
              <a:cxnLst/>
              <a:rect l="l" t="t" r="r" b="b"/>
              <a:pathLst>
                <a:path w="1143000" h="59689">
                  <a:moveTo>
                    <a:pt x="138684" y="0"/>
                  </a:moveTo>
                  <a:lnTo>
                    <a:pt x="0" y="0"/>
                  </a:lnTo>
                  <a:lnTo>
                    <a:pt x="0" y="59436"/>
                  </a:lnTo>
                  <a:lnTo>
                    <a:pt x="138684" y="59436"/>
                  </a:lnTo>
                  <a:lnTo>
                    <a:pt x="138684" y="0"/>
                  </a:lnTo>
                  <a:close/>
                </a:path>
                <a:path w="1143000" h="59689">
                  <a:moveTo>
                    <a:pt x="640080" y="0"/>
                  </a:moveTo>
                  <a:lnTo>
                    <a:pt x="502920" y="0"/>
                  </a:lnTo>
                  <a:lnTo>
                    <a:pt x="502920" y="59436"/>
                  </a:lnTo>
                  <a:lnTo>
                    <a:pt x="640080" y="59436"/>
                  </a:lnTo>
                  <a:lnTo>
                    <a:pt x="640080" y="0"/>
                  </a:lnTo>
                  <a:close/>
                </a:path>
                <a:path w="1143000" h="59689">
                  <a:moveTo>
                    <a:pt x="1142987" y="0"/>
                  </a:moveTo>
                  <a:lnTo>
                    <a:pt x="1005840" y="0"/>
                  </a:lnTo>
                  <a:lnTo>
                    <a:pt x="1005840" y="59436"/>
                  </a:lnTo>
                  <a:lnTo>
                    <a:pt x="1142987" y="59436"/>
                  </a:lnTo>
                  <a:lnTo>
                    <a:pt x="1142987" y="0"/>
                  </a:lnTo>
                  <a:close/>
                </a:path>
              </a:pathLst>
            </a:custGeom>
            <a:solidFill>
              <a:srgbClr val="706F7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8" name="object 638"/>
            <p:cNvSpPr/>
            <p:nvPr/>
          </p:nvSpPr>
          <p:spPr>
            <a:xfrm>
              <a:off x="7536180" y="4296156"/>
              <a:ext cx="108585" cy="35560"/>
            </a:xfrm>
            <a:custGeom>
              <a:avLst/>
              <a:gdLst/>
              <a:ahLst/>
              <a:cxnLst/>
              <a:rect l="l" t="t" r="r" b="b"/>
              <a:pathLst>
                <a:path w="108584" h="35560">
                  <a:moveTo>
                    <a:pt x="54102" y="0"/>
                  </a:moveTo>
                  <a:lnTo>
                    <a:pt x="33057" y="1381"/>
                  </a:lnTo>
                  <a:lnTo>
                    <a:pt x="15859" y="5143"/>
                  </a:lnTo>
                  <a:lnTo>
                    <a:pt x="4256" y="10715"/>
                  </a:lnTo>
                  <a:lnTo>
                    <a:pt x="0" y="17525"/>
                  </a:lnTo>
                  <a:lnTo>
                    <a:pt x="4256" y="24336"/>
                  </a:lnTo>
                  <a:lnTo>
                    <a:pt x="15859" y="29908"/>
                  </a:lnTo>
                  <a:lnTo>
                    <a:pt x="33057" y="33670"/>
                  </a:lnTo>
                  <a:lnTo>
                    <a:pt x="54102" y="35051"/>
                  </a:lnTo>
                  <a:lnTo>
                    <a:pt x="75146" y="33670"/>
                  </a:lnTo>
                  <a:lnTo>
                    <a:pt x="92344" y="29908"/>
                  </a:lnTo>
                  <a:lnTo>
                    <a:pt x="103947" y="24336"/>
                  </a:lnTo>
                  <a:lnTo>
                    <a:pt x="108204" y="17525"/>
                  </a:lnTo>
                  <a:lnTo>
                    <a:pt x="103947" y="10715"/>
                  </a:lnTo>
                  <a:lnTo>
                    <a:pt x="92344" y="5143"/>
                  </a:lnTo>
                  <a:lnTo>
                    <a:pt x="75146" y="1381"/>
                  </a:lnTo>
                  <a:lnTo>
                    <a:pt x="54102" y="0"/>
                  </a:lnTo>
                  <a:close/>
                </a:path>
              </a:pathLst>
            </a:custGeom>
            <a:solidFill>
              <a:srgbClr val="C5C5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9" name="object 639"/>
            <p:cNvSpPr/>
            <p:nvPr/>
          </p:nvSpPr>
          <p:spPr>
            <a:xfrm>
              <a:off x="7536180" y="4296156"/>
              <a:ext cx="108585" cy="35560"/>
            </a:xfrm>
            <a:custGeom>
              <a:avLst/>
              <a:gdLst/>
              <a:ahLst/>
              <a:cxnLst/>
              <a:rect l="l" t="t" r="r" b="b"/>
              <a:pathLst>
                <a:path w="108584" h="35560">
                  <a:moveTo>
                    <a:pt x="0" y="17525"/>
                  </a:moveTo>
                  <a:lnTo>
                    <a:pt x="4256" y="10715"/>
                  </a:lnTo>
                  <a:lnTo>
                    <a:pt x="15859" y="5143"/>
                  </a:lnTo>
                  <a:lnTo>
                    <a:pt x="33057" y="1381"/>
                  </a:lnTo>
                  <a:lnTo>
                    <a:pt x="54102" y="0"/>
                  </a:lnTo>
                  <a:lnTo>
                    <a:pt x="75146" y="1381"/>
                  </a:lnTo>
                  <a:lnTo>
                    <a:pt x="92344" y="5143"/>
                  </a:lnTo>
                  <a:lnTo>
                    <a:pt x="103947" y="10715"/>
                  </a:lnTo>
                  <a:lnTo>
                    <a:pt x="108204" y="17525"/>
                  </a:lnTo>
                  <a:lnTo>
                    <a:pt x="103947" y="24336"/>
                  </a:lnTo>
                  <a:lnTo>
                    <a:pt x="92344" y="29908"/>
                  </a:lnTo>
                  <a:lnTo>
                    <a:pt x="75146" y="33670"/>
                  </a:lnTo>
                  <a:lnTo>
                    <a:pt x="54102" y="35051"/>
                  </a:lnTo>
                  <a:lnTo>
                    <a:pt x="33057" y="33670"/>
                  </a:lnTo>
                  <a:lnTo>
                    <a:pt x="15859" y="29908"/>
                  </a:lnTo>
                  <a:lnTo>
                    <a:pt x="4256" y="24336"/>
                  </a:lnTo>
                  <a:lnTo>
                    <a:pt x="0" y="17525"/>
                  </a:lnTo>
                  <a:close/>
                </a:path>
              </a:pathLst>
            </a:custGeom>
            <a:ln w="3175">
              <a:solidFill>
                <a:srgbClr val="C5C5C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0" name="object 640"/>
            <p:cNvSpPr/>
            <p:nvPr/>
          </p:nvSpPr>
          <p:spPr>
            <a:xfrm>
              <a:off x="7071359" y="4297680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4">
                  <a:moveTo>
                    <a:pt x="26034" y="0"/>
                  </a:moveTo>
                  <a:lnTo>
                    <a:pt x="7493" y="0"/>
                  </a:lnTo>
                  <a:lnTo>
                    <a:pt x="0" y="7492"/>
                  </a:lnTo>
                  <a:lnTo>
                    <a:pt x="0" y="16763"/>
                  </a:lnTo>
                  <a:lnTo>
                    <a:pt x="0" y="26034"/>
                  </a:lnTo>
                  <a:lnTo>
                    <a:pt x="7493" y="33527"/>
                  </a:lnTo>
                  <a:lnTo>
                    <a:pt x="26034" y="33527"/>
                  </a:lnTo>
                  <a:lnTo>
                    <a:pt x="33528" y="26034"/>
                  </a:lnTo>
                  <a:lnTo>
                    <a:pt x="33528" y="7492"/>
                  </a:lnTo>
                  <a:lnTo>
                    <a:pt x="26034" y="0"/>
                  </a:lnTo>
                  <a:close/>
                </a:path>
              </a:pathLst>
            </a:custGeom>
            <a:solidFill>
              <a:srgbClr val="86DC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1" name="object 641"/>
            <p:cNvSpPr/>
            <p:nvPr/>
          </p:nvSpPr>
          <p:spPr>
            <a:xfrm>
              <a:off x="7678673" y="4315205"/>
              <a:ext cx="327025" cy="0"/>
            </a:xfrm>
            <a:custGeom>
              <a:avLst/>
              <a:gdLst/>
              <a:ahLst/>
              <a:cxnLst/>
              <a:rect l="l" t="t" r="r" b="b"/>
              <a:pathLst>
                <a:path w="327025">
                  <a:moveTo>
                    <a:pt x="0" y="0"/>
                  </a:moveTo>
                  <a:lnTo>
                    <a:pt x="326771" y="0"/>
                  </a:lnTo>
                </a:path>
              </a:pathLst>
            </a:custGeom>
            <a:ln w="3175">
              <a:solidFill>
                <a:srgbClr val="AAA9A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2" name="object 642"/>
            <p:cNvSpPr/>
            <p:nvPr/>
          </p:nvSpPr>
          <p:spPr>
            <a:xfrm>
              <a:off x="6995159" y="4375403"/>
              <a:ext cx="1181100" cy="85725"/>
            </a:xfrm>
            <a:custGeom>
              <a:avLst/>
              <a:gdLst/>
              <a:ahLst/>
              <a:cxnLst/>
              <a:rect l="l" t="t" r="r" b="b"/>
              <a:pathLst>
                <a:path w="1181100" h="85725">
                  <a:moveTo>
                    <a:pt x="1181100" y="0"/>
                  </a:moveTo>
                  <a:lnTo>
                    <a:pt x="0" y="0"/>
                  </a:lnTo>
                  <a:lnTo>
                    <a:pt x="0" y="85343"/>
                  </a:lnTo>
                  <a:lnTo>
                    <a:pt x="1181100" y="85343"/>
                  </a:lnTo>
                  <a:lnTo>
                    <a:pt x="1181100" y="0"/>
                  </a:lnTo>
                  <a:close/>
                </a:path>
              </a:pathLst>
            </a:custGeom>
            <a:solidFill>
              <a:srgbClr val="C5C5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3" name="object 643"/>
            <p:cNvSpPr/>
            <p:nvPr/>
          </p:nvSpPr>
          <p:spPr>
            <a:xfrm>
              <a:off x="6995159" y="4375403"/>
              <a:ext cx="1181100" cy="85725"/>
            </a:xfrm>
            <a:custGeom>
              <a:avLst/>
              <a:gdLst/>
              <a:ahLst/>
              <a:cxnLst/>
              <a:rect l="l" t="t" r="r" b="b"/>
              <a:pathLst>
                <a:path w="1181100" h="85725">
                  <a:moveTo>
                    <a:pt x="0" y="85343"/>
                  </a:moveTo>
                  <a:lnTo>
                    <a:pt x="1181100" y="85343"/>
                  </a:lnTo>
                  <a:lnTo>
                    <a:pt x="1181100" y="0"/>
                  </a:lnTo>
                  <a:lnTo>
                    <a:pt x="0" y="0"/>
                  </a:lnTo>
                  <a:lnTo>
                    <a:pt x="0" y="85343"/>
                  </a:lnTo>
                  <a:close/>
                </a:path>
              </a:pathLst>
            </a:custGeom>
            <a:ln w="3175">
              <a:solidFill>
                <a:srgbClr val="C5C5C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4" name="object 644"/>
            <p:cNvSpPr/>
            <p:nvPr/>
          </p:nvSpPr>
          <p:spPr>
            <a:xfrm>
              <a:off x="7018020" y="4387595"/>
              <a:ext cx="1143000" cy="58419"/>
            </a:xfrm>
            <a:custGeom>
              <a:avLst/>
              <a:gdLst/>
              <a:ahLst/>
              <a:cxnLst/>
              <a:rect l="l" t="t" r="r" b="b"/>
              <a:pathLst>
                <a:path w="1143000" h="58420">
                  <a:moveTo>
                    <a:pt x="138684" y="0"/>
                  </a:moveTo>
                  <a:lnTo>
                    <a:pt x="0" y="0"/>
                  </a:lnTo>
                  <a:lnTo>
                    <a:pt x="0" y="57912"/>
                  </a:lnTo>
                  <a:lnTo>
                    <a:pt x="138684" y="57912"/>
                  </a:lnTo>
                  <a:lnTo>
                    <a:pt x="138684" y="0"/>
                  </a:lnTo>
                  <a:close/>
                </a:path>
                <a:path w="1143000" h="58420">
                  <a:moveTo>
                    <a:pt x="640080" y="0"/>
                  </a:moveTo>
                  <a:lnTo>
                    <a:pt x="502920" y="0"/>
                  </a:lnTo>
                  <a:lnTo>
                    <a:pt x="502920" y="57912"/>
                  </a:lnTo>
                  <a:lnTo>
                    <a:pt x="640080" y="57912"/>
                  </a:lnTo>
                  <a:lnTo>
                    <a:pt x="640080" y="0"/>
                  </a:lnTo>
                  <a:close/>
                </a:path>
                <a:path w="1143000" h="58420">
                  <a:moveTo>
                    <a:pt x="1142987" y="0"/>
                  </a:moveTo>
                  <a:lnTo>
                    <a:pt x="1005840" y="0"/>
                  </a:lnTo>
                  <a:lnTo>
                    <a:pt x="1005840" y="57912"/>
                  </a:lnTo>
                  <a:lnTo>
                    <a:pt x="1142987" y="57912"/>
                  </a:lnTo>
                  <a:lnTo>
                    <a:pt x="1142987" y="0"/>
                  </a:lnTo>
                  <a:close/>
                </a:path>
              </a:pathLst>
            </a:custGeom>
            <a:solidFill>
              <a:srgbClr val="706F7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5" name="object 645"/>
            <p:cNvSpPr/>
            <p:nvPr/>
          </p:nvSpPr>
          <p:spPr>
            <a:xfrm>
              <a:off x="7536180" y="4396740"/>
              <a:ext cx="108585" cy="35560"/>
            </a:xfrm>
            <a:custGeom>
              <a:avLst/>
              <a:gdLst/>
              <a:ahLst/>
              <a:cxnLst/>
              <a:rect l="l" t="t" r="r" b="b"/>
              <a:pathLst>
                <a:path w="108584" h="35560">
                  <a:moveTo>
                    <a:pt x="54102" y="0"/>
                  </a:moveTo>
                  <a:lnTo>
                    <a:pt x="33057" y="1381"/>
                  </a:lnTo>
                  <a:lnTo>
                    <a:pt x="15859" y="5143"/>
                  </a:lnTo>
                  <a:lnTo>
                    <a:pt x="4256" y="10715"/>
                  </a:lnTo>
                  <a:lnTo>
                    <a:pt x="0" y="17526"/>
                  </a:lnTo>
                  <a:lnTo>
                    <a:pt x="4256" y="24336"/>
                  </a:lnTo>
                  <a:lnTo>
                    <a:pt x="15859" y="29908"/>
                  </a:lnTo>
                  <a:lnTo>
                    <a:pt x="33057" y="33670"/>
                  </a:lnTo>
                  <a:lnTo>
                    <a:pt x="54102" y="35052"/>
                  </a:lnTo>
                  <a:lnTo>
                    <a:pt x="75146" y="33670"/>
                  </a:lnTo>
                  <a:lnTo>
                    <a:pt x="92344" y="29908"/>
                  </a:lnTo>
                  <a:lnTo>
                    <a:pt x="103947" y="24336"/>
                  </a:lnTo>
                  <a:lnTo>
                    <a:pt x="108204" y="17526"/>
                  </a:lnTo>
                  <a:lnTo>
                    <a:pt x="103947" y="10715"/>
                  </a:lnTo>
                  <a:lnTo>
                    <a:pt x="92344" y="5143"/>
                  </a:lnTo>
                  <a:lnTo>
                    <a:pt x="75146" y="1381"/>
                  </a:lnTo>
                  <a:lnTo>
                    <a:pt x="54102" y="0"/>
                  </a:lnTo>
                  <a:close/>
                </a:path>
              </a:pathLst>
            </a:custGeom>
            <a:solidFill>
              <a:srgbClr val="C5C5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6" name="object 646"/>
            <p:cNvSpPr/>
            <p:nvPr/>
          </p:nvSpPr>
          <p:spPr>
            <a:xfrm>
              <a:off x="7536180" y="4396740"/>
              <a:ext cx="108585" cy="35560"/>
            </a:xfrm>
            <a:custGeom>
              <a:avLst/>
              <a:gdLst/>
              <a:ahLst/>
              <a:cxnLst/>
              <a:rect l="l" t="t" r="r" b="b"/>
              <a:pathLst>
                <a:path w="108584" h="35560">
                  <a:moveTo>
                    <a:pt x="0" y="17526"/>
                  </a:moveTo>
                  <a:lnTo>
                    <a:pt x="4256" y="10715"/>
                  </a:lnTo>
                  <a:lnTo>
                    <a:pt x="15859" y="5143"/>
                  </a:lnTo>
                  <a:lnTo>
                    <a:pt x="33057" y="1381"/>
                  </a:lnTo>
                  <a:lnTo>
                    <a:pt x="54102" y="0"/>
                  </a:lnTo>
                  <a:lnTo>
                    <a:pt x="75146" y="1381"/>
                  </a:lnTo>
                  <a:lnTo>
                    <a:pt x="92344" y="5143"/>
                  </a:lnTo>
                  <a:lnTo>
                    <a:pt x="103947" y="10715"/>
                  </a:lnTo>
                  <a:lnTo>
                    <a:pt x="108204" y="17526"/>
                  </a:lnTo>
                  <a:lnTo>
                    <a:pt x="103947" y="24336"/>
                  </a:lnTo>
                  <a:lnTo>
                    <a:pt x="92344" y="29908"/>
                  </a:lnTo>
                  <a:lnTo>
                    <a:pt x="75146" y="33670"/>
                  </a:lnTo>
                  <a:lnTo>
                    <a:pt x="54102" y="35052"/>
                  </a:lnTo>
                  <a:lnTo>
                    <a:pt x="33057" y="33670"/>
                  </a:lnTo>
                  <a:lnTo>
                    <a:pt x="15859" y="29908"/>
                  </a:lnTo>
                  <a:lnTo>
                    <a:pt x="4256" y="24336"/>
                  </a:lnTo>
                  <a:lnTo>
                    <a:pt x="0" y="17526"/>
                  </a:lnTo>
                  <a:close/>
                </a:path>
              </a:pathLst>
            </a:custGeom>
            <a:ln w="3175">
              <a:solidFill>
                <a:srgbClr val="C5C5C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7" name="object 647"/>
            <p:cNvSpPr/>
            <p:nvPr/>
          </p:nvSpPr>
          <p:spPr>
            <a:xfrm>
              <a:off x="7071359" y="4399787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4">
                  <a:moveTo>
                    <a:pt x="26034" y="0"/>
                  </a:moveTo>
                  <a:lnTo>
                    <a:pt x="7493" y="0"/>
                  </a:lnTo>
                  <a:lnTo>
                    <a:pt x="0" y="7492"/>
                  </a:lnTo>
                  <a:lnTo>
                    <a:pt x="0" y="16763"/>
                  </a:lnTo>
                  <a:lnTo>
                    <a:pt x="0" y="26034"/>
                  </a:lnTo>
                  <a:lnTo>
                    <a:pt x="7493" y="33527"/>
                  </a:lnTo>
                  <a:lnTo>
                    <a:pt x="26034" y="33527"/>
                  </a:lnTo>
                  <a:lnTo>
                    <a:pt x="33528" y="26034"/>
                  </a:lnTo>
                  <a:lnTo>
                    <a:pt x="33528" y="7492"/>
                  </a:lnTo>
                  <a:lnTo>
                    <a:pt x="26034" y="0"/>
                  </a:lnTo>
                  <a:close/>
                </a:path>
              </a:pathLst>
            </a:custGeom>
            <a:solidFill>
              <a:srgbClr val="86DC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8" name="object 648"/>
            <p:cNvSpPr/>
            <p:nvPr/>
          </p:nvSpPr>
          <p:spPr>
            <a:xfrm>
              <a:off x="7174230" y="4417313"/>
              <a:ext cx="327025" cy="0"/>
            </a:xfrm>
            <a:custGeom>
              <a:avLst/>
              <a:gdLst/>
              <a:ahLst/>
              <a:cxnLst/>
              <a:rect l="l" t="t" r="r" b="b"/>
              <a:pathLst>
                <a:path w="327025">
                  <a:moveTo>
                    <a:pt x="0" y="0"/>
                  </a:moveTo>
                  <a:lnTo>
                    <a:pt x="326771" y="0"/>
                  </a:lnTo>
                </a:path>
              </a:pathLst>
            </a:custGeom>
            <a:ln w="3175">
              <a:solidFill>
                <a:srgbClr val="AAA9A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9" name="object 649"/>
            <p:cNvSpPr/>
            <p:nvPr/>
          </p:nvSpPr>
          <p:spPr>
            <a:xfrm>
              <a:off x="7678673" y="4417313"/>
              <a:ext cx="327025" cy="0"/>
            </a:xfrm>
            <a:custGeom>
              <a:avLst/>
              <a:gdLst/>
              <a:ahLst/>
              <a:cxnLst/>
              <a:rect l="l" t="t" r="r" b="b"/>
              <a:pathLst>
                <a:path w="327025">
                  <a:moveTo>
                    <a:pt x="0" y="0"/>
                  </a:moveTo>
                  <a:lnTo>
                    <a:pt x="326771" y="0"/>
                  </a:lnTo>
                </a:path>
              </a:pathLst>
            </a:custGeom>
            <a:ln w="3175">
              <a:solidFill>
                <a:srgbClr val="AAA9A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0" name="object 650"/>
            <p:cNvSpPr/>
            <p:nvPr/>
          </p:nvSpPr>
          <p:spPr>
            <a:xfrm>
              <a:off x="6995159" y="4475987"/>
              <a:ext cx="1181100" cy="85725"/>
            </a:xfrm>
            <a:custGeom>
              <a:avLst/>
              <a:gdLst/>
              <a:ahLst/>
              <a:cxnLst/>
              <a:rect l="l" t="t" r="r" b="b"/>
              <a:pathLst>
                <a:path w="1181100" h="85725">
                  <a:moveTo>
                    <a:pt x="1181100" y="0"/>
                  </a:moveTo>
                  <a:lnTo>
                    <a:pt x="0" y="0"/>
                  </a:lnTo>
                  <a:lnTo>
                    <a:pt x="0" y="85343"/>
                  </a:lnTo>
                  <a:lnTo>
                    <a:pt x="1181100" y="85343"/>
                  </a:lnTo>
                  <a:lnTo>
                    <a:pt x="1181100" y="0"/>
                  </a:lnTo>
                  <a:close/>
                </a:path>
              </a:pathLst>
            </a:custGeom>
            <a:solidFill>
              <a:srgbClr val="C5C5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1" name="object 651"/>
            <p:cNvSpPr/>
            <p:nvPr/>
          </p:nvSpPr>
          <p:spPr>
            <a:xfrm>
              <a:off x="6995159" y="4475987"/>
              <a:ext cx="1181100" cy="85725"/>
            </a:xfrm>
            <a:custGeom>
              <a:avLst/>
              <a:gdLst/>
              <a:ahLst/>
              <a:cxnLst/>
              <a:rect l="l" t="t" r="r" b="b"/>
              <a:pathLst>
                <a:path w="1181100" h="85725">
                  <a:moveTo>
                    <a:pt x="0" y="85343"/>
                  </a:moveTo>
                  <a:lnTo>
                    <a:pt x="1181100" y="85343"/>
                  </a:lnTo>
                  <a:lnTo>
                    <a:pt x="1181100" y="0"/>
                  </a:lnTo>
                  <a:lnTo>
                    <a:pt x="0" y="0"/>
                  </a:lnTo>
                  <a:lnTo>
                    <a:pt x="0" y="85343"/>
                  </a:lnTo>
                  <a:close/>
                </a:path>
              </a:pathLst>
            </a:custGeom>
            <a:ln w="3175">
              <a:solidFill>
                <a:srgbClr val="C5C5C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2" name="object 652"/>
            <p:cNvSpPr/>
            <p:nvPr/>
          </p:nvSpPr>
          <p:spPr>
            <a:xfrm>
              <a:off x="7018020" y="4488179"/>
              <a:ext cx="1143000" cy="58419"/>
            </a:xfrm>
            <a:custGeom>
              <a:avLst/>
              <a:gdLst/>
              <a:ahLst/>
              <a:cxnLst/>
              <a:rect l="l" t="t" r="r" b="b"/>
              <a:pathLst>
                <a:path w="1143000" h="58420">
                  <a:moveTo>
                    <a:pt x="138684" y="0"/>
                  </a:moveTo>
                  <a:lnTo>
                    <a:pt x="0" y="0"/>
                  </a:lnTo>
                  <a:lnTo>
                    <a:pt x="0" y="57912"/>
                  </a:lnTo>
                  <a:lnTo>
                    <a:pt x="138684" y="57912"/>
                  </a:lnTo>
                  <a:lnTo>
                    <a:pt x="138684" y="0"/>
                  </a:lnTo>
                  <a:close/>
                </a:path>
                <a:path w="1143000" h="58420">
                  <a:moveTo>
                    <a:pt x="640080" y="0"/>
                  </a:moveTo>
                  <a:lnTo>
                    <a:pt x="502920" y="0"/>
                  </a:lnTo>
                  <a:lnTo>
                    <a:pt x="502920" y="57912"/>
                  </a:lnTo>
                  <a:lnTo>
                    <a:pt x="640080" y="57912"/>
                  </a:lnTo>
                  <a:lnTo>
                    <a:pt x="640080" y="0"/>
                  </a:lnTo>
                  <a:close/>
                </a:path>
                <a:path w="1143000" h="58420">
                  <a:moveTo>
                    <a:pt x="1142987" y="0"/>
                  </a:moveTo>
                  <a:lnTo>
                    <a:pt x="1005840" y="0"/>
                  </a:lnTo>
                  <a:lnTo>
                    <a:pt x="1005840" y="57912"/>
                  </a:lnTo>
                  <a:lnTo>
                    <a:pt x="1142987" y="57912"/>
                  </a:lnTo>
                  <a:lnTo>
                    <a:pt x="1142987" y="0"/>
                  </a:lnTo>
                  <a:close/>
                </a:path>
              </a:pathLst>
            </a:custGeom>
            <a:solidFill>
              <a:srgbClr val="706F7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3" name="object 653"/>
            <p:cNvSpPr/>
            <p:nvPr/>
          </p:nvSpPr>
          <p:spPr>
            <a:xfrm>
              <a:off x="7536180" y="4498847"/>
              <a:ext cx="108585" cy="35560"/>
            </a:xfrm>
            <a:custGeom>
              <a:avLst/>
              <a:gdLst/>
              <a:ahLst/>
              <a:cxnLst/>
              <a:rect l="l" t="t" r="r" b="b"/>
              <a:pathLst>
                <a:path w="108584" h="35560">
                  <a:moveTo>
                    <a:pt x="54102" y="0"/>
                  </a:moveTo>
                  <a:lnTo>
                    <a:pt x="33057" y="1381"/>
                  </a:lnTo>
                  <a:lnTo>
                    <a:pt x="15859" y="5143"/>
                  </a:lnTo>
                  <a:lnTo>
                    <a:pt x="4256" y="10715"/>
                  </a:lnTo>
                  <a:lnTo>
                    <a:pt x="0" y="17525"/>
                  </a:lnTo>
                  <a:lnTo>
                    <a:pt x="4256" y="24336"/>
                  </a:lnTo>
                  <a:lnTo>
                    <a:pt x="15859" y="29908"/>
                  </a:lnTo>
                  <a:lnTo>
                    <a:pt x="33057" y="33670"/>
                  </a:lnTo>
                  <a:lnTo>
                    <a:pt x="54102" y="35051"/>
                  </a:lnTo>
                  <a:lnTo>
                    <a:pt x="75146" y="33670"/>
                  </a:lnTo>
                  <a:lnTo>
                    <a:pt x="92344" y="29908"/>
                  </a:lnTo>
                  <a:lnTo>
                    <a:pt x="103947" y="24336"/>
                  </a:lnTo>
                  <a:lnTo>
                    <a:pt x="108204" y="17525"/>
                  </a:lnTo>
                  <a:lnTo>
                    <a:pt x="103947" y="10715"/>
                  </a:lnTo>
                  <a:lnTo>
                    <a:pt x="92344" y="5143"/>
                  </a:lnTo>
                  <a:lnTo>
                    <a:pt x="75146" y="1381"/>
                  </a:lnTo>
                  <a:lnTo>
                    <a:pt x="54102" y="0"/>
                  </a:lnTo>
                  <a:close/>
                </a:path>
              </a:pathLst>
            </a:custGeom>
            <a:solidFill>
              <a:srgbClr val="C5C5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4" name="object 654"/>
            <p:cNvSpPr/>
            <p:nvPr/>
          </p:nvSpPr>
          <p:spPr>
            <a:xfrm>
              <a:off x="7536180" y="4498847"/>
              <a:ext cx="108585" cy="35560"/>
            </a:xfrm>
            <a:custGeom>
              <a:avLst/>
              <a:gdLst/>
              <a:ahLst/>
              <a:cxnLst/>
              <a:rect l="l" t="t" r="r" b="b"/>
              <a:pathLst>
                <a:path w="108584" h="35560">
                  <a:moveTo>
                    <a:pt x="0" y="17525"/>
                  </a:moveTo>
                  <a:lnTo>
                    <a:pt x="4256" y="10715"/>
                  </a:lnTo>
                  <a:lnTo>
                    <a:pt x="15859" y="5143"/>
                  </a:lnTo>
                  <a:lnTo>
                    <a:pt x="33057" y="1381"/>
                  </a:lnTo>
                  <a:lnTo>
                    <a:pt x="54102" y="0"/>
                  </a:lnTo>
                  <a:lnTo>
                    <a:pt x="75146" y="1381"/>
                  </a:lnTo>
                  <a:lnTo>
                    <a:pt x="92344" y="5143"/>
                  </a:lnTo>
                  <a:lnTo>
                    <a:pt x="103947" y="10715"/>
                  </a:lnTo>
                  <a:lnTo>
                    <a:pt x="108204" y="17525"/>
                  </a:lnTo>
                  <a:lnTo>
                    <a:pt x="103947" y="24336"/>
                  </a:lnTo>
                  <a:lnTo>
                    <a:pt x="92344" y="29908"/>
                  </a:lnTo>
                  <a:lnTo>
                    <a:pt x="75146" y="33670"/>
                  </a:lnTo>
                  <a:lnTo>
                    <a:pt x="54102" y="35051"/>
                  </a:lnTo>
                  <a:lnTo>
                    <a:pt x="33057" y="33670"/>
                  </a:lnTo>
                  <a:lnTo>
                    <a:pt x="15859" y="29908"/>
                  </a:lnTo>
                  <a:lnTo>
                    <a:pt x="4256" y="24336"/>
                  </a:lnTo>
                  <a:lnTo>
                    <a:pt x="0" y="17525"/>
                  </a:lnTo>
                  <a:close/>
                </a:path>
              </a:pathLst>
            </a:custGeom>
            <a:ln w="3175">
              <a:solidFill>
                <a:srgbClr val="C5C5C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5" name="object 655"/>
            <p:cNvSpPr/>
            <p:nvPr/>
          </p:nvSpPr>
          <p:spPr>
            <a:xfrm>
              <a:off x="7071359" y="4500371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4">
                  <a:moveTo>
                    <a:pt x="26034" y="0"/>
                  </a:moveTo>
                  <a:lnTo>
                    <a:pt x="7493" y="0"/>
                  </a:lnTo>
                  <a:lnTo>
                    <a:pt x="0" y="7492"/>
                  </a:lnTo>
                  <a:lnTo>
                    <a:pt x="0" y="16763"/>
                  </a:lnTo>
                  <a:lnTo>
                    <a:pt x="0" y="26034"/>
                  </a:lnTo>
                  <a:lnTo>
                    <a:pt x="7493" y="33527"/>
                  </a:lnTo>
                  <a:lnTo>
                    <a:pt x="26034" y="33527"/>
                  </a:lnTo>
                  <a:lnTo>
                    <a:pt x="33528" y="26034"/>
                  </a:lnTo>
                  <a:lnTo>
                    <a:pt x="33528" y="7492"/>
                  </a:lnTo>
                  <a:lnTo>
                    <a:pt x="26034" y="0"/>
                  </a:lnTo>
                  <a:close/>
                </a:path>
              </a:pathLst>
            </a:custGeom>
            <a:solidFill>
              <a:srgbClr val="86DC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6" name="object 656"/>
            <p:cNvSpPr/>
            <p:nvPr/>
          </p:nvSpPr>
          <p:spPr>
            <a:xfrm>
              <a:off x="7174230" y="4517897"/>
              <a:ext cx="327025" cy="0"/>
            </a:xfrm>
            <a:custGeom>
              <a:avLst/>
              <a:gdLst/>
              <a:ahLst/>
              <a:cxnLst/>
              <a:rect l="l" t="t" r="r" b="b"/>
              <a:pathLst>
                <a:path w="327025">
                  <a:moveTo>
                    <a:pt x="0" y="0"/>
                  </a:moveTo>
                  <a:lnTo>
                    <a:pt x="326771" y="0"/>
                  </a:lnTo>
                </a:path>
              </a:pathLst>
            </a:custGeom>
            <a:ln w="3175">
              <a:solidFill>
                <a:srgbClr val="AAA9A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7" name="object 657"/>
            <p:cNvSpPr/>
            <p:nvPr/>
          </p:nvSpPr>
          <p:spPr>
            <a:xfrm>
              <a:off x="7678673" y="4517897"/>
              <a:ext cx="327025" cy="0"/>
            </a:xfrm>
            <a:custGeom>
              <a:avLst/>
              <a:gdLst/>
              <a:ahLst/>
              <a:cxnLst/>
              <a:rect l="l" t="t" r="r" b="b"/>
              <a:pathLst>
                <a:path w="327025">
                  <a:moveTo>
                    <a:pt x="0" y="0"/>
                  </a:moveTo>
                  <a:lnTo>
                    <a:pt x="326771" y="0"/>
                  </a:lnTo>
                </a:path>
              </a:pathLst>
            </a:custGeom>
            <a:ln w="3175">
              <a:solidFill>
                <a:srgbClr val="AAA9A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8" name="object 658"/>
            <p:cNvSpPr/>
            <p:nvPr/>
          </p:nvSpPr>
          <p:spPr>
            <a:xfrm>
              <a:off x="6995159" y="4578096"/>
              <a:ext cx="1181100" cy="85725"/>
            </a:xfrm>
            <a:custGeom>
              <a:avLst/>
              <a:gdLst/>
              <a:ahLst/>
              <a:cxnLst/>
              <a:rect l="l" t="t" r="r" b="b"/>
              <a:pathLst>
                <a:path w="1181100" h="85725">
                  <a:moveTo>
                    <a:pt x="1181100" y="0"/>
                  </a:moveTo>
                  <a:lnTo>
                    <a:pt x="0" y="0"/>
                  </a:lnTo>
                  <a:lnTo>
                    <a:pt x="0" y="85343"/>
                  </a:lnTo>
                  <a:lnTo>
                    <a:pt x="1181100" y="85343"/>
                  </a:lnTo>
                  <a:lnTo>
                    <a:pt x="1181100" y="0"/>
                  </a:lnTo>
                  <a:close/>
                </a:path>
              </a:pathLst>
            </a:custGeom>
            <a:solidFill>
              <a:srgbClr val="C5C5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9" name="object 659"/>
            <p:cNvSpPr/>
            <p:nvPr/>
          </p:nvSpPr>
          <p:spPr>
            <a:xfrm>
              <a:off x="6995159" y="4578096"/>
              <a:ext cx="1181100" cy="85725"/>
            </a:xfrm>
            <a:custGeom>
              <a:avLst/>
              <a:gdLst/>
              <a:ahLst/>
              <a:cxnLst/>
              <a:rect l="l" t="t" r="r" b="b"/>
              <a:pathLst>
                <a:path w="1181100" h="85725">
                  <a:moveTo>
                    <a:pt x="0" y="85343"/>
                  </a:moveTo>
                  <a:lnTo>
                    <a:pt x="1181100" y="85343"/>
                  </a:lnTo>
                  <a:lnTo>
                    <a:pt x="1181100" y="0"/>
                  </a:lnTo>
                  <a:lnTo>
                    <a:pt x="0" y="0"/>
                  </a:lnTo>
                  <a:lnTo>
                    <a:pt x="0" y="85343"/>
                  </a:lnTo>
                  <a:close/>
                </a:path>
              </a:pathLst>
            </a:custGeom>
            <a:ln w="3175">
              <a:solidFill>
                <a:srgbClr val="C5C5C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0" name="object 660"/>
            <p:cNvSpPr/>
            <p:nvPr/>
          </p:nvSpPr>
          <p:spPr>
            <a:xfrm>
              <a:off x="7018020" y="4588763"/>
              <a:ext cx="1143000" cy="59690"/>
            </a:xfrm>
            <a:custGeom>
              <a:avLst/>
              <a:gdLst/>
              <a:ahLst/>
              <a:cxnLst/>
              <a:rect l="l" t="t" r="r" b="b"/>
              <a:pathLst>
                <a:path w="1143000" h="59689">
                  <a:moveTo>
                    <a:pt x="138684" y="0"/>
                  </a:moveTo>
                  <a:lnTo>
                    <a:pt x="0" y="0"/>
                  </a:lnTo>
                  <a:lnTo>
                    <a:pt x="0" y="59436"/>
                  </a:lnTo>
                  <a:lnTo>
                    <a:pt x="138684" y="59436"/>
                  </a:lnTo>
                  <a:lnTo>
                    <a:pt x="138684" y="0"/>
                  </a:lnTo>
                  <a:close/>
                </a:path>
                <a:path w="1143000" h="59689">
                  <a:moveTo>
                    <a:pt x="640080" y="0"/>
                  </a:moveTo>
                  <a:lnTo>
                    <a:pt x="502920" y="0"/>
                  </a:lnTo>
                  <a:lnTo>
                    <a:pt x="502920" y="59436"/>
                  </a:lnTo>
                  <a:lnTo>
                    <a:pt x="640080" y="59436"/>
                  </a:lnTo>
                  <a:lnTo>
                    <a:pt x="640080" y="0"/>
                  </a:lnTo>
                  <a:close/>
                </a:path>
                <a:path w="1143000" h="59689">
                  <a:moveTo>
                    <a:pt x="1142987" y="0"/>
                  </a:moveTo>
                  <a:lnTo>
                    <a:pt x="1005840" y="0"/>
                  </a:lnTo>
                  <a:lnTo>
                    <a:pt x="1005840" y="59436"/>
                  </a:lnTo>
                  <a:lnTo>
                    <a:pt x="1142987" y="59436"/>
                  </a:lnTo>
                  <a:lnTo>
                    <a:pt x="1142987" y="0"/>
                  </a:lnTo>
                  <a:close/>
                </a:path>
              </a:pathLst>
            </a:custGeom>
            <a:solidFill>
              <a:srgbClr val="706F7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1" name="object 661"/>
            <p:cNvSpPr/>
            <p:nvPr/>
          </p:nvSpPr>
          <p:spPr>
            <a:xfrm>
              <a:off x="7536180" y="4599431"/>
              <a:ext cx="108585" cy="35560"/>
            </a:xfrm>
            <a:custGeom>
              <a:avLst/>
              <a:gdLst/>
              <a:ahLst/>
              <a:cxnLst/>
              <a:rect l="l" t="t" r="r" b="b"/>
              <a:pathLst>
                <a:path w="108584" h="35560">
                  <a:moveTo>
                    <a:pt x="54102" y="0"/>
                  </a:moveTo>
                  <a:lnTo>
                    <a:pt x="33057" y="1381"/>
                  </a:lnTo>
                  <a:lnTo>
                    <a:pt x="15859" y="5143"/>
                  </a:lnTo>
                  <a:lnTo>
                    <a:pt x="4256" y="10715"/>
                  </a:lnTo>
                  <a:lnTo>
                    <a:pt x="0" y="17525"/>
                  </a:lnTo>
                  <a:lnTo>
                    <a:pt x="4256" y="24336"/>
                  </a:lnTo>
                  <a:lnTo>
                    <a:pt x="15859" y="29908"/>
                  </a:lnTo>
                  <a:lnTo>
                    <a:pt x="33057" y="33670"/>
                  </a:lnTo>
                  <a:lnTo>
                    <a:pt x="54102" y="35051"/>
                  </a:lnTo>
                  <a:lnTo>
                    <a:pt x="75146" y="33670"/>
                  </a:lnTo>
                  <a:lnTo>
                    <a:pt x="92344" y="29908"/>
                  </a:lnTo>
                  <a:lnTo>
                    <a:pt x="103947" y="24336"/>
                  </a:lnTo>
                  <a:lnTo>
                    <a:pt x="108204" y="17525"/>
                  </a:lnTo>
                  <a:lnTo>
                    <a:pt x="103947" y="10715"/>
                  </a:lnTo>
                  <a:lnTo>
                    <a:pt x="92344" y="5143"/>
                  </a:lnTo>
                  <a:lnTo>
                    <a:pt x="75146" y="1381"/>
                  </a:lnTo>
                  <a:lnTo>
                    <a:pt x="54102" y="0"/>
                  </a:lnTo>
                  <a:close/>
                </a:path>
              </a:pathLst>
            </a:custGeom>
            <a:solidFill>
              <a:srgbClr val="C5C5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2" name="object 662"/>
            <p:cNvSpPr/>
            <p:nvPr/>
          </p:nvSpPr>
          <p:spPr>
            <a:xfrm>
              <a:off x="7536180" y="4599431"/>
              <a:ext cx="108585" cy="35560"/>
            </a:xfrm>
            <a:custGeom>
              <a:avLst/>
              <a:gdLst/>
              <a:ahLst/>
              <a:cxnLst/>
              <a:rect l="l" t="t" r="r" b="b"/>
              <a:pathLst>
                <a:path w="108584" h="35560">
                  <a:moveTo>
                    <a:pt x="0" y="17525"/>
                  </a:moveTo>
                  <a:lnTo>
                    <a:pt x="4256" y="10715"/>
                  </a:lnTo>
                  <a:lnTo>
                    <a:pt x="15859" y="5143"/>
                  </a:lnTo>
                  <a:lnTo>
                    <a:pt x="33057" y="1381"/>
                  </a:lnTo>
                  <a:lnTo>
                    <a:pt x="54102" y="0"/>
                  </a:lnTo>
                  <a:lnTo>
                    <a:pt x="75146" y="1381"/>
                  </a:lnTo>
                  <a:lnTo>
                    <a:pt x="92344" y="5143"/>
                  </a:lnTo>
                  <a:lnTo>
                    <a:pt x="103947" y="10715"/>
                  </a:lnTo>
                  <a:lnTo>
                    <a:pt x="108204" y="17525"/>
                  </a:lnTo>
                  <a:lnTo>
                    <a:pt x="103947" y="24336"/>
                  </a:lnTo>
                  <a:lnTo>
                    <a:pt x="92344" y="29908"/>
                  </a:lnTo>
                  <a:lnTo>
                    <a:pt x="75146" y="33670"/>
                  </a:lnTo>
                  <a:lnTo>
                    <a:pt x="54102" y="35051"/>
                  </a:lnTo>
                  <a:lnTo>
                    <a:pt x="33057" y="33670"/>
                  </a:lnTo>
                  <a:lnTo>
                    <a:pt x="15859" y="29908"/>
                  </a:lnTo>
                  <a:lnTo>
                    <a:pt x="4256" y="24336"/>
                  </a:lnTo>
                  <a:lnTo>
                    <a:pt x="0" y="17525"/>
                  </a:lnTo>
                  <a:close/>
                </a:path>
              </a:pathLst>
            </a:custGeom>
            <a:ln w="3175">
              <a:solidFill>
                <a:srgbClr val="C5C5C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3" name="object 663"/>
            <p:cNvSpPr/>
            <p:nvPr/>
          </p:nvSpPr>
          <p:spPr>
            <a:xfrm>
              <a:off x="7071359" y="4602480"/>
              <a:ext cx="33655" cy="32384"/>
            </a:xfrm>
            <a:custGeom>
              <a:avLst/>
              <a:gdLst/>
              <a:ahLst/>
              <a:cxnLst/>
              <a:rect l="l" t="t" r="r" b="b"/>
              <a:pathLst>
                <a:path w="33654" h="32385">
                  <a:moveTo>
                    <a:pt x="26034" y="0"/>
                  </a:moveTo>
                  <a:lnTo>
                    <a:pt x="7493" y="0"/>
                  </a:lnTo>
                  <a:lnTo>
                    <a:pt x="0" y="7111"/>
                  </a:lnTo>
                  <a:lnTo>
                    <a:pt x="0" y="16001"/>
                  </a:lnTo>
                  <a:lnTo>
                    <a:pt x="0" y="24891"/>
                  </a:lnTo>
                  <a:lnTo>
                    <a:pt x="7493" y="32003"/>
                  </a:lnTo>
                  <a:lnTo>
                    <a:pt x="26034" y="32003"/>
                  </a:lnTo>
                  <a:lnTo>
                    <a:pt x="33528" y="24891"/>
                  </a:lnTo>
                  <a:lnTo>
                    <a:pt x="33528" y="7111"/>
                  </a:lnTo>
                  <a:lnTo>
                    <a:pt x="26034" y="0"/>
                  </a:lnTo>
                  <a:close/>
                </a:path>
              </a:pathLst>
            </a:custGeom>
            <a:solidFill>
              <a:srgbClr val="86DC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4" name="object 664"/>
            <p:cNvSpPr/>
            <p:nvPr/>
          </p:nvSpPr>
          <p:spPr>
            <a:xfrm>
              <a:off x="7174230" y="4620005"/>
              <a:ext cx="327025" cy="0"/>
            </a:xfrm>
            <a:custGeom>
              <a:avLst/>
              <a:gdLst/>
              <a:ahLst/>
              <a:cxnLst/>
              <a:rect l="l" t="t" r="r" b="b"/>
              <a:pathLst>
                <a:path w="327025">
                  <a:moveTo>
                    <a:pt x="0" y="0"/>
                  </a:moveTo>
                  <a:lnTo>
                    <a:pt x="326771" y="0"/>
                  </a:lnTo>
                </a:path>
              </a:pathLst>
            </a:custGeom>
            <a:ln w="3175">
              <a:solidFill>
                <a:srgbClr val="AAA9A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5" name="object 665"/>
            <p:cNvSpPr/>
            <p:nvPr/>
          </p:nvSpPr>
          <p:spPr>
            <a:xfrm>
              <a:off x="7678673" y="4620005"/>
              <a:ext cx="327025" cy="0"/>
            </a:xfrm>
            <a:custGeom>
              <a:avLst/>
              <a:gdLst/>
              <a:ahLst/>
              <a:cxnLst/>
              <a:rect l="l" t="t" r="r" b="b"/>
              <a:pathLst>
                <a:path w="327025">
                  <a:moveTo>
                    <a:pt x="0" y="0"/>
                  </a:moveTo>
                  <a:lnTo>
                    <a:pt x="326771" y="0"/>
                  </a:lnTo>
                </a:path>
              </a:pathLst>
            </a:custGeom>
            <a:ln w="3175">
              <a:solidFill>
                <a:srgbClr val="AAA9A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6" name="object 666"/>
            <p:cNvSpPr/>
            <p:nvPr/>
          </p:nvSpPr>
          <p:spPr>
            <a:xfrm>
              <a:off x="6995159" y="4678680"/>
              <a:ext cx="1181100" cy="85725"/>
            </a:xfrm>
            <a:custGeom>
              <a:avLst/>
              <a:gdLst/>
              <a:ahLst/>
              <a:cxnLst/>
              <a:rect l="l" t="t" r="r" b="b"/>
              <a:pathLst>
                <a:path w="1181100" h="85725">
                  <a:moveTo>
                    <a:pt x="1181100" y="0"/>
                  </a:moveTo>
                  <a:lnTo>
                    <a:pt x="0" y="0"/>
                  </a:lnTo>
                  <a:lnTo>
                    <a:pt x="0" y="85343"/>
                  </a:lnTo>
                  <a:lnTo>
                    <a:pt x="1181100" y="85343"/>
                  </a:lnTo>
                  <a:lnTo>
                    <a:pt x="1181100" y="0"/>
                  </a:lnTo>
                  <a:close/>
                </a:path>
              </a:pathLst>
            </a:custGeom>
            <a:solidFill>
              <a:srgbClr val="C5C5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7" name="object 667"/>
            <p:cNvSpPr/>
            <p:nvPr/>
          </p:nvSpPr>
          <p:spPr>
            <a:xfrm>
              <a:off x="6995159" y="4678680"/>
              <a:ext cx="1181100" cy="85725"/>
            </a:xfrm>
            <a:custGeom>
              <a:avLst/>
              <a:gdLst/>
              <a:ahLst/>
              <a:cxnLst/>
              <a:rect l="l" t="t" r="r" b="b"/>
              <a:pathLst>
                <a:path w="1181100" h="85725">
                  <a:moveTo>
                    <a:pt x="0" y="85343"/>
                  </a:moveTo>
                  <a:lnTo>
                    <a:pt x="1181100" y="85343"/>
                  </a:lnTo>
                  <a:lnTo>
                    <a:pt x="1181100" y="0"/>
                  </a:lnTo>
                  <a:lnTo>
                    <a:pt x="0" y="0"/>
                  </a:lnTo>
                  <a:lnTo>
                    <a:pt x="0" y="85343"/>
                  </a:lnTo>
                  <a:close/>
                </a:path>
              </a:pathLst>
            </a:custGeom>
            <a:ln w="3175">
              <a:solidFill>
                <a:srgbClr val="C5C5C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8" name="object 668"/>
            <p:cNvSpPr/>
            <p:nvPr/>
          </p:nvSpPr>
          <p:spPr>
            <a:xfrm>
              <a:off x="7018020" y="4690871"/>
              <a:ext cx="1143000" cy="58419"/>
            </a:xfrm>
            <a:custGeom>
              <a:avLst/>
              <a:gdLst/>
              <a:ahLst/>
              <a:cxnLst/>
              <a:rect l="l" t="t" r="r" b="b"/>
              <a:pathLst>
                <a:path w="1143000" h="58420">
                  <a:moveTo>
                    <a:pt x="138684" y="0"/>
                  </a:moveTo>
                  <a:lnTo>
                    <a:pt x="0" y="0"/>
                  </a:lnTo>
                  <a:lnTo>
                    <a:pt x="0" y="57912"/>
                  </a:lnTo>
                  <a:lnTo>
                    <a:pt x="138684" y="57912"/>
                  </a:lnTo>
                  <a:lnTo>
                    <a:pt x="138684" y="0"/>
                  </a:lnTo>
                  <a:close/>
                </a:path>
                <a:path w="1143000" h="58420">
                  <a:moveTo>
                    <a:pt x="640080" y="0"/>
                  </a:moveTo>
                  <a:lnTo>
                    <a:pt x="502920" y="0"/>
                  </a:lnTo>
                  <a:lnTo>
                    <a:pt x="502920" y="57912"/>
                  </a:lnTo>
                  <a:lnTo>
                    <a:pt x="640080" y="57912"/>
                  </a:lnTo>
                  <a:lnTo>
                    <a:pt x="640080" y="0"/>
                  </a:lnTo>
                  <a:close/>
                </a:path>
                <a:path w="1143000" h="58420">
                  <a:moveTo>
                    <a:pt x="1142987" y="0"/>
                  </a:moveTo>
                  <a:lnTo>
                    <a:pt x="1005840" y="0"/>
                  </a:lnTo>
                  <a:lnTo>
                    <a:pt x="1005840" y="57912"/>
                  </a:lnTo>
                  <a:lnTo>
                    <a:pt x="1142987" y="57912"/>
                  </a:lnTo>
                  <a:lnTo>
                    <a:pt x="1142987" y="0"/>
                  </a:lnTo>
                  <a:close/>
                </a:path>
              </a:pathLst>
            </a:custGeom>
            <a:solidFill>
              <a:srgbClr val="706F7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9" name="object 669"/>
            <p:cNvSpPr/>
            <p:nvPr/>
          </p:nvSpPr>
          <p:spPr>
            <a:xfrm>
              <a:off x="7536180" y="4701540"/>
              <a:ext cx="108585" cy="33655"/>
            </a:xfrm>
            <a:custGeom>
              <a:avLst/>
              <a:gdLst/>
              <a:ahLst/>
              <a:cxnLst/>
              <a:rect l="l" t="t" r="r" b="b"/>
              <a:pathLst>
                <a:path w="108584" h="33654">
                  <a:moveTo>
                    <a:pt x="54102" y="0"/>
                  </a:moveTo>
                  <a:lnTo>
                    <a:pt x="33057" y="1315"/>
                  </a:lnTo>
                  <a:lnTo>
                    <a:pt x="15859" y="4905"/>
                  </a:lnTo>
                  <a:lnTo>
                    <a:pt x="4256" y="10233"/>
                  </a:lnTo>
                  <a:lnTo>
                    <a:pt x="0" y="16763"/>
                  </a:lnTo>
                  <a:lnTo>
                    <a:pt x="4256" y="23294"/>
                  </a:lnTo>
                  <a:lnTo>
                    <a:pt x="15859" y="28622"/>
                  </a:lnTo>
                  <a:lnTo>
                    <a:pt x="33057" y="32212"/>
                  </a:lnTo>
                  <a:lnTo>
                    <a:pt x="54102" y="33527"/>
                  </a:lnTo>
                  <a:lnTo>
                    <a:pt x="75146" y="32212"/>
                  </a:lnTo>
                  <a:lnTo>
                    <a:pt x="92344" y="28622"/>
                  </a:lnTo>
                  <a:lnTo>
                    <a:pt x="103947" y="23294"/>
                  </a:lnTo>
                  <a:lnTo>
                    <a:pt x="108204" y="16763"/>
                  </a:lnTo>
                  <a:lnTo>
                    <a:pt x="103947" y="10233"/>
                  </a:lnTo>
                  <a:lnTo>
                    <a:pt x="92344" y="4905"/>
                  </a:lnTo>
                  <a:lnTo>
                    <a:pt x="75146" y="1315"/>
                  </a:lnTo>
                  <a:lnTo>
                    <a:pt x="54102" y="0"/>
                  </a:lnTo>
                  <a:close/>
                </a:path>
              </a:pathLst>
            </a:custGeom>
            <a:solidFill>
              <a:srgbClr val="C5C5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0" name="object 670"/>
            <p:cNvSpPr/>
            <p:nvPr/>
          </p:nvSpPr>
          <p:spPr>
            <a:xfrm>
              <a:off x="7536180" y="4701540"/>
              <a:ext cx="108585" cy="33655"/>
            </a:xfrm>
            <a:custGeom>
              <a:avLst/>
              <a:gdLst/>
              <a:ahLst/>
              <a:cxnLst/>
              <a:rect l="l" t="t" r="r" b="b"/>
              <a:pathLst>
                <a:path w="108584" h="33654">
                  <a:moveTo>
                    <a:pt x="0" y="16763"/>
                  </a:moveTo>
                  <a:lnTo>
                    <a:pt x="4256" y="10233"/>
                  </a:lnTo>
                  <a:lnTo>
                    <a:pt x="15859" y="4905"/>
                  </a:lnTo>
                  <a:lnTo>
                    <a:pt x="33057" y="1315"/>
                  </a:lnTo>
                  <a:lnTo>
                    <a:pt x="54102" y="0"/>
                  </a:lnTo>
                  <a:lnTo>
                    <a:pt x="75146" y="1315"/>
                  </a:lnTo>
                  <a:lnTo>
                    <a:pt x="92344" y="4905"/>
                  </a:lnTo>
                  <a:lnTo>
                    <a:pt x="103947" y="10233"/>
                  </a:lnTo>
                  <a:lnTo>
                    <a:pt x="108204" y="16763"/>
                  </a:lnTo>
                  <a:lnTo>
                    <a:pt x="103947" y="23294"/>
                  </a:lnTo>
                  <a:lnTo>
                    <a:pt x="92344" y="28622"/>
                  </a:lnTo>
                  <a:lnTo>
                    <a:pt x="75146" y="32212"/>
                  </a:lnTo>
                  <a:lnTo>
                    <a:pt x="54102" y="33527"/>
                  </a:lnTo>
                  <a:lnTo>
                    <a:pt x="33057" y="32212"/>
                  </a:lnTo>
                  <a:lnTo>
                    <a:pt x="15859" y="28622"/>
                  </a:lnTo>
                  <a:lnTo>
                    <a:pt x="4256" y="23294"/>
                  </a:lnTo>
                  <a:lnTo>
                    <a:pt x="0" y="16763"/>
                  </a:lnTo>
                  <a:close/>
                </a:path>
              </a:pathLst>
            </a:custGeom>
            <a:ln w="3175">
              <a:solidFill>
                <a:srgbClr val="C5C5C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1" name="object 671"/>
            <p:cNvSpPr/>
            <p:nvPr/>
          </p:nvSpPr>
          <p:spPr>
            <a:xfrm>
              <a:off x="7071359" y="4703063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4">
                  <a:moveTo>
                    <a:pt x="26034" y="0"/>
                  </a:moveTo>
                  <a:lnTo>
                    <a:pt x="7493" y="0"/>
                  </a:lnTo>
                  <a:lnTo>
                    <a:pt x="0" y="7492"/>
                  </a:lnTo>
                  <a:lnTo>
                    <a:pt x="0" y="16763"/>
                  </a:lnTo>
                  <a:lnTo>
                    <a:pt x="0" y="26034"/>
                  </a:lnTo>
                  <a:lnTo>
                    <a:pt x="7493" y="33527"/>
                  </a:lnTo>
                  <a:lnTo>
                    <a:pt x="26034" y="33527"/>
                  </a:lnTo>
                  <a:lnTo>
                    <a:pt x="33528" y="26034"/>
                  </a:lnTo>
                  <a:lnTo>
                    <a:pt x="33528" y="7492"/>
                  </a:lnTo>
                  <a:lnTo>
                    <a:pt x="26034" y="0"/>
                  </a:lnTo>
                  <a:close/>
                </a:path>
              </a:pathLst>
            </a:custGeom>
            <a:solidFill>
              <a:srgbClr val="86DC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2" name="object 672"/>
            <p:cNvSpPr/>
            <p:nvPr/>
          </p:nvSpPr>
          <p:spPr>
            <a:xfrm>
              <a:off x="7174230" y="4720589"/>
              <a:ext cx="327025" cy="0"/>
            </a:xfrm>
            <a:custGeom>
              <a:avLst/>
              <a:gdLst/>
              <a:ahLst/>
              <a:cxnLst/>
              <a:rect l="l" t="t" r="r" b="b"/>
              <a:pathLst>
                <a:path w="327025">
                  <a:moveTo>
                    <a:pt x="0" y="0"/>
                  </a:moveTo>
                  <a:lnTo>
                    <a:pt x="326771" y="0"/>
                  </a:lnTo>
                </a:path>
              </a:pathLst>
            </a:custGeom>
            <a:ln w="3175">
              <a:solidFill>
                <a:srgbClr val="AAA9A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3" name="object 673"/>
            <p:cNvSpPr/>
            <p:nvPr/>
          </p:nvSpPr>
          <p:spPr>
            <a:xfrm>
              <a:off x="7678673" y="4720589"/>
              <a:ext cx="327025" cy="0"/>
            </a:xfrm>
            <a:custGeom>
              <a:avLst/>
              <a:gdLst/>
              <a:ahLst/>
              <a:cxnLst/>
              <a:rect l="l" t="t" r="r" b="b"/>
              <a:pathLst>
                <a:path w="327025">
                  <a:moveTo>
                    <a:pt x="0" y="0"/>
                  </a:moveTo>
                  <a:lnTo>
                    <a:pt x="326771" y="0"/>
                  </a:lnTo>
                </a:path>
              </a:pathLst>
            </a:custGeom>
            <a:ln w="3175">
              <a:solidFill>
                <a:srgbClr val="AAA9A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4" name="object 674"/>
            <p:cNvSpPr/>
            <p:nvPr/>
          </p:nvSpPr>
          <p:spPr>
            <a:xfrm>
              <a:off x="6995159" y="4779263"/>
              <a:ext cx="1181100" cy="86995"/>
            </a:xfrm>
            <a:custGeom>
              <a:avLst/>
              <a:gdLst/>
              <a:ahLst/>
              <a:cxnLst/>
              <a:rect l="l" t="t" r="r" b="b"/>
              <a:pathLst>
                <a:path w="1181100" h="86995">
                  <a:moveTo>
                    <a:pt x="1181100" y="0"/>
                  </a:moveTo>
                  <a:lnTo>
                    <a:pt x="0" y="0"/>
                  </a:lnTo>
                  <a:lnTo>
                    <a:pt x="0" y="86867"/>
                  </a:lnTo>
                  <a:lnTo>
                    <a:pt x="1181100" y="86867"/>
                  </a:lnTo>
                  <a:lnTo>
                    <a:pt x="1181100" y="0"/>
                  </a:lnTo>
                  <a:close/>
                </a:path>
              </a:pathLst>
            </a:custGeom>
            <a:solidFill>
              <a:srgbClr val="C5C5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5" name="object 675"/>
            <p:cNvSpPr/>
            <p:nvPr/>
          </p:nvSpPr>
          <p:spPr>
            <a:xfrm>
              <a:off x="6995159" y="4779263"/>
              <a:ext cx="1181100" cy="86995"/>
            </a:xfrm>
            <a:custGeom>
              <a:avLst/>
              <a:gdLst/>
              <a:ahLst/>
              <a:cxnLst/>
              <a:rect l="l" t="t" r="r" b="b"/>
              <a:pathLst>
                <a:path w="1181100" h="86995">
                  <a:moveTo>
                    <a:pt x="0" y="86867"/>
                  </a:moveTo>
                  <a:lnTo>
                    <a:pt x="1181100" y="86867"/>
                  </a:lnTo>
                  <a:lnTo>
                    <a:pt x="1181100" y="0"/>
                  </a:lnTo>
                  <a:lnTo>
                    <a:pt x="0" y="0"/>
                  </a:lnTo>
                  <a:lnTo>
                    <a:pt x="0" y="86867"/>
                  </a:lnTo>
                  <a:close/>
                </a:path>
              </a:pathLst>
            </a:custGeom>
            <a:ln w="3175">
              <a:solidFill>
                <a:srgbClr val="C5C5C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6" name="object 676"/>
            <p:cNvSpPr/>
            <p:nvPr/>
          </p:nvSpPr>
          <p:spPr>
            <a:xfrm>
              <a:off x="7018020" y="4791455"/>
              <a:ext cx="1143000" cy="59690"/>
            </a:xfrm>
            <a:custGeom>
              <a:avLst/>
              <a:gdLst/>
              <a:ahLst/>
              <a:cxnLst/>
              <a:rect l="l" t="t" r="r" b="b"/>
              <a:pathLst>
                <a:path w="1143000" h="59689">
                  <a:moveTo>
                    <a:pt x="138684" y="0"/>
                  </a:moveTo>
                  <a:lnTo>
                    <a:pt x="0" y="0"/>
                  </a:lnTo>
                  <a:lnTo>
                    <a:pt x="0" y="59436"/>
                  </a:lnTo>
                  <a:lnTo>
                    <a:pt x="138684" y="59436"/>
                  </a:lnTo>
                  <a:lnTo>
                    <a:pt x="138684" y="0"/>
                  </a:lnTo>
                  <a:close/>
                </a:path>
                <a:path w="1143000" h="59689">
                  <a:moveTo>
                    <a:pt x="640080" y="0"/>
                  </a:moveTo>
                  <a:lnTo>
                    <a:pt x="502920" y="0"/>
                  </a:lnTo>
                  <a:lnTo>
                    <a:pt x="502920" y="59436"/>
                  </a:lnTo>
                  <a:lnTo>
                    <a:pt x="640080" y="59436"/>
                  </a:lnTo>
                  <a:lnTo>
                    <a:pt x="640080" y="0"/>
                  </a:lnTo>
                  <a:close/>
                </a:path>
                <a:path w="1143000" h="59689">
                  <a:moveTo>
                    <a:pt x="1142987" y="0"/>
                  </a:moveTo>
                  <a:lnTo>
                    <a:pt x="1005840" y="0"/>
                  </a:lnTo>
                  <a:lnTo>
                    <a:pt x="1005840" y="59436"/>
                  </a:lnTo>
                  <a:lnTo>
                    <a:pt x="1142987" y="59436"/>
                  </a:lnTo>
                  <a:lnTo>
                    <a:pt x="1142987" y="0"/>
                  </a:lnTo>
                  <a:close/>
                </a:path>
              </a:pathLst>
            </a:custGeom>
            <a:solidFill>
              <a:srgbClr val="706F7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7" name="object 677"/>
            <p:cNvSpPr/>
            <p:nvPr/>
          </p:nvSpPr>
          <p:spPr>
            <a:xfrm>
              <a:off x="7536180" y="4802123"/>
              <a:ext cx="108585" cy="35560"/>
            </a:xfrm>
            <a:custGeom>
              <a:avLst/>
              <a:gdLst/>
              <a:ahLst/>
              <a:cxnLst/>
              <a:rect l="l" t="t" r="r" b="b"/>
              <a:pathLst>
                <a:path w="108584" h="35560">
                  <a:moveTo>
                    <a:pt x="54102" y="0"/>
                  </a:moveTo>
                  <a:lnTo>
                    <a:pt x="33057" y="1381"/>
                  </a:lnTo>
                  <a:lnTo>
                    <a:pt x="15859" y="5143"/>
                  </a:lnTo>
                  <a:lnTo>
                    <a:pt x="4256" y="10715"/>
                  </a:lnTo>
                  <a:lnTo>
                    <a:pt x="0" y="17525"/>
                  </a:lnTo>
                  <a:lnTo>
                    <a:pt x="4256" y="24336"/>
                  </a:lnTo>
                  <a:lnTo>
                    <a:pt x="15859" y="29908"/>
                  </a:lnTo>
                  <a:lnTo>
                    <a:pt x="33057" y="33670"/>
                  </a:lnTo>
                  <a:lnTo>
                    <a:pt x="54102" y="35051"/>
                  </a:lnTo>
                  <a:lnTo>
                    <a:pt x="75146" y="33670"/>
                  </a:lnTo>
                  <a:lnTo>
                    <a:pt x="92344" y="29908"/>
                  </a:lnTo>
                  <a:lnTo>
                    <a:pt x="103947" y="24336"/>
                  </a:lnTo>
                  <a:lnTo>
                    <a:pt x="108204" y="17525"/>
                  </a:lnTo>
                  <a:lnTo>
                    <a:pt x="103947" y="10715"/>
                  </a:lnTo>
                  <a:lnTo>
                    <a:pt x="92344" y="5143"/>
                  </a:lnTo>
                  <a:lnTo>
                    <a:pt x="75146" y="1381"/>
                  </a:lnTo>
                  <a:lnTo>
                    <a:pt x="54102" y="0"/>
                  </a:lnTo>
                  <a:close/>
                </a:path>
              </a:pathLst>
            </a:custGeom>
            <a:solidFill>
              <a:srgbClr val="C5C5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8" name="object 678"/>
            <p:cNvSpPr/>
            <p:nvPr/>
          </p:nvSpPr>
          <p:spPr>
            <a:xfrm>
              <a:off x="7536180" y="4802123"/>
              <a:ext cx="108585" cy="35560"/>
            </a:xfrm>
            <a:custGeom>
              <a:avLst/>
              <a:gdLst/>
              <a:ahLst/>
              <a:cxnLst/>
              <a:rect l="l" t="t" r="r" b="b"/>
              <a:pathLst>
                <a:path w="108584" h="35560">
                  <a:moveTo>
                    <a:pt x="0" y="17525"/>
                  </a:moveTo>
                  <a:lnTo>
                    <a:pt x="4256" y="10715"/>
                  </a:lnTo>
                  <a:lnTo>
                    <a:pt x="15859" y="5143"/>
                  </a:lnTo>
                  <a:lnTo>
                    <a:pt x="33057" y="1381"/>
                  </a:lnTo>
                  <a:lnTo>
                    <a:pt x="54102" y="0"/>
                  </a:lnTo>
                  <a:lnTo>
                    <a:pt x="75146" y="1381"/>
                  </a:lnTo>
                  <a:lnTo>
                    <a:pt x="92344" y="5143"/>
                  </a:lnTo>
                  <a:lnTo>
                    <a:pt x="103947" y="10715"/>
                  </a:lnTo>
                  <a:lnTo>
                    <a:pt x="108204" y="17525"/>
                  </a:lnTo>
                  <a:lnTo>
                    <a:pt x="103947" y="24336"/>
                  </a:lnTo>
                  <a:lnTo>
                    <a:pt x="92344" y="29908"/>
                  </a:lnTo>
                  <a:lnTo>
                    <a:pt x="75146" y="33670"/>
                  </a:lnTo>
                  <a:lnTo>
                    <a:pt x="54102" y="35051"/>
                  </a:lnTo>
                  <a:lnTo>
                    <a:pt x="33057" y="33670"/>
                  </a:lnTo>
                  <a:lnTo>
                    <a:pt x="15859" y="29908"/>
                  </a:lnTo>
                  <a:lnTo>
                    <a:pt x="4256" y="24336"/>
                  </a:lnTo>
                  <a:lnTo>
                    <a:pt x="0" y="17525"/>
                  </a:lnTo>
                  <a:close/>
                </a:path>
              </a:pathLst>
            </a:custGeom>
            <a:ln w="3175">
              <a:solidFill>
                <a:srgbClr val="C5C5C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9" name="object 679"/>
            <p:cNvSpPr/>
            <p:nvPr/>
          </p:nvSpPr>
          <p:spPr>
            <a:xfrm>
              <a:off x="7071359" y="4805171"/>
              <a:ext cx="33655" cy="32384"/>
            </a:xfrm>
            <a:custGeom>
              <a:avLst/>
              <a:gdLst/>
              <a:ahLst/>
              <a:cxnLst/>
              <a:rect l="l" t="t" r="r" b="b"/>
              <a:pathLst>
                <a:path w="33654" h="32385">
                  <a:moveTo>
                    <a:pt x="26034" y="0"/>
                  </a:moveTo>
                  <a:lnTo>
                    <a:pt x="7493" y="0"/>
                  </a:lnTo>
                  <a:lnTo>
                    <a:pt x="0" y="7111"/>
                  </a:lnTo>
                  <a:lnTo>
                    <a:pt x="0" y="16001"/>
                  </a:lnTo>
                  <a:lnTo>
                    <a:pt x="0" y="24891"/>
                  </a:lnTo>
                  <a:lnTo>
                    <a:pt x="7493" y="32003"/>
                  </a:lnTo>
                  <a:lnTo>
                    <a:pt x="26034" y="32003"/>
                  </a:lnTo>
                  <a:lnTo>
                    <a:pt x="33528" y="24891"/>
                  </a:lnTo>
                  <a:lnTo>
                    <a:pt x="33528" y="7111"/>
                  </a:lnTo>
                  <a:lnTo>
                    <a:pt x="26034" y="0"/>
                  </a:lnTo>
                  <a:close/>
                </a:path>
              </a:pathLst>
            </a:custGeom>
            <a:solidFill>
              <a:srgbClr val="86DC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0" name="object 680"/>
            <p:cNvSpPr/>
            <p:nvPr/>
          </p:nvSpPr>
          <p:spPr>
            <a:xfrm>
              <a:off x="7174230" y="4822697"/>
              <a:ext cx="327025" cy="0"/>
            </a:xfrm>
            <a:custGeom>
              <a:avLst/>
              <a:gdLst/>
              <a:ahLst/>
              <a:cxnLst/>
              <a:rect l="l" t="t" r="r" b="b"/>
              <a:pathLst>
                <a:path w="327025">
                  <a:moveTo>
                    <a:pt x="0" y="0"/>
                  </a:moveTo>
                  <a:lnTo>
                    <a:pt x="326771" y="0"/>
                  </a:lnTo>
                </a:path>
              </a:pathLst>
            </a:custGeom>
            <a:ln w="3175">
              <a:solidFill>
                <a:srgbClr val="AAA9A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1" name="object 681"/>
            <p:cNvSpPr/>
            <p:nvPr/>
          </p:nvSpPr>
          <p:spPr>
            <a:xfrm>
              <a:off x="7678673" y="4822697"/>
              <a:ext cx="327025" cy="0"/>
            </a:xfrm>
            <a:custGeom>
              <a:avLst/>
              <a:gdLst/>
              <a:ahLst/>
              <a:cxnLst/>
              <a:rect l="l" t="t" r="r" b="b"/>
              <a:pathLst>
                <a:path w="327025">
                  <a:moveTo>
                    <a:pt x="0" y="0"/>
                  </a:moveTo>
                  <a:lnTo>
                    <a:pt x="326771" y="0"/>
                  </a:lnTo>
                </a:path>
              </a:pathLst>
            </a:custGeom>
            <a:ln w="3175">
              <a:solidFill>
                <a:srgbClr val="AAA9A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2" name="object 682"/>
            <p:cNvSpPr/>
            <p:nvPr/>
          </p:nvSpPr>
          <p:spPr>
            <a:xfrm>
              <a:off x="6995159" y="4881371"/>
              <a:ext cx="1181100" cy="85725"/>
            </a:xfrm>
            <a:custGeom>
              <a:avLst/>
              <a:gdLst/>
              <a:ahLst/>
              <a:cxnLst/>
              <a:rect l="l" t="t" r="r" b="b"/>
              <a:pathLst>
                <a:path w="1181100" h="85725">
                  <a:moveTo>
                    <a:pt x="1181100" y="0"/>
                  </a:moveTo>
                  <a:lnTo>
                    <a:pt x="0" y="0"/>
                  </a:lnTo>
                  <a:lnTo>
                    <a:pt x="0" y="85343"/>
                  </a:lnTo>
                  <a:lnTo>
                    <a:pt x="1181100" y="85343"/>
                  </a:lnTo>
                  <a:lnTo>
                    <a:pt x="1181100" y="0"/>
                  </a:lnTo>
                  <a:close/>
                </a:path>
              </a:pathLst>
            </a:custGeom>
            <a:solidFill>
              <a:srgbClr val="C5C5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3" name="object 683"/>
            <p:cNvSpPr/>
            <p:nvPr/>
          </p:nvSpPr>
          <p:spPr>
            <a:xfrm>
              <a:off x="6995159" y="4881371"/>
              <a:ext cx="1181100" cy="85725"/>
            </a:xfrm>
            <a:custGeom>
              <a:avLst/>
              <a:gdLst/>
              <a:ahLst/>
              <a:cxnLst/>
              <a:rect l="l" t="t" r="r" b="b"/>
              <a:pathLst>
                <a:path w="1181100" h="85725">
                  <a:moveTo>
                    <a:pt x="0" y="85343"/>
                  </a:moveTo>
                  <a:lnTo>
                    <a:pt x="1181100" y="85343"/>
                  </a:lnTo>
                  <a:lnTo>
                    <a:pt x="1181100" y="0"/>
                  </a:lnTo>
                  <a:lnTo>
                    <a:pt x="0" y="0"/>
                  </a:lnTo>
                  <a:lnTo>
                    <a:pt x="0" y="85343"/>
                  </a:lnTo>
                  <a:close/>
                </a:path>
              </a:pathLst>
            </a:custGeom>
            <a:ln w="3175">
              <a:solidFill>
                <a:srgbClr val="C5C5C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4" name="object 684"/>
            <p:cNvSpPr/>
            <p:nvPr/>
          </p:nvSpPr>
          <p:spPr>
            <a:xfrm>
              <a:off x="7018020" y="4893563"/>
              <a:ext cx="1143000" cy="58419"/>
            </a:xfrm>
            <a:custGeom>
              <a:avLst/>
              <a:gdLst/>
              <a:ahLst/>
              <a:cxnLst/>
              <a:rect l="l" t="t" r="r" b="b"/>
              <a:pathLst>
                <a:path w="1143000" h="58420">
                  <a:moveTo>
                    <a:pt x="138684" y="0"/>
                  </a:moveTo>
                  <a:lnTo>
                    <a:pt x="0" y="0"/>
                  </a:lnTo>
                  <a:lnTo>
                    <a:pt x="0" y="57912"/>
                  </a:lnTo>
                  <a:lnTo>
                    <a:pt x="138684" y="57912"/>
                  </a:lnTo>
                  <a:lnTo>
                    <a:pt x="138684" y="0"/>
                  </a:lnTo>
                  <a:close/>
                </a:path>
                <a:path w="1143000" h="58420">
                  <a:moveTo>
                    <a:pt x="640080" y="0"/>
                  </a:moveTo>
                  <a:lnTo>
                    <a:pt x="502920" y="0"/>
                  </a:lnTo>
                  <a:lnTo>
                    <a:pt x="502920" y="57912"/>
                  </a:lnTo>
                  <a:lnTo>
                    <a:pt x="640080" y="57912"/>
                  </a:lnTo>
                  <a:lnTo>
                    <a:pt x="640080" y="0"/>
                  </a:lnTo>
                  <a:close/>
                </a:path>
                <a:path w="1143000" h="58420">
                  <a:moveTo>
                    <a:pt x="1142987" y="0"/>
                  </a:moveTo>
                  <a:lnTo>
                    <a:pt x="1005840" y="0"/>
                  </a:lnTo>
                  <a:lnTo>
                    <a:pt x="1005840" y="57912"/>
                  </a:lnTo>
                  <a:lnTo>
                    <a:pt x="1142987" y="57912"/>
                  </a:lnTo>
                  <a:lnTo>
                    <a:pt x="1142987" y="0"/>
                  </a:lnTo>
                  <a:close/>
                </a:path>
              </a:pathLst>
            </a:custGeom>
            <a:solidFill>
              <a:srgbClr val="706F7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5" name="object 685"/>
            <p:cNvSpPr/>
            <p:nvPr/>
          </p:nvSpPr>
          <p:spPr>
            <a:xfrm>
              <a:off x="7536180" y="4904231"/>
              <a:ext cx="108585" cy="33655"/>
            </a:xfrm>
            <a:custGeom>
              <a:avLst/>
              <a:gdLst/>
              <a:ahLst/>
              <a:cxnLst/>
              <a:rect l="l" t="t" r="r" b="b"/>
              <a:pathLst>
                <a:path w="108584" h="33654">
                  <a:moveTo>
                    <a:pt x="54102" y="0"/>
                  </a:moveTo>
                  <a:lnTo>
                    <a:pt x="33057" y="1315"/>
                  </a:lnTo>
                  <a:lnTo>
                    <a:pt x="15859" y="4905"/>
                  </a:lnTo>
                  <a:lnTo>
                    <a:pt x="4256" y="10233"/>
                  </a:lnTo>
                  <a:lnTo>
                    <a:pt x="0" y="16763"/>
                  </a:lnTo>
                  <a:lnTo>
                    <a:pt x="4256" y="23294"/>
                  </a:lnTo>
                  <a:lnTo>
                    <a:pt x="15859" y="28622"/>
                  </a:lnTo>
                  <a:lnTo>
                    <a:pt x="33057" y="32212"/>
                  </a:lnTo>
                  <a:lnTo>
                    <a:pt x="54102" y="33527"/>
                  </a:lnTo>
                  <a:lnTo>
                    <a:pt x="75146" y="32212"/>
                  </a:lnTo>
                  <a:lnTo>
                    <a:pt x="92344" y="28622"/>
                  </a:lnTo>
                  <a:lnTo>
                    <a:pt x="103947" y="23294"/>
                  </a:lnTo>
                  <a:lnTo>
                    <a:pt x="108204" y="16763"/>
                  </a:lnTo>
                  <a:lnTo>
                    <a:pt x="103947" y="10233"/>
                  </a:lnTo>
                  <a:lnTo>
                    <a:pt x="92344" y="4905"/>
                  </a:lnTo>
                  <a:lnTo>
                    <a:pt x="75146" y="1315"/>
                  </a:lnTo>
                  <a:lnTo>
                    <a:pt x="54102" y="0"/>
                  </a:lnTo>
                  <a:close/>
                </a:path>
              </a:pathLst>
            </a:custGeom>
            <a:solidFill>
              <a:srgbClr val="C5C5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6" name="object 686"/>
            <p:cNvSpPr/>
            <p:nvPr/>
          </p:nvSpPr>
          <p:spPr>
            <a:xfrm>
              <a:off x="7536180" y="4904231"/>
              <a:ext cx="108585" cy="33655"/>
            </a:xfrm>
            <a:custGeom>
              <a:avLst/>
              <a:gdLst/>
              <a:ahLst/>
              <a:cxnLst/>
              <a:rect l="l" t="t" r="r" b="b"/>
              <a:pathLst>
                <a:path w="108584" h="33654">
                  <a:moveTo>
                    <a:pt x="0" y="16763"/>
                  </a:moveTo>
                  <a:lnTo>
                    <a:pt x="4256" y="10233"/>
                  </a:lnTo>
                  <a:lnTo>
                    <a:pt x="15859" y="4905"/>
                  </a:lnTo>
                  <a:lnTo>
                    <a:pt x="33057" y="1315"/>
                  </a:lnTo>
                  <a:lnTo>
                    <a:pt x="54102" y="0"/>
                  </a:lnTo>
                  <a:lnTo>
                    <a:pt x="75146" y="1315"/>
                  </a:lnTo>
                  <a:lnTo>
                    <a:pt x="92344" y="4905"/>
                  </a:lnTo>
                  <a:lnTo>
                    <a:pt x="103947" y="10233"/>
                  </a:lnTo>
                  <a:lnTo>
                    <a:pt x="108204" y="16763"/>
                  </a:lnTo>
                  <a:lnTo>
                    <a:pt x="103947" y="23294"/>
                  </a:lnTo>
                  <a:lnTo>
                    <a:pt x="92344" y="28622"/>
                  </a:lnTo>
                  <a:lnTo>
                    <a:pt x="75146" y="32212"/>
                  </a:lnTo>
                  <a:lnTo>
                    <a:pt x="54102" y="33527"/>
                  </a:lnTo>
                  <a:lnTo>
                    <a:pt x="33057" y="32212"/>
                  </a:lnTo>
                  <a:lnTo>
                    <a:pt x="15859" y="28622"/>
                  </a:lnTo>
                  <a:lnTo>
                    <a:pt x="4256" y="23294"/>
                  </a:lnTo>
                  <a:lnTo>
                    <a:pt x="0" y="16763"/>
                  </a:lnTo>
                  <a:close/>
                </a:path>
              </a:pathLst>
            </a:custGeom>
            <a:ln w="3175">
              <a:solidFill>
                <a:srgbClr val="C5C5C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7" name="object 687"/>
            <p:cNvSpPr/>
            <p:nvPr/>
          </p:nvSpPr>
          <p:spPr>
            <a:xfrm>
              <a:off x="7071359" y="4905756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4">
                  <a:moveTo>
                    <a:pt x="26034" y="0"/>
                  </a:moveTo>
                  <a:lnTo>
                    <a:pt x="7493" y="0"/>
                  </a:lnTo>
                  <a:lnTo>
                    <a:pt x="0" y="7492"/>
                  </a:lnTo>
                  <a:lnTo>
                    <a:pt x="0" y="16763"/>
                  </a:lnTo>
                  <a:lnTo>
                    <a:pt x="0" y="26034"/>
                  </a:lnTo>
                  <a:lnTo>
                    <a:pt x="7493" y="33527"/>
                  </a:lnTo>
                  <a:lnTo>
                    <a:pt x="26034" y="33527"/>
                  </a:lnTo>
                  <a:lnTo>
                    <a:pt x="33528" y="26034"/>
                  </a:lnTo>
                  <a:lnTo>
                    <a:pt x="33528" y="7492"/>
                  </a:lnTo>
                  <a:lnTo>
                    <a:pt x="26034" y="0"/>
                  </a:lnTo>
                  <a:close/>
                </a:path>
              </a:pathLst>
            </a:custGeom>
            <a:solidFill>
              <a:srgbClr val="86DC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8" name="object 688"/>
            <p:cNvSpPr/>
            <p:nvPr/>
          </p:nvSpPr>
          <p:spPr>
            <a:xfrm>
              <a:off x="6995159" y="4981956"/>
              <a:ext cx="1181100" cy="85725"/>
            </a:xfrm>
            <a:custGeom>
              <a:avLst/>
              <a:gdLst/>
              <a:ahLst/>
              <a:cxnLst/>
              <a:rect l="l" t="t" r="r" b="b"/>
              <a:pathLst>
                <a:path w="1181100" h="85725">
                  <a:moveTo>
                    <a:pt x="1181100" y="0"/>
                  </a:moveTo>
                  <a:lnTo>
                    <a:pt x="0" y="0"/>
                  </a:lnTo>
                  <a:lnTo>
                    <a:pt x="0" y="85343"/>
                  </a:lnTo>
                  <a:lnTo>
                    <a:pt x="1181100" y="85343"/>
                  </a:lnTo>
                  <a:lnTo>
                    <a:pt x="1181100" y="0"/>
                  </a:lnTo>
                  <a:close/>
                </a:path>
              </a:pathLst>
            </a:custGeom>
            <a:solidFill>
              <a:srgbClr val="C5C5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9" name="object 689"/>
            <p:cNvSpPr/>
            <p:nvPr/>
          </p:nvSpPr>
          <p:spPr>
            <a:xfrm>
              <a:off x="6995159" y="4981956"/>
              <a:ext cx="1181100" cy="85725"/>
            </a:xfrm>
            <a:custGeom>
              <a:avLst/>
              <a:gdLst/>
              <a:ahLst/>
              <a:cxnLst/>
              <a:rect l="l" t="t" r="r" b="b"/>
              <a:pathLst>
                <a:path w="1181100" h="85725">
                  <a:moveTo>
                    <a:pt x="0" y="85343"/>
                  </a:moveTo>
                  <a:lnTo>
                    <a:pt x="1181100" y="85343"/>
                  </a:lnTo>
                  <a:lnTo>
                    <a:pt x="1181100" y="0"/>
                  </a:lnTo>
                  <a:lnTo>
                    <a:pt x="0" y="0"/>
                  </a:lnTo>
                  <a:lnTo>
                    <a:pt x="0" y="85343"/>
                  </a:lnTo>
                  <a:close/>
                </a:path>
              </a:pathLst>
            </a:custGeom>
            <a:ln w="3175">
              <a:solidFill>
                <a:srgbClr val="C5C5C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0" name="object 690"/>
            <p:cNvSpPr/>
            <p:nvPr/>
          </p:nvSpPr>
          <p:spPr>
            <a:xfrm>
              <a:off x="7018020" y="4994147"/>
              <a:ext cx="1143000" cy="59690"/>
            </a:xfrm>
            <a:custGeom>
              <a:avLst/>
              <a:gdLst/>
              <a:ahLst/>
              <a:cxnLst/>
              <a:rect l="l" t="t" r="r" b="b"/>
              <a:pathLst>
                <a:path w="1143000" h="59689">
                  <a:moveTo>
                    <a:pt x="138684" y="0"/>
                  </a:moveTo>
                  <a:lnTo>
                    <a:pt x="0" y="0"/>
                  </a:lnTo>
                  <a:lnTo>
                    <a:pt x="0" y="59436"/>
                  </a:lnTo>
                  <a:lnTo>
                    <a:pt x="138684" y="59436"/>
                  </a:lnTo>
                  <a:lnTo>
                    <a:pt x="138684" y="0"/>
                  </a:lnTo>
                  <a:close/>
                </a:path>
                <a:path w="1143000" h="59689">
                  <a:moveTo>
                    <a:pt x="640080" y="0"/>
                  </a:moveTo>
                  <a:lnTo>
                    <a:pt x="502920" y="0"/>
                  </a:lnTo>
                  <a:lnTo>
                    <a:pt x="502920" y="59436"/>
                  </a:lnTo>
                  <a:lnTo>
                    <a:pt x="640080" y="59436"/>
                  </a:lnTo>
                  <a:lnTo>
                    <a:pt x="640080" y="0"/>
                  </a:lnTo>
                  <a:close/>
                </a:path>
                <a:path w="1143000" h="59689">
                  <a:moveTo>
                    <a:pt x="1142987" y="0"/>
                  </a:moveTo>
                  <a:lnTo>
                    <a:pt x="1005840" y="0"/>
                  </a:lnTo>
                  <a:lnTo>
                    <a:pt x="1005840" y="59436"/>
                  </a:lnTo>
                  <a:lnTo>
                    <a:pt x="1142987" y="59436"/>
                  </a:lnTo>
                  <a:lnTo>
                    <a:pt x="1142987" y="0"/>
                  </a:lnTo>
                  <a:close/>
                </a:path>
              </a:pathLst>
            </a:custGeom>
            <a:solidFill>
              <a:srgbClr val="706F7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1" name="object 691"/>
            <p:cNvSpPr/>
            <p:nvPr/>
          </p:nvSpPr>
          <p:spPr>
            <a:xfrm>
              <a:off x="7536180" y="5004815"/>
              <a:ext cx="108585" cy="35560"/>
            </a:xfrm>
            <a:custGeom>
              <a:avLst/>
              <a:gdLst/>
              <a:ahLst/>
              <a:cxnLst/>
              <a:rect l="l" t="t" r="r" b="b"/>
              <a:pathLst>
                <a:path w="108584" h="35560">
                  <a:moveTo>
                    <a:pt x="54102" y="0"/>
                  </a:moveTo>
                  <a:lnTo>
                    <a:pt x="33057" y="1381"/>
                  </a:lnTo>
                  <a:lnTo>
                    <a:pt x="15859" y="5143"/>
                  </a:lnTo>
                  <a:lnTo>
                    <a:pt x="4256" y="10715"/>
                  </a:lnTo>
                  <a:lnTo>
                    <a:pt x="0" y="17525"/>
                  </a:lnTo>
                  <a:lnTo>
                    <a:pt x="4256" y="24336"/>
                  </a:lnTo>
                  <a:lnTo>
                    <a:pt x="15859" y="29908"/>
                  </a:lnTo>
                  <a:lnTo>
                    <a:pt x="33057" y="33670"/>
                  </a:lnTo>
                  <a:lnTo>
                    <a:pt x="54102" y="35051"/>
                  </a:lnTo>
                  <a:lnTo>
                    <a:pt x="75146" y="33670"/>
                  </a:lnTo>
                  <a:lnTo>
                    <a:pt x="92344" y="29908"/>
                  </a:lnTo>
                  <a:lnTo>
                    <a:pt x="103947" y="24336"/>
                  </a:lnTo>
                  <a:lnTo>
                    <a:pt x="108204" y="17525"/>
                  </a:lnTo>
                  <a:lnTo>
                    <a:pt x="103947" y="10715"/>
                  </a:lnTo>
                  <a:lnTo>
                    <a:pt x="92344" y="5143"/>
                  </a:lnTo>
                  <a:lnTo>
                    <a:pt x="75146" y="1381"/>
                  </a:lnTo>
                  <a:lnTo>
                    <a:pt x="54102" y="0"/>
                  </a:lnTo>
                  <a:close/>
                </a:path>
              </a:pathLst>
            </a:custGeom>
            <a:solidFill>
              <a:srgbClr val="C5C5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2" name="object 692"/>
            <p:cNvSpPr/>
            <p:nvPr/>
          </p:nvSpPr>
          <p:spPr>
            <a:xfrm>
              <a:off x="7536180" y="5004815"/>
              <a:ext cx="108585" cy="35560"/>
            </a:xfrm>
            <a:custGeom>
              <a:avLst/>
              <a:gdLst/>
              <a:ahLst/>
              <a:cxnLst/>
              <a:rect l="l" t="t" r="r" b="b"/>
              <a:pathLst>
                <a:path w="108584" h="35560">
                  <a:moveTo>
                    <a:pt x="0" y="17525"/>
                  </a:moveTo>
                  <a:lnTo>
                    <a:pt x="4256" y="10715"/>
                  </a:lnTo>
                  <a:lnTo>
                    <a:pt x="15859" y="5143"/>
                  </a:lnTo>
                  <a:lnTo>
                    <a:pt x="33057" y="1381"/>
                  </a:lnTo>
                  <a:lnTo>
                    <a:pt x="54102" y="0"/>
                  </a:lnTo>
                  <a:lnTo>
                    <a:pt x="75146" y="1381"/>
                  </a:lnTo>
                  <a:lnTo>
                    <a:pt x="92344" y="5143"/>
                  </a:lnTo>
                  <a:lnTo>
                    <a:pt x="103947" y="10715"/>
                  </a:lnTo>
                  <a:lnTo>
                    <a:pt x="108204" y="17525"/>
                  </a:lnTo>
                  <a:lnTo>
                    <a:pt x="103947" y="24336"/>
                  </a:lnTo>
                  <a:lnTo>
                    <a:pt x="92344" y="29908"/>
                  </a:lnTo>
                  <a:lnTo>
                    <a:pt x="75146" y="33670"/>
                  </a:lnTo>
                  <a:lnTo>
                    <a:pt x="54102" y="35051"/>
                  </a:lnTo>
                  <a:lnTo>
                    <a:pt x="33057" y="33670"/>
                  </a:lnTo>
                  <a:lnTo>
                    <a:pt x="15859" y="29908"/>
                  </a:lnTo>
                  <a:lnTo>
                    <a:pt x="4256" y="24336"/>
                  </a:lnTo>
                  <a:lnTo>
                    <a:pt x="0" y="17525"/>
                  </a:lnTo>
                  <a:close/>
                </a:path>
              </a:pathLst>
            </a:custGeom>
            <a:ln w="3175">
              <a:solidFill>
                <a:srgbClr val="C5C5C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3" name="object 693"/>
            <p:cNvSpPr/>
            <p:nvPr/>
          </p:nvSpPr>
          <p:spPr>
            <a:xfrm>
              <a:off x="7071359" y="5007864"/>
              <a:ext cx="33655" cy="32384"/>
            </a:xfrm>
            <a:custGeom>
              <a:avLst/>
              <a:gdLst/>
              <a:ahLst/>
              <a:cxnLst/>
              <a:rect l="l" t="t" r="r" b="b"/>
              <a:pathLst>
                <a:path w="33654" h="32385">
                  <a:moveTo>
                    <a:pt x="26034" y="0"/>
                  </a:moveTo>
                  <a:lnTo>
                    <a:pt x="7493" y="0"/>
                  </a:lnTo>
                  <a:lnTo>
                    <a:pt x="0" y="7112"/>
                  </a:lnTo>
                  <a:lnTo>
                    <a:pt x="0" y="16002"/>
                  </a:lnTo>
                  <a:lnTo>
                    <a:pt x="0" y="24892"/>
                  </a:lnTo>
                  <a:lnTo>
                    <a:pt x="7493" y="32004"/>
                  </a:lnTo>
                  <a:lnTo>
                    <a:pt x="26034" y="32004"/>
                  </a:lnTo>
                  <a:lnTo>
                    <a:pt x="33528" y="24892"/>
                  </a:lnTo>
                  <a:lnTo>
                    <a:pt x="33528" y="7112"/>
                  </a:lnTo>
                  <a:lnTo>
                    <a:pt x="26034" y="0"/>
                  </a:lnTo>
                  <a:close/>
                </a:path>
              </a:pathLst>
            </a:custGeom>
            <a:solidFill>
              <a:srgbClr val="86DC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4" name="object 694"/>
            <p:cNvSpPr/>
            <p:nvPr/>
          </p:nvSpPr>
          <p:spPr>
            <a:xfrm>
              <a:off x="7174230" y="5023865"/>
              <a:ext cx="327025" cy="0"/>
            </a:xfrm>
            <a:custGeom>
              <a:avLst/>
              <a:gdLst/>
              <a:ahLst/>
              <a:cxnLst/>
              <a:rect l="l" t="t" r="r" b="b"/>
              <a:pathLst>
                <a:path w="327025">
                  <a:moveTo>
                    <a:pt x="0" y="0"/>
                  </a:moveTo>
                  <a:lnTo>
                    <a:pt x="326771" y="0"/>
                  </a:lnTo>
                </a:path>
              </a:pathLst>
            </a:custGeom>
            <a:ln w="3175">
              <a:solidFill>
                <a:srgbClr val="AAA9A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5" name="object 695"/>
            <p:cNvSpPr/>
            <p:nvPr/>
          </p:nvSpPr>
          <p:spPr>
            <a:xfrm>
              <a:off x="7678673" y="5023865"/>
              <a:ext cx="327025" cy="0"/>
            </a:xfrm>
            <a:custGeom>
              <a:avLst/>
              <a:gdLst/>
              <a:ahLst/>
              <a:cxnLst/>
              <a:rect l="l" t="t" r="r" b="b"/>
              <a:pathLst>
                <a:path w="327025">
                  <a:moveTo>
                    <a:pt x="0" y="0"/>
                  </a:moveTo>
                  <a:lnTo>
                    <a:pt x="326771" y="0"/>
                  </a:lnTo>
                </a:path>
              </a:pathLst>
            </a:custGeom>
            <a:ln w="3175">
              <a:solidFill>
                <a:srgbClr val="AAA9A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6" name="object 696"/>
            <p:cNvSpPr/>
            <p:nvPr/>
          </p:nvSpPr>
          <p:spPr>
            <a:xfrm>
              <a:off x="6995159" y="5084063"/>
              <a:ext cx="1181100" cy="85725"/>
            </a:xfrm>
            <a:custGeom>
              <a:avLst/>
              <a:gdLst/>
              <a:ahLst/>
              <a:cxnLst/>
              <a:rect l="l" t="t" r="r" b="b"/>
              <a:pathLst>
                <a:path w="1181100" h="85725">
                  <a:moveTo>
                    <a:pt x="1181100" y="0"/>
                  </a:moveTo>
                  <a:lnTo>
                    <a:pt x="0" y="0"/>
                  </a:lnTo>
                  <a:lnTo>
                    <a:pt x="0" y="85343"/>
                  </a:lnTo>
                  <a:lnTo>
                    <a:pt x="1181100" y="85343"/>
                  </a:lnTo>
                  <a:lnTo>
                    <a:pt x="1181100" y="0"/>
                  </a:lnTo>
                  <a:close/>
                </a:path>
              </a:pathLst>
            </a:custGeom>
            <a:solidFill>
              <a:srgbClr val="C5C5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7" name="object 697"/>
            <p:cNvSpPr/>
            <p:nvPr/>
          </p:nvSpPr>
          <p:spPr>
            <a:xfrm>
              <a:off x="6995159" y="5084063"/>
              <a:ext cx="1181100" cy="85725"/>
            </a:xfrm>
            <a:custGeom>
              <a:avLst/>
              <a:gdLst/>
              <a:ahLst/>
              <a:cxnLst/>
              <a:rect l="l" t="t" r="r" b="b"/>
              <a:pathLst>
                <a:path w="1181100" h="85725">
                  <a:moveTo>
                    <a:pt x="0" y="85343"/>
                  </a:moveTo>
                  <a:lnTo>
                    <a:pt x="1181100" y="85343"/>
                  </a:lnTo>
                  <a:lnTo>
                    <a:pt x="1181100" y="0"/>
                  </a:lnTo>
                  <a:lnTo>
                    <a:pt x="0" y="0"/>
                  </a:lnTo>
                  <a:lnTo>
                    <a:pt x="0" y="85343"/>
                  </a:lnTo>
                  <a:close/>
                </a:path>
              </a:pathLst>
            </a:custGeom>
            <a:ln w="3175">
              <a:solidFill>
                <a:srgbClr val="C5C5C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8" name="object 698"/>
            <p:cNvSpPr/>
            <p:nvPr/>
          </p:nvSpPr>
          <p:spPr>
            <a:xfrm>
              <a:off x="7018020" y="5096256"/>
              <a:ext cx="1143000" cy="58419"/>
            </a:xfrm>
            <a:custGeom>
              <a:avLst/>
              <a:gdLst/>
              <a:ahLst/>
              <a:cxnLst/>
              <a:rect l="l" t="t" r="r" b="b"/>
              <a:pathLst>
                <a:path w="1143000" h="58420">
                  <a:moveTo>
                    <a:pt x="138684" y="0"/>
                  </a:moveTo>
                  <a:lnTo>
                    <a:pt x="0" y="0"/>
                  </a:lnTo>
                  <a:lnTo>
                    <a:pt x="0" y="57912"/>
                  </a:lnTo>
                  <a:lnTo>
                    <a:pt x="138684" y="57912"/>
                  </a:lnTo>
                  <a:lnTo>
                    <a:pt x="138684" y="0"/>
                  </a:lnTo>
                  <a:close/>
                </a:path>
                <a:path w="1143000" h="58420">
                  <a:moveTo>
                    <a:pt x="640080" y="0"/>
                  </a:moveTo>
                  <a:lnTo>
                    <a:pt x="502920" y="0"/>
                  </a:lnTo>
                  <a:lnTo>
                    <a:pt x="502920" y="57912"/>
                  </a:lnTo>
                  <a:lnTo>
                    <a:pt x="640080" y="57912"/>
                  </a:lnTo>
                  <a:lnTo>
                    <a:pt x="640080" y="0"/>
                  </a:lnTo>
                  <a:close/>
                </a:path>
                <a:path w="1143000" h="58420">
                  <a:moveTo>
                    <a:pt x="1142987" y="0"/>
                  </a:moveTo>
                  <a:lnTo>
                    <a:pt x="1005840" y="0"/>
                  </a:lnTo>
                  <a:lnTo>
                    <a:pt x="1005840" y="57912"/>
                  </a:lnTo>
                  <a:lnTo>
                    <a:pt x="1142987" y="57912"/>
                  </a:lnTo>
                  <a:lnTo>
                    <a:pt x="1142987" y="0"/>
                  </a:lnTo>
                  <a:close/>
                </a:path>
              </a:pathLst>
            </a:custGeom>
            <a:solidFill>
              <a:srgbClr val="706F7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9" name="object 699"/>
            <p:cNvSpPr/>
            <p:nvPr/>
          </p:nvSpPr>
          <p:spPr>
            <a:xfrm>
              <a:off x="7536180" y="5105400"/>
              <a:ext cx="108585" cy="35560"/>
            </a:xfrm>
            <a:custGeom>
              <a:avLst/>
              <a:gdLst/>
              <a:ahLst/>
              <a:cxnLst/>
              <a:rect l="l" t="t" r="r" b="b"/>
              <a:pathLst>
                <a:path w="108584" h="35560">
                  <a:moveTo>
                    <a:pt x="54102" y="0"/>
                  </a:moveTo>
                  <a:lnTo>
                    <a:pt x="33057" y="1381"/>
                  </a:lnTo>
                  <a:lnTo>
                    <a:pt x="15859" y="5143"/>
                  </a:lnTo>
                  <a:lnTo>
                    <a:pt x="4256" y="10715"/>
                  </a:lnTo>
                  <a:lnTo>
                    <a:pt x="0" y="17525"/>
                  </a:lnTo>
                  <a:lnTo>
                    <a:pt x="4256" y="24336"/>
                  </a:lnTo>
                  <a:lnTo>
                    <a:pt x="15859" y="29908"/>
                  </a:lnTo>
                  <a:lnTo>
                    <a:pt x="33057" y="33670"/>
                  </a:lnTo>
                  <a:lnTo>
                    <a:pt x="54102" y="35051"/>
                  </a:lnTo>
                  <a:lnTo>
                    <a:pt x="75146" y="33670"/>
                  </a:lnTo>
                  <a:lnTo>
                    <a:pt x="92344" y="29908"/>
                  </a:lnTo>
                  <a:lnTo>
                    <a:pt x="103947" y="24336"/>
                  </a:lnTo>
                  <a:lnTo>
                    <a:pt x="108204" y="17525"/>
                  </a:lnTo>
                  <a:lnTo>
                    <a:pt x="103947" y="10715"/>
                  </a:lnTo>
                  <a:lnTo>
                    <a:pt x="92344" y="5143"/>
                  </a:lnTo>
                  <a:lnTo>
                    <a:pt x="75146" y="1381"/>
                  </a:lnTo>
                  <a:lnTo>
                    <a:pt x="54102" y="0"/>
                  </a:lnTo>
                  <a:close/>
                </a:path>
              </a:pathLst>
            </a:custGeom>
            <a:solidFill>
              <a:srgbClr val="C5C5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0" name="object 700"/>
            <p:cNvSpPr/>
            <p:nvPr/>
          </p:nvSpPr>
          <p:spPr>
            <a:xfrm>
              <a:off x="7536180" y="5105400"/>
              <a:ext cx="108585" cy="35560"/>
            </a:xfrm>
            <a:custGeom>
              <a:avLst/>
              <a:gdLst/>
              <a:ahLst/>
              <a:cxnLst/>
              <a:rect l="l" t="t" r="r" b="b"/>
              <a:pathLst>
                <a:path w="108584" h="35560">
                  <a:moveTo>
                    <a:pt x="0" y="17525"/>
                  </a:moveTo>
                  <a:lnTo>
                    <a:pt x="4256" y="10715"/>
                  </a:lnTo>
                  <a:lnTo>
                    <a:pt x="15859" y="5143"/>
                  </a:lnTo>
                  <a:lnTo>
                    <a:pt x="33057" y="1381"/>
                  </a:lnTo>
                  <a:lnTo>
                    <a:pt x="54102" y="0"/>
                  </a:lnTo>
                  <a:lnTo>
                    <a:pt x="75146" y="1381"/>
                  </a:lnTo>
                  <a:lnTo>
                    <a:pt x="92344" y="5143"/>
                  </a:lnTo>
                  <a:lnTo>
                    <a:pt x="103947" y="10715"/>
                  </a:lnTo>
                  <a:lnTo>
                    <a:pt x="108204" y="17525"/>
                  </a:lnTo>
                  <a:lnTo>
                    <a:pt x="103947" y="24336"/>
                  </a:lnTo>
                  <a:lnTo>
                    <a:pt x="92344" y="29908"/>
                  </a:lnTo>
                  <a:lnTo>
                    <a:pt x="75146" y="33670"/>
                  </a:lnTo>
                  <a:lnTo>
                    <a:pt x="54102" y="35051"/>
                  </a:lnTo>
                  <a:lnTo>
                    <a:pt x="33057" y="33670"/>
                  </a:lnTo>
                  <a:lnTo>
                    <a:pt x="15859" y="29908"/>
                  </a:lnTo>
                  <a:lnTo>
                    <a:pt x="4256" y="24336"/>
                  </a:lnTo>
                  <a:lnTo>
                    <a:pt x="0" y="17525"/>
                  </a:lnTo>
                  <a:close/>
                </a:path>
              </a:pathLst>
            </a:custGeom>
            <a:ln w="3175">
              <a:solidFill>
                <a:srgbClr val="C5C5C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1" name="object 701"/>
            <p:cNvSpPr/>
            <p:nvPr/>
          </p:nvSpPr>
          <p:spPr>
            <a:xfrm>
              <a:off x="7071359" y="5108447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4">
                  <a:moveTo>
                    <a:pt x="26034" y="0"/>
                  </a:moveTo>
                  <a:lnTo>
                    <a:pt x="7493" y="0"/>
                  </a:lnTo>
                  <a:lnTo>
                    <a:pt x="0" y="7492"/>
                  </a:lnTo>
                  <a:lnTo>
                    <a:pt x="0" y="16763"/>
                  </a:lnTo>
                  <a:lnTo>
                    <a:pt x="0" y="26034"/>
                  </a:lnTo>
                  <a:lnTo>
                    <a:pt x="7493" y="33527"/>
                  </a:lnTo>
                  <a:lnTo>
                    <a:pt x="26034" y="33527"/>
                  </a:lnTo>
                  <a:lnTo>
                    <a:pt x="33528" y="26034"/>
                  </a:lnTo>
                  <a:lnTo>
                    <a:pt x="33528" y="7492"/>
                  </a:lnTo>
                  <a:lnTo>
                    <a:pt x="26034" y="0"/>
                  </a:lnTo>
                  <a:close/>
                </a:path>
              </a:pathLst>
            </a:custGeom>
            <a:solidFill>
              <a:srgbClr val="86DC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2" name="object 702"/>
            <p:cNvSpPr/>
            <p:nvPr/>
          </p:nvSpPr>
          <p:spPr>
            <a:xfrm>
              <a:off x="6995159" y="5184647"/>
              <a:ext cx="1181100" cy="85725"/>
            </a:xfrm>
            <a:custGeom>
              <a:avLst/>
              <a:gdLst/>
              <a:ahLst/>
              <a:cxnLst/>
              <a:rect l="l" t="t" r="r" b="b"/>
              <a:pathLst>
                <a:path w="1181100" h="85725">
                  <a:moveTo>
                    <a:pt x="1181100" y="0"/>
                  </a:moveTo>
                  <a:lnTo>
                    <a:pt x="0" y="0"/>
                  </a:lnTo>
                  <a:lnTo>
                    <a:pt x="0" y="85343"/>
                  </a:lnTo>
                  <a:lnTo>
                    <a:pt x="1181100" y="85343"/>
                  </a:lnTo>
                  <a:lnTo>
                    <a:pt x="1181100" y="0"/>
                  </a:lnTo>
                  <a:close/>
                </a:path>
              </a:pathLst>
            </a:custGeom>
            <a:solidFill>
              <a:srgbClr val="C5C5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3" name="object 703"/>
            <p:cNvSpPr/>
            <p:nvPr/>
          </p:nvSpPr>
          <p:spPr>
            <a:xfrm>
              <a:off x="6995159" y="5184647"/>
              <a:ext cx="1181100" cy="85725"/>
            </a:xfrm>
            <a:custGeom>
              <a:avLst/>
              <a:gdLst/>
              <a:ahLst/>
              <a:cxnLst/>
              <a:rect l="l" t="t" r="r" b="b"/>
              <a:pathLst>
                <a:path w="1181100" h="85725">
                  <a:moveTo>
                    <a:pt x="0" y="85343"/>
                  </a:moveTo>
                  <a:lnTo>
                    <a:pt x="1181100" y="85343"/>
                  </a:lnTo>
                  <a:lnTo>
                    <a:pt x="1181100" y="0"/>
                  </a:lnTo>
                  <a:lnTo>
                    <a:pt x="0" y="0"/>
                  </a:lnTo>
                  <a:lnTo>
                    <a:pt x="0" y="85343"/>
                  </a:lnTo>
                  <a:close/>
                </a:path>
              </a:pathLst>
            </a:custGeom>
            <a:ln w="3175">
              <a:solidFill>
                <a:srgbClr val="C5C5C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4" name="object 704"/>
            <p:cNvSpPr/>
            <p:nvPr/>
          </p:nvSpPr>
          <p:spPr>
            <a:xfrm>
              <a:off x="7018020" y="5196839"/>
              <a:ext cx="1143000" cy="59690"/>
            </a:xfrm>
            <a:custGeom>
              <a:avLst/>
              <a:gdLst/>
              <a:ahLst/>
              <a:cxnLst/>
              <a:rect l="l" t="t" r="r" b="b"/>
              <a:pathLst>
                <a:path w="1143000" h="59689">
                  <a:moveTo>
                    <a:pt x="138684" y="0"/>
                  </a:moveTo>
                  <a:lnTo>
                    <a:pt x="0" y="0"/>
                  </a:lnTo>
                  <a:lnTo>
                    <a:pt x="0" y="59436"/>
                  </a:lnTo>
                  <a:lnTo>
                    <a:pt x="138684" y="59436"/>
                  </a:lnTo>
                  <a:lnTo>
                    <a:pt x="138684" y="0"/>
                  </a:lnTo>
                  <a:close/>
                </a:path>
                <a:path w="1143000" h="59689">
                  <a:moveTo>
                    <a:pt x="640080" y="0"/>
                  </a:moveTo>
                  <a:lnTo>
                    <a:pt x="502920" y="0"/>
                  </a:lnTo>
                  <a:lnTo>
                    <a:pt x="502920" y="59436"/>
                  </a:lnTo>
                  <a:lnTo>
                    <a:pt x="640080" y="59436"/>
                  </a:lnTo>
                  <a:lnTo>
                    <a:pt x="640080" y="0"/>
                  </a:lnTo>
                  <a:close/>
                </a:path>
                <a:path w="1143000" h="59689">
                  <a:moveTo>
                    <a:pt x="1142987" y="0"/>
                  </a:moveTo>
                  <a:lnTo>
                    <a:pt x="1005840" y="0"/>
                  </a:lnTo>
                  <a:lnTo>
                    <a:pt x="1005840" y="59436"/>
                  </a:lnTo>
                  <a:lnTo>
                    <a:pt x="1142987" y="59436"/>
                  </a:lnTo>
                  <a:lnTo>
                    <a:pt x="1142987" y="0"/>
                  </a:lnTo>
                  <a:close/>
                </a:path>
              </a:pathLst>
            </a:custGeom>
            <a:solidFill>
              <a:srgbClr val="706F7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5" name="object 705"/>
            <p:cNvSpPr/>
            <p:nvPr/>
          </p:nvSpPr>
          <p:spPr>
            <a:xfrm>
              <a:off x="7536180" y="5207507"/>
              <a:ext cx="108585" cy="35560"/>
            </a:xfrm>
            <a:custGeom>
              <a:avLst/>
              <a:gdLst/>
              <a:ahLst/>
              <a:cxnLst/>
              <a:rect l="l" t="t" r="r" b="b"/>
              <a:pathLst>
                <a:path w="108584" h="35560">
                  <a:moveTo>
                    <a:pt x="54102" y="0"/>
                  </a:moveTo>
                  <a:lnTo>
                    <a:pt x="33057" y="1381"/>
                  </a:lnTo>
                  <a:lnTo>
                    <a:pt x="15859" y="5143"/>
                  </a:lnTo>
                  <a:lnTo>
                    <a:pt x="4256" y="10715"/>
                  </a:lnTo>
                  <a:lnTo>
                    <a:pt x="0" y="17525"/>
                  </a:lnTo>
                  <a:lnTo>
                    <a:pt x="4256" y="24336"/>
                  </a:lnTo>
                  <a:lnTo>
                    <a:pt x="15859" y="29908"/>
                  </a:lnTo>
                  <a:lnTo>
                    <a:pt x="33057" y="33670"/>
                  </a:lnTo>
                  <a:lnTo>
                    <a:pt x="54102" y="35051"/>
                  </a:lnTo>
                  <a:lnTo>
                    <a:pt x="75146" y="33670"/>
                  </a:lnTo>
                  <a:lnTo>
                    <a:pt x="92344" y="29908"/>
                  </a:lnTo>
                  <a:lnTo>
                    <a:pt x="103947" y="24336"/>
                  </a:lnTo>
                  <a:lnTo>
                    <a:pt x="108204" y="17525"/>
                  </a:lnTo>
                  <a:lnTo>
                    <a:pt x="103947" y="10715"/>
                  </a:lnTo>
                  <a:lnTo>
                    <a:pt x="92344" y="5143"/>
                  </a:lnTo>
                  <a:lnTo>
                    <a:pt x="75146" y="1381"/>
                  </a:lnTo>
                  <a:lnTo>
                    <a:pt x="54102" y="0"/>
                  </a:lnTo>
                  <a:close/>
                </a:path>
              </a:pathLst>
            </a:custGeom>
            <a:solidFill>
              <a:srgbClr val="C5C5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6" name="object 706"/>
            <p:cNvSpPr/>
            <p:nvPr/>
          </p:nvSpPr>
          <p:spPr>
            <a:xfrm>
              <a:off x="7536180" y="5207507"/>
              <a:ext cx="108585" cy="35560"/>
            </a:xfrm>
            <a:custGeom>
              <a:avLst/>
              <a:gdLst/>
              <a:ahLst/>
              <a:cxnLst/>
              <a:rect l="l" t="t" r="r" b="b"/>
              <a:pathLst>
                <a:path w="108584" h="35560">
                  <a:moveTo>
                    <a:pt x="0" y="17525"/>
                  </a:moveTo>
                  <a:lnTo>
                    <a:pt x="4256" y="10715"/>
                  </a:lnTo>
                  <a:lnTo>
                    <a:pt x="15859" y="5143"/>
                  </a:lnTo>
                  <a:lnTo>
                    <a:pt x="33057" y="1381"/>
                  </a:lnTo>
                  <a:lnTo>
                    <a:pt x="54102" y="0"/>
                  </a:lnTo>
                  <a:lnTo>
                    <a:pt x="75146" y="1381"/>
                  </a:lnTo>
                  <a:lnTo>
                    <a:pt x="92344" y="5143"/>
                  </a:lnTo>
                  <a:lnTo>
                    <a:pt x="103947" y="10715"/>
                  </a:lnTo>
                  <a:lnTo>
                    <a:pt x="108204" y="17525"/>
                  </a:lnTo>
                  <a:lnTo>
                    <a:pt x="103947" y="24336"/>
                  </a:lnTo>
                  <a:lnTo>
                    <a:pt x="92344" y="29908"/>
                  </a:lnTo>
                  <a:lnTo>
                    <a:pt x="75146" y="33670"/>
                  </a:lnTo>
                  <a:lnTo>
                    <a:pt x="54102" y="35051"/>
                  </a:lnTo>
                  <a:lnTo>
                    <a:pt x="33057" y="33670"/>
                  </a:lnTo>
                  <a:lnTo>
                    <a:pt x="15859" y="29908"/>
                  </a:lnTo>
                  <a:lnTo>
                    <a:pt x="4256" y="24336"/>
                  </a:lnTo>
                  <a:lnTo>
                    <a:pt x="0" y="17525"/>
                  </a:lnTo>
                  <a:close/>
                </a:path>
              </a:pathLst>
            </a:custGeom>
            <a:ln w="3175">
              <a:solidFill>
                <a:srgbClr val="C5C5C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7" name="object 707"/>
            <p:cNvSpPr/>
            <p:nvPr/>
          </p:nvSpPr>
          <p:spPr>
            <a:xfrm>
              <a:off x="7071359" y="5209031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4">
                  <a:moveTo>
                    <a:pt x="26034" y="0"/>
                  </a:moveTo>
                  <a:lnTo>
                    <a:pt x="7493" y="0"/>
                  </a:lnTo>
                  <a:lnTo>
                    <a:pt x="0" y="7492"/>
                  </a:lnTo>
                  <a:lnTo>
                    <a:pt x="0" y="16763"/>
                  </a:lnTo>
                  <a:lnTo>
                    <a:pt x="0" y="26034"/>
                  </a:lnTo>
                  <a:lnTo>
                    <a:pt x="7493" y="33527"/>
                  </a:lnTo>
                  <a:lnTo>
                    <a:pt x="26034" y="33527"/>
                  </a:lnTo>
                  <a:lnTo>
                    <a:pt x="33528" y="26034"/>
                  </a:lnTo>
                  <a:lnTo>
                    <a:pt x="33528" y="7492"/>
                  </a:lnTo>
                  <a:lnTo>
                    <a:pt x="26034" y="0"/>
                  </a:lnTo>
                  <a:close/>
                </a:path>
              </a:pathLst>
            </a:custGeom>
            <a:solidFill>
              <a:srgbClr val="86DC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8" name="object 708"/>
            <p:cNvSpPr/>
            <p:nvPr/>
          </p:nvSpPr>
          <p:spPr>
            <a:xfrm>
              <a:off x="7174230" y="5226557"/>
              <a:ext cx="327025" cy="0"/>
            </a:xfrm>
            <a:custGeom>
              <a:avLst/>
              <a:gdLst/>
              <a:ahLst/>
              <a:cxnLst/>
              <a:rect l="l" t="t" r="r" b="b"/>
              <a:pathLst>
                <a:path w="327025">
                  <a:moveTo>
                    <a:pt x="0" y="0"/>
                  </a:moveTo>
                  <a:lnTo>
                    <a:pt x="326771" y="0"/>
                  </a:lnTo>
                </a:path>
              </a:pathLst>
            </a:custGeom>
            <a:ln w="3175">
              <a:solidFill>
                <a:srgbClr val="AAA9A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9" name="object 709"/>
            <p:cNvSpPr/>
            <p:nvPr/>
          </p:nvSpPr>
          <p:spPr>
            <a:xfrm>
              <a:off x="6995159" y="5286756"/>
              <a:ext cx="1181100" cy="85725"/>
            </a:xfrm>
            <a:custGeom>
              <a:avLst/>
              <a:gdLst/>
              <a:ahLst/>
              <a:cxnLst/>
              <a:rect l="l" t="t" r="r" b="b"/>
              <a:pathLst>
                <a:path w="1181100" h="85725">
                  <a:moveTo>
                    <a:pt x="1181100" y="0"/>
                  </a:moveTo>
                  <a:lnTo>
                    <a:pt x="0" y="0"/>
                  </a:lnTo>
                  <a:lnTo>
                    <a:pt x="0" y="85343"/>
                  </a:lnTo>
                  <a:lnTo>
                    <a:pt x="1181100" y="85343"/>
                  </a:lnTo>
                  <a:lnTo>
                    <a:pt x="1181100" y="0"/>
                  </a:lnTo>
                  <a:close/>
                </a:path>
              </a:pathLst>
            </a:custGeom>
            <a:solidFill>
              <a:srgbClr val="C5C5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0" name="object 710"/>
            <p:cNvSpPr/>
            <p:nvPr/>
          </p:nvSpPr>
          <p:spPr>
            <a:xfrm>
              <a:off x="6995159" y="5286756"/>
              <a:ext cx="1181100" cy="85725"/>
            </a:xfrm>
            <a:custGeom>
              <a:avLst/>
              <a:gdLst/>
              <a:ahLst/>
              <a:cxnLst/>
              <a:rect l="l" t="t" r="r" b="b"/>
              <a:pathLst>
                <a:path w="1181100" h="85725">
                  <a:moveTo>
                    <a:pt x="0" y="85343"/>
                  </a:moveTo>
                  <a:lnTo>
                    <a:pt x="1181100" y="85343"/>
                  </a:lnTo>
                  <a:lnTo>
                    <a:pt x="1181100" y="0"/>
                  </a:lnTo>
                  <a:lnTo>
                    <a:pt x="0" y="0"/>
                  </a:lnTo>
                  <a:lnTo>
                    <a:pt x="0" y="85343"/>
                  </a:lnTo>
                  <a:close/>
                </a:path>
              </a:pathLst>
            </a:custGeom>
            <a:ln w="3175">
              <a:solidFill>
                <a:srgbClr val="C5C5C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1" name="object 711"/>
            <p:cNvSpPr/>
            <p:nvPr/>
          </p:nvSpPr>
          <p:spPr>
            <a:xfrm>
              <a:off x="7018020" y="5297424"/>
              <a:ext cx="1143000" cy="59690"/>
            </a:xfrm>
            <a:custGeom>
              <a:avLst/>
              <a:gdLst/>
              <a:ahLst/>
              <a:cxnLst/>
              <a:rect l="l" t="t" r="r" b="b"/>
              <a:pathLst>
                <a:path w="1143000" h="59689">
                  <a:moveTo>
                    <a:pt x="138684" y="0"/>
                  </a:moveTo>
                  <a:lnTo>
                    <a:pt x="0" y="0"/>
                  </a:lnTo>
                  <a:lnTo>
                    <a:pt x="0" y="59436"/>
                  </a:lnTo>
                  <a:lnTo>
                    <a:pt x="138684" y="59436"/>
                  </a:lnTo>
                  <a:lnTo>
                    <a:pt x="138684" y="0"/>
                  </a:lnTo>
                  <a:close/>
                </a:path>
                <a:path w="1143000" h="59689">
                  <a:moveTo>
                    <a:pt x="640080" y="0"/>
                  </a:moveTo>
                  <a:lnTo>
                    <a:pt x="502920" y="0"/>
                  </a:lnTo>
                  <a:lnTo>
                    <a:pt x="502920" y="59436"/>
                  </a:lnTo>
                  <a:lnTo>
                    <a:pt x="640080" y="59436"/>
                  </a:lnTo>
                  <a:lnTo>
                    <a:pt x="640080" y="0"/>
                  </a:lnTo>
                  <a:close/>
                </a:path>
                <a:path w="1143000" h="59689">
                  <a:moveTo>
                    <a:pt x="1142987" y="0"/>
                  </a:moveTo>
                  <a:lnTo>
                    <a:pt x="1005840" y="0"/>
                  </a:lnTo>
                  <a:lnTo>
                    <a:pt x="1005840" y="59436"/>
                  </a:lnTo>
                  <a:lnTo>
                    <a:pt x="1142987" y="59436"/>
                  </a:lnTo>
                  <a:lnTo>
                    <a:pt x="1142987" y="0"/>
                  </a:lnTo>
                  <a:close/>
                </a:path>
              </a:pathLst>
            </a:custGeom>
            <a:solidFill>
              <a:srgbClr val="706F7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2" name="object 712"/>
            <p:cNvSpPr/>
            <p:nvPr/>
          </p:nvSpPr>
          <p:spPr>
            <a:xfrm>
              <a:off x="7536180" y="5308091"/>
              <a:ext cx="108585" cy="35560"/>
            </a:xfrm>
            <a:custGeom>
              <a:avLst/>
              <a:gdLst/>
              <a:ahLst/>
              <a:cxnLst/>
              <a:rect l="l" t="t" r="r" b="b"/>
              <a:pathLst>
                <a:path w="108584" h="35560">
                  <a:moveTo>
                    <a:pt x="54102" y="0"/>
                  </a:moveTo>
                  <a:lnTo>
                    <a:pt x="33057" y="1381"/>
                  </a:lnTo>
                  <a:lnTo>
                    <a:pt x="15859" y="5143"/>
                  </a:lnTo>
                  <a:lnTo>
                    <a:pt x="4256" y="10715"/>
                  </a:lnTo>
                  <a:lnTo>
                    <a:pt x="0" y="17526"/>
                  </a:lnTo>
                  <a:lnTo>
                    <a:pt x="4256" y="24336"/>
                  </a:lnTo>
                  <a:lnTo>
                    <a:pt x="15859" y="29908"/>
                  </a:lnTo>
                  <a:lnTo>
                    <a:pt x="33057" y="33670"/>
                  </a:lnTo>
                  <a:lnTo>
                    <a:pt x="54102" y="35052"/>
                  </a:lnTo>
                  <a:lnTo>
                    <a:pt x="75146" y="33670"/>
                  </a:lnTo>
                  <a:lnTo>
                    <a:pt x="92344" y="29908"/>
                  </a:lnTo>
                  <a:lnTo>
                    <a:pt x="103947" y="24336"/>
                  </a:lnTo>
                  <a:lnTo>
                    <a:pt x="108204" y="17526"/>
                  </a:lnTo>
                  <a:lnTo>
                    <a:pt x="103947" y="10715"/>
                  </a:lnTo>
                  <a:lnTo>
                    <a:pt x="92344" y="5143"/>
                  </a:lnTo>
                  <a:lnTo>
                    <a:pt x="75146" y="1381"/>
                  </a:lnTo>
                  <a:lnTo>
                    <a:pt x="54102" y="0"/>
                  </a:lnTo>
                  <a:close/>
                </a:path>
              </a:pathLst>
            </a:custGeom>
            <a:solidFill>
              <a:srgbClr val="C5C5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3" name="object 713"/>
            <p:cNvSpPr/>
            <p:nvPr/>
          </p:nvSpPr>
          <p:spPr>
            <a:xfrm>
              <a:off x="7536180" y="5308091"/>
              <a:ext cx="108585" cy="35560"/>
            </a:xfrm>
            <a:custGeom>
              <a:avLst/>
              <a:gdLst/>
              <a:ahLst/>
              <a:cxnLst/>
              <a:rect l="l" t="t" r="r" b="b"/>
              <a:pathLst>
                <a:path w="108584" h="35560">
                  <a:moveTo>
                    <a:pt x="0" y="17526"/>
                  </a:moveTo>
                  <a:lnTo>
                    <a:pt x="4256" y="10715"/>
                  </a:lnTo>
                  <a:lnTo>
                    <a:pt x="15859" y="5143"/>
                  </a:lnTo>
                  <a:lnTo>
                    <a:pt x="33057" y="1381"/>
                  </a:lnTo>
                  <a:lnTo>
                    <a:pt x="54102" y="0"/>
                  </a:lnTo>
                  <a:lnTo>
                    <a:pt x="75146" y="1381"/>
                  </a:lnTo>
                  <a:lnTo>
                    <a:pt x="92344" y="5143"/>
                  </a:lnTo>
                  <a:lnTo>
                    <a:pt x="103947" y="10715"/>
                  </a:lnTo>
                  <a:lnTo>
                    <a:pt x="108204" y="17526"/>
                  </a:lnTo>
                  <a:lnTo>
                    <a:pt x="103947" y="24336"/>
                  </a:lnTo>
                  <a:lnTo>
                    <a:pt x="92344" y="29908"/>
                  </a:lnTo>
                  <a:lnTo>
                    <a:pt x="75146" y="33670"/>
                  </a:lnTo>
                  <a:lnTo>
                    <a:pt x="54102" y="35052"/>
                  </a:lnTo>
                  <a:lnTo>
                    <a:pt x="33057" y="33670"/>
                  </a:lnTo>
                  <a:lnTo>
                    <a:pt x="15859" y="29908"/>
                  </a:lnTo>
                  <a:lnTo>
                    <a:pt x="4256" y="24336"/>
                  </a:lnTo>
                  <a:lnTo>
                    <a:pt x="0" y="17526"/>
                  </a:lnTo>
                  <a:close/>
                </a:path>
              </a:pathLst>
            </a:custGeom>
            <a:ln w="3175">
              <a:solidFill>
                <a:srgbClr val="C5C5C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4" name="object 714"/>
            <p:cNvSpPr/>
            <p:nvPr/>
          </p:nvSpPr>
          <p:spPr>
            <a:xfrm>
              <a:off x="7071359" y="5311139"/>
              <a:ext cx="33655" cy="32384"/>
            </a:xfrm>
            <a:custGeom>
              <a:avLst/>
              <a:gdLst/>
              <a:ahLst/>
              <a:cxnLst/>
              <a:rect l="l" t="t" r="r" b="b"/>
              <a:pathLst>
                <a:path w="33654" h="32385">
                  <a:moveTo>
                    <a:pt x="26034" y="0"/>
                  </a:moveTo>
                  <a:lnTo>
                    <a:pt x="7493" y="0"/>
                  </a:lnTo>
                  <a:lnTo>
                    <a:pt x="0" y="7112"/>
                  </a:lnTo>
                  <a:lnTo>
                    <a:pt x="0" y="16002"/>
                  </a:lnTo>
                  <a:lnTo>
                    <a:pt x="0" y="24892"/>
                  </a:lnTo>
                  <a:lnTo>
                    <a:pt x="7493" y="32004"/>
                  </a:lnTo>
                  <a:lnTo>
                    <a:pt x="26034" y="32004"/>
                  </a:lnTo>
                  <a:lnTo>
                    <a:pt x="33528" y="24892"/>
                  </a:lnTo>
                  <a:lnTo>
                    <a:pt x="33528" y="7112"/>
                  </a:lnTo>
                  <a:lnTo>
                    <a:pt x="26034" y="0"/>
                  </a:lnTo>
                  <a:close/>
                </a:path>
              </a:pathLst>
            </a:custGeom>
            <a:solidFill>
              <a:srgbClr val="86DC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5" name="object 715"/>
            <p:cNvSpPr/>
            <p:nvPr/>
          </p:nvSpPr>
          <p:spPr>
            <a:xfrm>
              <a:off x="7174230" y="5328665"/>
              <a:ext cx="327025" cy="0"/>
            </a:xfrm>
            <a:custGeom>
              <a:avLst/>
              <a:gdLst/>
              <a:ahLst/>
              <a:cxnLst/>
              <a:rect l="l" t="t" r="r" b="b"/>
              <a:pathLst>
                <a:path w="327025">
                  <a:moveTo>
                    <a:pt x="0" y="0"/>
                  </a:moveTo>
                  <a:lnTo>
                    <a:pt x="326771" y="0"/>
                  </a:lnTo>
                </a:path>
              </a:pathLst>
            </a:custGeom>
            <a:ln w="3175">
              <a:solidFill>
                <a:srgbClr val="AAA9A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6" name="object 716"/>
            <p:cNvSpPr/>
            <p:nvPr/>
          </p:nvSpPr>
          <p:spPr>
            <a:xfrm>
              <a:off x="6995159" y="5387339"/>
              <a:ext cx="1181100" cy="85725"/>
            </a:xfrm>
            <a:custGeom>
              <a:avLst/>
              <a:gdLst/>
              <a:ahLst/>
              <a:cxnLst/>
              <a:rect l="l" t="t" r="r" b="b"/>
              <a:pathLst>
                <a:path w="1181100" h="85725">
                  <a:moveTo>
                    <a:pt x="1181100" y="0"/>
                  </a:moveTo>
                  <a:lnTo>
                    <a:pt x="0" y="0"/>
                  </a:lnTo>
                  <a:lnTo>
                    <a:pt x="0" y="85343"/>
                  </a:lnTo>
                  <a:lnTo>
                    <a:pt x="1181100" y="85343"/>
                  </a:lnTo>
                  <a:lnTo>
                    <a:pt x="1181100" y="0"/>
                  </a:lnTo>
                  <a:close/>
                </a:path>
              </a:pathLst>
            </a:custGeom>
            <a:solidFill>
              <a:srgbClr val="C5C5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7" name="object 717"/>
            <p:cNvSpPr/>
            <p:nvPr/>
          </p:nvSpPr>
          <p:spPr>
            <a:xfrm>
              <a:off x="6995159" y="5387339"/>
              <a:ext cx="1181100" cy="85725"/>
            </a:xfrm>
            <a:custGeom>
              <a:avLst/>
              <a:gdLst/>
              <a:ahLst/>
              <a:cxnLst/>
              <a:rect l="l" t="t" r="r" b="b"/>
              <a:pathLst>
                <a:path w="1181100" h="85725">
                  <a:moveTo>
                    <a:pt x="0" y="85343"/>
                  </a:moveTo>
                  <a:lnTo>
                    <a:pt x="1181100" y="85343"/>
                  </a:lnTo>
                  <a:lnTo>
                    <a:pt x="1181100" y="0"/>
                  </a:lnTo>
                  <a:lnTo>
                    <a:pt x="0" y="0"/>
                  </a:lnTo>
                  <a:lnTo>
                    <a:pt x="0" y="85343"/>
                  </a:lnTo>
                  <a:close/>
                </a:path>
              </a:pathLst>
            </a:custGeom>
            <a:ln w="3175">
              <a:solidFill>
                <a:srgbClr val="C5C5C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8" name="object 718"/>
            <p:cNvSpPr/>
            <p:nvPr/>
          </p:nvSpPr>
          <p:spPr>
            <a:xfrm>
              <a:off x="7018020" y="5399531"/>
              <a:ext cx="1143000" cy="58419"/>
            </a:xfrm>
            <a:custGeom>
              <a:avLst/>
              <a:gdLst/>
              <a:ahLst/>
              <a:cxnLst/>
              <a:rect l="l" t="t" r="r" b="b"/>
              <a:pathLst>
                <a:path w="1143000" h="58420">
                  <a:moveTo>
                    <a:pt x="138684" y="0"/>
                  </a:moveTo>
                  <a:lnTo>
                    <a:pt x="0" y="0"/>
                  </a:lnTo>
                  <a:lnTo>
                    <a:pt x="0" y="57912"/>
                  </a:lnTo>
                  <a:lnTo>
                    <a:pt x="138684" y="57912"/>
                  </a:lnTo>
                  <a:lnTo>
                    <a:pt x="138684" y="0"/>
                  </a:lnTo>
                  <a:close/>
                </a:path>
                <a:path w="1143000" h="58420">
                  <a:moveTo>
                    <a:pt x="640080" y="0"/>
                  </a:moveTo>
                  <a:lnTo>
                    <a:pt x="502920" y="0"/>
                  </a:lnTo>
                  <a:lnTo>
                    <a:pt x="502920" y="57912"/>
                  </a:lnTo>
                  <a:lnTo>
                    <a:pt x="640080" y="57912"/>
                  </a:lnTo>
                  <a:lnTo>
                    <a:pt x="640080" y="0"/>
                  </a:lnTo>
                  <a:close/>
                </a:path>
                <a:path w="1143000" h="58420">
                  <a:moveTo>
                    <a:pt x="1142987" y="0"/>
                  </a:moveTo>
                  <a:lnTo>
                    <a:pt x="1005840" y="0"/>
                  </a:lnTo>
                  <a:lnTo>
                    <a:pt x="1005840" y="57912"/>
                  </a:lnTo>
                  <a:lnTo>
                    <a:pt x="1142987" y="57912"/>
                  </a:lnTo>
                  <a:lnTo>
                    <a:pt x="1142987" y="0"/>
                  </a:lnTo>
                  <a:close/>
                </a:path>
              </a:pathLst>
            </a:custGeom>
            <a:solidFill>
              <a:srgbClr val="706F7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9" name="object 719"/>
            <p:cNvSpPr/>
            <p:nvPr/>
          </p:nvSpPr>
          <p:spPr>
            <a:xfrm>
              <a:off x="7536180" y="5410199"/>
              <a:ext cx="108585" cy="33655"/>
            </a:xfrm>
            <a:custGeom>
              <a:avLst/>
              <a:gdLst/>
              <a:ahLst/>
              <a:cxnLst/>
              <a:rect l="l" t="t" r="r" b="b"/>
              <a:pathLst>
                <a:path w="108584" h="33654">
                  <a:moveTo>
                    <a:pt x="54102" y="0"/>
                  </a:moveTo>
                  <a:lnTo>
                    <a:pt x="33057" y="1315"/>
                  </a:lnTo>
                  <a:lnTo>
                    <a:pt x="15859" y="4905"/>
                  </a:lnTo>
                  <a:lnTo>
                    <a:pt x="4256" y="10233"/>
                  </a:lnTo>
                  <a:lnTo>
                    <a:pt x="0" y="16763"/>
                  </a:lnTo>
                  <a:lnTo>
                    <a:pt x="4256" y="23294"/>
                  </a:lnTo>
                  <a:lnTo>
                    <a:pt x="15859" y="28622"/>
                  </a:lnTo>
                  <a:lnTo>
                    <a:pt x="33057" y="32212"/>
                  </a:lnTo>
                  <a:lnTo>
                    <a:pt x="54102" y="33527"/>
                  </a:lnTo>
                  <a:lnTo>
                    <a:pt x="75146" y="32212"/>
                  </a:lnTo>
                  <a:lnTo>
                    <a:pt x="92344" y="28622"/>
                  </a:lnTo>
                  <a:lnTo>
                    <a:pt x="103947" y="23294"/>
                  </a:lnTo>
                  <a:lnTo>
                    <a:pt x="108204" y="16763"/>
                  </a:lnTo>
                  <a:lnTo>
                    <a:pt x="103947" y="10233"/>
                  </a:lnTo>
                  <a:lnTo>
                    <a:pt x="92344" y="4905"/>
                  </a:lnTo>
                  <a:lnTo>
                    <a:pt x="75146" y="1315"/>
                  </a:lnTo>
                  <a:lnTo>
                    <a:pt x="54102" y="0"/>
                  </a:lnTo>
                  <a:close/>
                </a:path>
              </a:pathLst>
            </a:custGeom>
            <a:solidFill>
              <a:srgbClr val="C5C5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0" name="object 720"/>
            <p:cNvSpPr/>
            <p:nvPr/>
          </p:nvSpPr>
          <p:spPr>
            <a:xfrm>
              <a:off x="7536180" y="5410199"/>
              <a:ext cx="108585" cy="33655"/>
            </a:xfrm>
            <a:custGeom>
              <a:avLst/>
              <a:gdLst/>
              <a:ahLst/>
              <a:cxnLst/>
              <a:rect l="l" t="t" r="r" b="b"/>
              <a:pathLst>
                <a:path w="108584" h="33654">
                  <a:moveTo>
                    <a:pt x="0" y="16763"/>
                  </a:moveTo>
                  <a:lnTo>
                    <a:pt x="4256" y="10233"/>
                  </a:lnTo>
                  <a:lnTo>
                    <a:pt x="15859" y="4905"/>
                  </a:lnTo>
                  <a:lnTo>
                    <a:pt x="33057" y="1315"/>
                  </a:lnTo>
                  <a:lnTo>
                    <a:pt x="54102" y="0"/>
                  </a:lnTo>
                  <a:lnTo>
                    <a:pt x="75146" y="1315"/>
                  </a:lnTo>
                  <a:lnTo>
                    <a:pt x="92344" y="4905"/>
                  </a:lnTo>
                  <a:lnTo>
                    <a:pt x="103947" y="10233"/>
                  </a:lnTo>
                  <a:lnTo>
                    <a:pt x="108204" y="16763"/>
                  </a:lnTo>
                  <a:lnTo>
                    <a:pt x="103947" y="23294"/>
                  </a:lnTo>
                  <a:lnTo>
                    <a:pt x="92344" y="28622"/>
                  </a:lnTo>
                  <a:lnTo>
                    <a:pt x="75146" y="32212"/>
                  </a:lnTo>
                  <a:lnTo>
                    <a:pt x="54102" y="33527"/>
                  </a:lnTo>
                  <a:lnTo>
                    <a:pt x="33057" y="32212"/>
                  </a:lnTo>
                  <a:lnTo>
                    <a:pt x="15859" y="28622"/>
                  </a:lnTo>
                  <a:lnTo>
                    <a:pt x="4256" y="23294"/>
                  </a:lnTo>
                  <a:lnTo>
                    <a:pt x="0" y="16763"/>
                  </a:lnTo>
                  <a:close/>
                </a:path>
              </a:pathLst>
            </a:custGeom>
            <a:ln w="3175">
              <a:solidFill>
                <a:srgbClr val="C5C5C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1" name="object 721"/>
            <p:cNvSpPr/>
            <p:nvPr/>
          </p:nvSpPr>
          <p:spPr>
            <a:xfrm>
              <a:off x="7071359" y="5411724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4">
                  <a:moveTo>
                    <a:pt x="26034" y="0"/>
                  </a:moveTo>
                  <a:lnTo>
                    <a:pt x="7493" y="0"/>
                  </a:lnTo>
                  <a:lnTo>
                    <a:pt x="0" y="7492"/>
                  </a:lnTo>
                  <a:lnTo>
                    <a:pt x="0" y="16763"/>
                  </a:lnTo>
                  <a:lnTo>
                    <a:pt x="0" y="26034"/>
                  </a:lnTo>
                  <a:lnTo>
                    <a:pt x="7493" y="33527"/>
                  </a:lnTo>
                  <a:lnTo>
                    <a:pt x="26034" y="33527"/>
                  </a:lnTo>
                  <a:lnTo>
                    <a:pt x="33528" y="26034"/>
                  </a:lnTo>
                  <a:lnTo>
                    <a:pt x="33528" y="7492"/>
                  </a:lnTo>
                  <a:lnTo>
                    <a:pt x="26034" y="0"/>
                  </a:lnTo>
                  <a:close/>
                </a:path>
              </a:pathLst>
            </a:custGeom>
            <a:solidFill>
              <a:srgbClr val="86DC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2" name="object 722"/>
            <p:cNvSpPr/>
            <p:nvPr/>
          </p:nvSpPr>
          <p:spPr>
            <a:xfrm>
              <a:off x="6995159" y="5487924"/>
              <a:ext cx="1181100" cy="86995"/>
            </a:xfrm>
            <a:custGeom>
              <a:avLst/>
              <a:gdLst/>
              <a:ahLst/>
              <a:cxnLst/>
              <a:rect l="l" t="t" r="r" b="b"/>
              <a:pathLst>
                <a:path w="1181100" h="86995">
                  <a:moveTo>
                    <a:pt x="1181100" y="0"/>
                  </a:moveTo>
                  <a:lnTo>
                    <a:pt x="0" y="0"/>
                  </a:lnTo>
                  <a:lnTo>
                    <a:pt x="0" y="86867"/>
                  </a:lnTo>
                  <a:lnTo>
                    <a:pt x="1181100" y="86867"/>
                  </a:lnTo>
                  <a:lnTo>
                    <a:pt x="1181100" y="0"/>
                  </a:lnTo>
                  <a:close/>
                </a:path>
              </a:pathLst>
            </a:custGeom>
            <a:solidFill>
              <a:srgbClr val="C5C5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3" name="object 723"/>
            <p:cNvSpPr/>
            <p:nvPr/>
          </p:nvSpPr>
          <p:spPr>
            <a:xfrm>
              <a:off x="6995159" y="5487924"/>
              <a:ext cx="1181100" cy="86995"/>
            </a:xfrm>
            <a:custGeom>
              <a:avLst/>
              <a:gdLst/>
              <a:ahLst/>
              <a:cxnLst/>
              <a:rect l="l" t="t" r="r" b="b"/>
              <a:pathLst>
                <a:path w="1181100" h="86995">
                  <a:moveTo>
                    <a:pt x="0" y="86867"/>
                  </a:moveTo>
                  <a:lnTo>
                    <a:pt x="1181100" y="86867"/>
                  </a:lnTo>
                  <a:lnTo>
                    <a:pt x="1181100" y="0"/>
                  </a:lnTo>
                  <a:lnTo>
                    <a:pt x="0" y="0"/>
                  </a:lnTo>
                  <a:lnTo>
                    <a:pt x="0" y="86867"/>
                  </a:lnTo>
                  <a:close/>
                </a:path>
              </a:pathLst>
            </a:custGeom>
            <a:ln w="3175">
              <a:solidFill>
                <a:srgbClr val="C5C5C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4" name="object 724"/>
            <p:cNvSpPr/>
            <p:nvPr/>
          </p:nvSpPr>
          <p:spPr>
            <a:xfrm>
              <a:off x="7018020" y="5500115"/>
              <a:ext cx="1143000" cy="59690"/>
            </a:xfrm>
            <a:custGeom>
              <a:avLst/>
              <a:gdLst/>
              <a:ahLst/>
              <a:cxnLst/>
              <a:rect l="l" t="t" r="r" b="b"/>
              <a:pathLst>
                <a:path w="1143000" h="59689">
                  <a:moveTo>
                    <a:pt x="138684" y="0"/>
                  </a:moveTo>
                  <a:lnTo>
                    <a:pt x="0" y="0"/>
                  </a:lnTo>
                  <a:lnTo>
                    <a:pt x="0" y="59436"/>
                  </a:lnTo>
                  <a:lnTo>
                    <a:pt x="138684" y="59436"/>
                  </a:lnTo>
                  <a:lnTo>
                    <a:pt x="138684" y="0"/>
                  </a:lnTo>
                  <a:close/>
                </a:path>
                <a:path w="1143000" h="59689">
                  <a:moveTo>
                    <a:pt x="640080" y="0"/>
                  </a:moveTo>
                  <a:lnTo>
                    <a:pt x="502920" y="0"/>
                  </a:lnTo>
                  <a:lnTo>
                    <a:pt x="502920" y="59436"/>
                  </a:lnTo>
                  <a:lnTo>
                    <a:pt x="640080" y="59436"/>
                  </a:lnTo>
                  <a:lnTo>
                    <a:pt x="640080" y="0"/>
                  </a:lnTo>
                  <a:close/>
                </a:path>
                <a:path w="1143000" h="59689">
                  <a:moveTo>
                    <a:pt x="1142987" y="0"/>
                  </a:moveTo>
                  <a:lnTo>
                    <a:pt x="1005840" y="0"/>
                  </a:lnTo>
                  <a:lnTo>
                    <a:pt x="1005840" y="59436"/>
                  </a:lnTo>
                  <a:lnTo>
                    <a:pt x="1142987" y="59436"/>
                  </a:lnTo>
                  <a:lnTo>
                    <a:pt x="1142987" y="0"/>
                  </a:lnTo>
                  <a:close/>
                </a:path>
              </a:pathLst>
            </a:custGeom>
            <a:solidFill>
              <a:srgbClr val="706F7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5" name="object 725"/>
            <p:cNvSpPr/>
            <p:nvPr/>
          </p:nvSpPr>
          <p:spPr>
            <a:xfrm>
              <a:off x="7536180" y="5510783"/>
              <a:ext cx="108585" cy="35560"/>
            </a:xfrm>
            <a:custGeom>
              <a:avLst/>
              <a:gdLst/>
              <a:ahLst/>
              <a:cxnLst/>
              <a:rect l="l" t="t" r="r" b="b"/>
              <a:pathLst>
                <a:path w="108584" h="35560">
                  <a:moveTo>
                    <a:pt x="54102" y="0"/>
                  </a:moveTo>
                  <a:lnTo>
                    <a:pt x="33057" y="1381"/>
                  </a:lnTo>
                  <a:lnTo>
                    <a:pt x="15859" y="5143"/>
                  </a:lnTo>
                  <a:lnTo>
                    <a:pt x="4256" y="10715"/>
                  </a:lnTo>
                  <a:lnTo>
                    <a:pt x="0" y="17526"/>
                  </a:lnTo>
                  <a:lnTo>
                    <a:pt x="4256" y="24336"/>
                  </a:lnTo>
                  <a:lnTo>
                    <a:pt x="15859" y="29908"/>
                  </a:lnTo>
                  <a:lnTo>
                    <a:pt x="33057" y="33670"/>
                  </a:lnTo>
                  <a:lnTo>
                    <a:pt x="54102" y="35052"/>
                  </a:lnTo>
                  <a:lnTo>
                    <a:pt x="75146" y="33670"/>
                  </a:lnTo>
                  <a:lnTo>
                    <a:pt x="92344" y="29908"/>
                  </a:lnTo>
                  <a:lnTo>
                    <a:pt x="103947" y="24336"/>
                  </a:lnTo>
                  <a:lnTo>
                    <a:pt x="108204" y="17526"/>
                  </a:lnTo>
                  <a:lnTo>
                    <a:pt x="103947" y="10715"/>
                  </a:lnTo>
                  <a:lnTo>
                    <a:pt x="92344" y="5143"/>
                  </a:lnTo>
                  <a:lnTo>
                    <a:pt x="75146" y="1381"/>
                  </a:lnTo>
                  <a:lnTo>
                    <a:pt x="54102" y="0"/>
                  </a:lnTo>
                  <a:close/>
                </a:path>
              </a:pathLst>
            </a:custGeom>
            <a:solidFill>
              <a:srgbClr val="C5C5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6" name="object 726"/>
            <p:cNvSpPr/>
            <p:nvPr/>
          </p:nvSpPr>
          <p:spPr>
            <a:xfrm>
              <a:off x="7536180" y="5510783"/>
              <a:ext cx="108585" cy="35560"/>
            </a:xfrm>
            <a:custGeom>
              <a:avLst/>
              <a:gdLst/>
              <a:ahLst/>
              <a:cxnLst/>
              <a:rect l="l" t="t" r="r" b="b"/>
              <a:pathLst>
                <a:path w="108584" h="35560">
                  <a:moveTo>
                    <a:pt x="0" y="17526"/>
                  </a:moveTo>
                  <a:lnTo>
                    <a:pt x="4256" y="10715"/>
                  </a:lnTo>
                  <a:lnTo>
                    <a:pt x="15859" y="5143"/>
                  </a:lnTo>
                  <a:lnTo>
                    <a:pt x="33057" y="1381"/>
                  </a:lnTo>
                  <a:lnTo>
                    <a:pt x="54102" y="0"/>
                  </a:lnTo>
                  <a:lnTo>
                    <a:pt x="75146" y="1381"/>
                  </a:lnTo>
                  <a:lnTo>
                    <a:pt x="92344" y="5143"/>
                  </a:lnTo>
                  <a:lnTo>
                    <a:pt x="103947" y="10715"/>
                  </a:lnTo>
                  <a:lnTo>
                    <a:pt x="108204" y="17526"/>
                  </a:lnTo>
                  <a:lnTo>
                    <a:pt x="103947" y="24336"/>
                  </a:lnTo>
                  <a:lnTo>
                    <a:pt x="92344" y="29908"/>
                  </a:lnTo>
                  <a:lnTo>
                    <a:pt x="75146" y="33670"/>
                  </a:lnTo>
                  <a:lnTo>
                    <a:pt x="54102" y="35052"/>
                  </a:lnTo>
                  <a:lnTo>
                    <a:pt x="33057" y="33670"/>
                  </a:lnTo>
                  <a:lnTo>
                    <a:pt x="15859" y="29908"/>
                  </a:lnTo>
                  <a:lnTo>
                    <a:pt x="4256" y="24336"/>
                  </a:lnTo>
                  <a:lnTo>
                    <a:pt x="0" y="17526"/>
                  </a:lnTo>
                  <a:close/>
                </a:path>
              </a:pathLst>
            </a:custGeom>
            <a:ln w="3175">
              <a:solidFill>
                <a:srgbClr val="C5C5C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7" name="object 727"/>
            <p:cNvSpPr/>
            <p:nvPr/>
          </p:nvSpPr>
          <p:spPr>
            <a:xfrm>
              <a:off x="7071359" y="5513831"/>
              <a:ext cx="33655" cy="32384"/>
            </a:xfrm>
            <a:custGeom>
              <a:avLst/>
              <a:gdLst/>
              <a:ahLst/>
              <a:cxnLst/>
              <a:rect l="l" t="t" r="r" b="b"/>
              <a:pathLst>
                <a:path w="33654" h="32385">
                  <a:moveTo>
                    <a:pt x="26034" y="0"/>
                  </a:moveTo>
                  <a:lnTo>
                    <a:pt x="7493" y="0"/>
                  </a:lnTo>
                  <a:lnTo>
                    <a:pt x="0" y="7111"/>
                  </a:lnTo>
                  <a:lnTo>
                    <a:pt x="0" y="16001"/>
                  </a:lnTo>
                  <a:lnTo>
                    <a:pt x="0" y="24891"/>
                  </a:lnTo>
                  <a:lnTo>
                    <a:pt x="7493" y="32003"/>
                  </a:lnTo>
                  <a:lnTo>
                    <a:pt x="26034" y="32003"/>
                  </a:lnTo>
                  <a:lnTo>
                    <a:pt x="33528" y="24891"/>
                  </a:lnTo>
                  <a:lnTo>
                    <a:pt x="33528" y="7111"/>
                  </a:lnTo>
                  <a:lnTo>
                    <a:pt x="26034" y="0"/>
                  </a:lnTo>
                  <a:close/>
                </a:path>
              </a:pathLst>
            </a:custGeom>
            <a:solidFill>
              <a:srgbClr val="86DC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8" name="object 728"/>
            <p:cNvSpPr/>
            <p:nvPr/>
          </p:nvSpPr>
          <p:spPr>
            <a:xfrm>
              <a:off x="7174230" y="5531358"/>
              <a:ext cx="327025" cy="0"/>
            </a:xfrm>
            <a:custGeom>
              <a:avLst/>
              <a:gdLst/>
              <a:ahLst/>
              <a:cxnLst/>
              <a:rect l="l" t="t" r="r" b="b"/>
              <a:pathLst>
                <a:path w="327025">
                  <a:moveTo>
                    <a:pt x="0" y="0"/>
                  </a:moveTo>
                  <a:lnTo>
                    <a:pt x="326771" y="0"/>
                  </a:lnTo>
                </a:path>
              </a:pathLst>
            </a:custGeom>
            <a:ln w="3175">
              <a:solidFill>
                <a:srgbClr val="AAA9A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9" name="object 729"/>
            <p:cNvSpPr/>
            <p:nvPr/>
          </p:nvSpPr>
          <p:spPr>
            <a:xfrm>
              <a:off x="7678673" y="5531358"/>
              <a:ext cx="327025" cy="0"/>
            </a:xfrm>
            <a:custGeom>
              <a:avLst/>
              <a:gdLst/>
              <a:ahLst/>
              <a:cxnLst/>
              <a:rect l="l" t="t" r="r" b="b"/>
              <a:pathLst>
                <a:path w="327025">
                  <a:moveTo>
                    <a:pt x="0" y="0"/>
                  </a:moveTo>
                  <a:lnTo>
                    <a:pt x="326771" y="0"/>
                  </a:lnTo>
                </a:path>
              </a:pathLst>
            </a:custGeom>
            <a:ln w="3175">
              <a:solidFill>
                <a:srgbClr val="AAA9A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0" name="object 730"/>
            <p:cNvSpPr/>
            <p:nvPr/>
          </p:nvSpPr>
          <p:spPr>
            <a:xfrm>
              <a:off x="6995159" y="5590032"/>
              <a:ext cx="1181100" cy="85725"/>
            </a:xfrm>
            <a:custGeom>
              <a:avLst/>
              <a:gdLst/>
              <a:ahLst/>
              <a:cxnLst/>
              <a:rect l="l" t="t" r="r" b="b"/>
              <a:pathLst>
                <a:path w="1181100" h="85725">
                  <a:moveTo>
                    <a:pt x="1181100" y="0"/>
                  </a:moveTo>
                  <a:lnTo>
                    <a:pt x="0" y="0"/>
                  </a:lnTo>
                  <a:lnTo>
                    <a:pt x="0" y="85343"/>
                  </a:lnTo>
                  <a:lnTo>
                    <a:pt x="1181100" y="85343"/>
                  </a:lnTo>
                  <a:lnTo>
                    <a:pt x="1181100" y="0"/>
                  </a:lnTo>
                  <a:close/>
                </a:path>
              </a:pathLst>
            </a:custGeom>
            <a:solidFill>
              <a:srgbClr val="C5C5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1" name="object 731"/>
            <p:cNvSpPr/>
            <p:nvPr/>
          </p:nvSpPr>
          <p:spPr>
            <a:xfrm>
              <a:off x="6995159" y="5590032"/>
              <a:ext cx="1181100" cy="85725"/>
            </a:xfrm>
            <a:custGeom>
              <a:avLst/>
              <a:gdLst/>
              <a:ahLst/>
              <a:cxnLst/>
              <a:rect l="l" t="t" r="r" b="b"/>
              <a:pathLst>
                <a:path w="1181100" h="85725">
                  <a:moveTo>
                    <a:pt x="0" y="85343"/>
                  </a:moveTo>
                  <a:lnTo>
                    <a:pt x="1181100" y="85343"/>
                  </a:lnTo>
                  <a:lnTo>
                    <a:pt x="1181100" y="0"/>
                  </a:lnTo>
                  <a:lnTo>
                    <a:pt x="0" y="0"/>
                  </a:lnTo>
                  <a:lnTo>
                    <a:pt x="0" y="85343"/>
                  </a:lnTo>
                  <a:close/>
                </a:path>
              </a:pathLst>
            </a:custGeom>
            <a:ln w="3175">
              <a:solidFill>
                <a:srgbClr val="C5C5C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2" name="object 732"/>
            <p:cNvSpPr/>
            <p:nvPr/>
          </p:nvSpPr>
          <p:spPr>
            <a:xfrm>
              <a:off x="7018020" y="5602224"/>
              <a:ext cx="1143000" cy="58419"/>
            </a:xfrm>
            <a:custGeom>
              <a:avLst/>
              <a:gdLst/>
              <a:ahLst/>
              <a:cxnLst/>
              <a:rect l="l" t="t" r="r" b="b"/>
              <a:pathLst>
                <a:path w="1143000" h="58420">
                  <a:moveTo>
                    <a:pt x="138684" y="0"/>
                  </a:moveTo>
                  <a:lnTo>
                    <a:pt x="0" y="0"/>
                  </a:lnTo>
                  <a:lnTo>
                    <a:pt x="0" y="57912"/>
                  </a:lnTo>
                  <a:lnTo>
                    <a:pt x="138684" y="57912"/>
                  </a:lnTo>
                  <a:lnTo>
                    <a:pt x="138684" y="0"/>
                  </a:lnTo>
                  <a:close/>
                </a:path>
                <a:path w="1143000" h="58420">
                  <a:moveTo>
                    <a:pt x="640080" y="0"/>
                  </a:moveTo>
                  <a:lnTo>
                    <a:pt x="502920" y="0"/>
                  </a:lnTo>
                  <a:lnTo>
                    <a:pt x="502920" y="57912"/>
                  </a:lnTo>
                  <a:lnTo>
                    <a:pt x="640080" y="57912"/>
                  </a:lnTo>
                  <a:lnTo>
                    <a:pt x="640080" y="0"/>
                  </a:lnTo>
                  <a:close/>
                </a:path>
                <a:path w="1143000" h="58420">
                  <a:moveTo>
                    <a:pt x="1142987" y="0"/>
                  </a:moveTo>
                  <a:lnTo>
                    <a:pt x="1005840" y="0"/>
                  </a:lnTo>
                  <a:lnTo>
                    <a:pt x="1005840" y="57912"/>
                  </a:lnTo>
                  <a:lnTo>
                    <a:pt x="1142987" y="57912"/>
                  </a:lnTo>
                  <a:lnTo>
                    <a:pt x="1142987" y="0"/>
                  </a:lnTo>
                  <a:close/>
                </a:path>
              </a:pathLst>
            </a:custGeom>
            <a:solidFill>
              <a:srgbClr val="706F7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3" name="object 733"/>
            <p:cNvSpPr/>
            <p:nvPr/>
          </p:nvSpPr>
          <p:spPr>
            <a:xfrm>
              <a:off x="7536180" y="5612891"/>
              <a:ext cx="108585" cy="33655"/>
            </a:xfrm>
            <a:custGeom>
              <a:avLst/>
              <a:gdLst/>
              <a:ahLst/>
              <a:cxnLst/>
              <a:rect l="l" t="t" r="r" b="b"/>
              <a:pathLst>
                <a:path w="108584" h="33654">
                  <a:moveTo>
                    <a:pt x="54102" y="0"/>
                  </a:moveTo>
                  <a:lnTo>
                    <a:pt x="33057" y="1315"/>
                  </a:lnTo>
                  <a:lnTo>
                    <a:pt x="15859" y="4905"/>
                  </a:lnTo>
                  <a:lnTo>
                    <a:pt x="4256" y="10233"/>
                  </a:lnTo>
                  <a:lnTo>
                    <a:pt x="0" y="16764"/>
                  </a:lnTo>
                  <a:lnTo>
                    <a:pt x="4256" y="23294"/>
                  </a:lnTo>
                  <a:lnTo>
                    <a:pt x="15859" y="28622"/>
                  </a:lnTo>
                  <a:lnTo>
                    <a:pt x="33057" y="32212"/>
                  </a:lnTo>
                  <a:lnTo>
                    <a:pt x="54102" y="33528"/>
                  </a:lnTo>
                  <a:lnTo>
                    <a:pt x="75146" y="32212"/>
                  </a:lnTo>
                  <a:lnTo>
                    <a:pt x="92344" y="28622"/>
                  </a:lnTo>
                  <a:lnTo>
                    <a:pt x="103947" y="23294"/>
                  </a:lnTo>
                  <a:lnTo>
                    <a:pt x="108204" y="16764"/>
                  </a:lnTo>
                  <a:lnTo>
                    <a:pt x="103947" y="10233"/>
                  </a:lnTo>
                  <a:lnTo>
                    <a:pt x="92344" y="4905"/>
                  </a:lnTo>
                  <a:lnTo>
                    <a:pt x="75146" y="1315"/>
                  </a:lnTo>
                  <a:lnTo>
                    <a:pt x="54102" y="0"/>
                  </a:lnTo>
                  <a:close/>
                </a:path>
              </a:pathLst>
            </a:custGeom>
            <a:solidFill>
              <a:srgbClr val="C5C5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4" name="object 734"/>
            <p:cNvSpPr/>
            <p:nvPr/>
          </p:nvSpPr>
          <p:spPr>
            <a:xfrm>
              <a:off x="7536180" y="5612891"/>
              <a:ext cx="108585" cy="33655"/>
            </a:xfrm>
            <a:custGeom>
              <a:avLst/>
              <a:gdLst/>
              <a:ahLst/>
              <a:cxnLst/>
              <a:rect l="l" t="t" r="r" b="b"/>
              <a:pathLst>
                <a:path w="108584" h="33654">
                  <a:moveTo>
                    <a:pt x="0" y="16764"/>
                  </a:moveTo>
                  <a:lnTo>
                    <a:pt x="4256" y="10233"/>
                  </a:lnTo>
                  <a:lnTo>
                    <a:pt x="15859" y="4905"/>
                  </a:lnTo>
                  <a:lnTo>
                    <a:pt x="33057" y="1315"/>
                  </a:lnTo>
                  <a:lnTo>
                    <a:pt x="54102" y="0"/>
                  </a:lnTo>
                  <a:lnTo>
                    <a:pt x="75146" y="1315"/>
                  </a:lnTo>
                  <a:lnTo>
                    <a:pt x="92344" y="4905"/>
                  </a:lnTo>
                  <a:lnTo>
                    <a:pt x="103947" y="10233"/>
                  </a:lnTo>
                  <a:lnTo>
                    <a:pt x="108204" y="16764"/>
                  </a:lnTo>
                  <a:lnTo>
                    <a:pt x="103947" y="23294"/>
                  </a:lnTo>
                  <a:lnTo>
                    <a:pt x="92344" y="28622"/>
                  </a:lnTo>
                  <a:lnTo>
                    <a:pt x="75146" y="32212"/>
                  </a:lnTo>
                  <a:lnTo>
                    <a:pt x="54102" y="33528"/>
                  </a:lnTo>
                  <a:lnTo>
                    <a:pt x="33057" y="32212"/>
                  </a:lnTo>
                  <a:lnTo>
                    <a:pt x="15859" y="28622"/>
                  </a:lnTo>
                  <a:lnTo>
                    <a:pt x="4256" y="23294"/>
                  </a:lnTo>
                  <a:lnTo>
                    <a:pt x="0" y="16764"/>
                  </a:lnTo>
                  <a:close/>
                </a:path>
              </a:pathLst>
            </a:custGeom>
            <a:ln w="3175">
              <a:solidFill>
                <a:srgbClr val="C5C5C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5" name="object 735"/>
            <p:cNvSpPr/>
            <p:nvPr/>
          </p:nvSpPr>
          <p:spPr>
            <a:xfrm>
              <a:off x="7071359" y="5614415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4">
                  <a:moveTo>
                    <a:pt x="26034" y="0"/>
                  </a:moveTo>
                  <a:lnTo>
                    <a:pt x="7493" y="0"/>
                  </a:lnTo>
                  <a:lnTo>
                    <a:pt x="0" y="7492"/>
                  </a:lnTo>
                  <a:lnTo>
                    <a:pt x="0" y="16763"/>
                  </a:lnTo>
                  <a:lnTo>
                    <a:pt x="0" y="26034"/>
                  </a:lnTo>
                  <a:lnTo>
                    <a:pt x="7493" y="33527"/>
                  </a:lnTo>
                  <a:lnTo>
                    <a:pt x="26034" y="33527"/>
                  </a:lnTo>
                  <a:lnTo>
                    <a:pt x="33528" y="26034"/>
                  </a:lnTo>
                  <a:lnTo>
                    <a:pt x="33528" y="7492"/>
                  </a:lnTo>
                  <a:lnTo>
                    <a:pt x="26034" y="0"/>
                  </a:lnTo>
                  <a:close/>
                </a:path>
              </a:pathLst>
            </a:custGeom>
            <a:solidFill>
              <a:srgbClr val="86DC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6" name="object 736"/>
            <p:cNvSpPr/>
            <p:nvPr/>
          </p:nvSpPr>
          <p:spPr>
            <a:xfrm>
              <a:off x="7678673" y="5631941"/>
              <a:ext cx="327025" cy="0"/>
            </a:xfrm>
            <a:custGeom>
              <a:avLst/>
              <a:gdLst/>
              <a:ahLst/>
              <a:cxnLst/>
              <a:rect l="l" t="t" r="r" b="b"/>
              <a:pathLst>
                <a:path w="327025">
                  <a:moveTo>
                    <a:pt x="0" y="0"/>
                  </a:moveTo>
                  <a:lnTo>
                    <a:pt x="326771" y="0"/>
                  </a:lnTo>
                </a:path>
              </a:pathLst>
            </a:custGeom>
            <a:ln w="3175">
              <a:solidFill>
                <a:srgbClr val="AAA9A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7" name="object 737"/>
            <p:cNvSpPr/>
            <p:nvPr/>
          </p:nvSpPr>
          <p:spPr>
            <a:xfrm>
              <a:off x="6995159" y="5690615"/>
              <a:ext cx="1181100" cy="85725"/>
            </a:xfrm>
            <a:custGeom>
              <a:avLst/>
              <a:gdLst/>
              <a:ahLst/>
              <a:cxnLst/>
              <a:rect l="l" t="t" r="r" b="b"/>
              <a:pathLst>
                <a:path w="1181100" h="85725">
                  <a:moveTo>
                    <a:pt x="1181100" y="0"/>
                  </a:moveTo>
                  <a:lnTo>
                    <a:pt x="0" y="0"/>
                  </a:lnTo>
                  <a:lnTo>
                    <a:pt x="0" y="85343"/>
                  </a:lnTo>
                  <a:lnTo>
                    <a:pt x="1181100" y="85343"/>
                  </a:lnTo>
                  <a:lnTo>
                    <a:pt x="1181100" y="0"/>
                  </a:lnTo>
                  <a:close/>
                </a:path>
              </a:pathLst>
            </a:custGeom>
            <a:solidFill>
              <a:srgbClr val="C5C5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8" name="object 738"/>
            <p:cNvSpPr/>
            <p:nvPr/>
          </p:nvSpPr>
          <p:spPr>
            <a:xfrm>
              <a:off x="6995159" y="5690615"/>
              <a:ext cx="1181100" cy="85725"/>
            </a:xfrm>
            <a:custGeom>
              <a:avLst/>
              <a:gdLst/>
              <a:ahLst/>
              <a:cxnLst/>
              <a:rect l="l" t="t" r="r" b="b"/>
              <a:pathLst>
                <a:path w="1181100" h="85725">
                  <a:moveTo>
                    <a:pt x="0" y="85343"/>
                  </a:moveTo>
                  <a:lnTo>
                    <a:pt x="1181100" y="85343"/>
                  </a:lnTo>
                  <a:lnTo>
                    <a:pt x="1181100" y="0"/>
                  </a:lnTo>
                  <a:lnTo>
                    <a:pt x="0" y="0"/>
                  </a:lnTo>
                  <a:lnTo>
                    <a:pt x="0" y="85343"/>
                  </a:lnTo>
                  <a:close/>
                </a:path>
              </a:pathLst>
            </a:custGeom>
            <a:ln w="3175">
              <a:solidFill>
                <a:srgbClr val="C5C5C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9" name="object 739"/>
            <p:cNvSpPr/>
            <p:nvPr/>
          </p:nvSpPr>
          <p:spPr>
            <a:xfrm>
              <a:off x="7018020" y="5702807"/>
              <a:ext cx="1143000" cy="59690"/>
            </a:xfrm>
            <a:custGeom>
              <a:avLst/>
              <a:gdLst/>
              <a:ahLst/>
              <a:cxnLst/>
              <a:rect l="l" t="t" r="r" b="b"/>
              <a:pathLst>
                <a:path w="1143000" h="59689">
                  <a:moveTo>
                    <a:pt x="138684" y="0"/>
                  </a:moveTo>
                  <a:lnTo>
                    <a:pt x="0" y="0"/>
                  </a:lnTo>
                  <a:lnTo>
                    <a:pt x="0" y="59436"/>
                  </a:lnTo>
                  <a:lnTo>
                    <a:pt x="138684" y="59436"/>
                  </a:lnTo>
                  <a:lnTo>
                    <a:pt x="138684" y="0"/>
                  </a:lnTo>
                  <a:close/>
                </a:path>
                <a:path w="1143000" h="59689">
                  <a:moveTo>
                    <a:pt x="640080" y="0"/>
                  </a:moveTo>
                  <a:lnTo>
                    <a:pt x="502920" y="0"/>
                  </a:lnTo>
                  <a:lnTo>
                    <a:pt x="502920" y="59436"/>
                  </a:lnTo>
                  <a:lnTo>
                    <a:pt x="640080" y="59436"/>
                  </a:lnTo>
                  <a:lnTo>
                    <a:pt x="640080" y="0"/>
                  </a:lnTo>
                  <a:close/>
                </a:path>
                <a:path w="1143000" h="59689">
                  <a:moveTo>
                    <a:pt x="1142987" y="0"/>
                  </a:moveTo>
                  <a:lnTo>
                    <a:pt x="1005840" y="0"/>
                  </a:lnTo>
                  <a:lnTo>
                    <a:pt x="1005840" y="59436"/>
                  </a:lnTo>
                  <a:lnTo>
                    <a:pt x="1142987" y="59436"/>
                  </a:lnTo>
                  <a:lnTo>
                    <a:pt x="1142987" y="0"/>
                  </a:lnTo>
                  <a:close/>
                </a:path>
              </a:pathLst>
            </a:custGeom>
            <a:solidFill>
              <a:srgbClr val="706F7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0" name="object 740"/>
            <p:cNvSpPr/>
            <p:nvPr/>
          </p:nvSpPr>
          <p:spPr>
            <a:xfrm>
              <a:off x="7536180" y="5713476"/>
              <a:ext cx="108585" cy="35560"/>
            </a:xfrm>
            <a:custGeom>
              <a:avLst/>
              <a:gdLst/>
              <a:ahLst/>
              <a:cxnLst/>
              <a:rect l="l" t="t" r="r" b="b"/>
              <a:pathLst>
                <a:path w="108584" h="35560">
                  <a:moveTo>
                    <a:pt x="54102" y="0"/>
                  </a:moveTo>
                  <a:lnTo>
                    <a:pt x="33057" y="1381"/>
                  </a:lnTo>
                  <a:lnTo>
                    <a:pt x="15859" y="5143"/>
                  </a:lnTo>
                  <a:lnTo>
                    <a:pt x="4256" y="10715"/>
                  </a:lnTo>
                  <a:lnTo>
                    <a:pt x="0" y="17525"/>
                  </a:lnTo>
                  <a:lnTo>
                    <a:pt x="4256" y="24336"/>
                  </a:lnTo>
                  <a:lnTo>
                    <a:pt x="15859" y="29908"/>
                  </a:lnTo>
                  <a:lnTo>
                    <a:pt x="33057" y="33670"/>
                  </a:lnTo>
                  <a:lnTo>
                    <a:pt x="54102" y="35051"/>
                  </a:lnTo>
                  <a:lnTo>
                    <a:pt x="75146" y="33670"/>
                  </a:lnTo>
                  <a:lnTo>
                    <a:pt x="92344" y="29908"/>
                  </a:lnTo>
                  <a:lnTo>
                    <a:pt x="103947" y="24336"/>
                  </a:lnTo>
                  <a:lnTo>
                    <a:pt x="108204" y="17525"/>
                  </a:lnTo>
                  <a:lnTo>
                    <a:pt x="103947" y="10715"/>
                  </a:lnTo>
                  <a:lnTo>
                    <a:pt x="92344" y="5143"/>
                  </a:lnTo>
                  <a:lnTo>
                    <a:pt x="75146" y="1381"/>
                  </a:lnTo>
                  <a:lnTo>
                    <a:pt x="54102" y="0"/>
                  </a:lnTo>
                  <a:close/>
                </a:path>
              </a:pathLst>
            </a:custGeom>
            <a:solidFill>
              <a:srgbClr val="C5C5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1" name="object 741"/>
            <p:cNvSpPr/>
            <p:nvPr/>
          </p:nvSpPr>
          <p:spPr>
            <a:xfrm>
              <a:off x="7536180" y="5713476"/>
              <a:ext cx="108585" cy="35560"/>
            </a:xfrm>
            <a:custGeom>
              <a:avLst/>
              <a:gdLst/>
              <a:ahLst/>
              <a:cxnLst/>
              <a:rect l="l" t="t" r="r" b="b"/>
              <a:pathLst>
                <a:path w="108584" h="35560">
                  <a:moveTo>
                    <a:pt x="0" y="17525"/>
                  </a:moveTo>
                  <a:lnTo>
                    <a:pt x="4256" y="10715"/>
                  </a:lnTo>
                  <a:lnTo>
                    <a:pt x="15859" y="5143"/>
                  </a:lnTo>
                  <a:lnTo>
                    <a:pt x="33057" y="1381"/>
                  </a:lnTo>
                  <a:lnTo>
                    <a:pt x="54102" y="0"/>
                  </a:lnTo>
                  <a:lnTo>
                    <a:pt x="75146" y="1381"/>
                  </a:lnTo>
                  <a:lnTo>
                    <a:pt x="92344" y="5143"/>
                  </a:lnTo>
                  <a:lnTo>
                    <a:pt x="103947" y="10715"/>
                  </a:lnTo>
                  <a:lnTo>
                    <a:pt x="108204" y="17525"/>
                  </a:lnTo>
                  <a:lnTo>
                    <a:pt x="103947" y="24336"/>
                  </a:lnTo>
                  <a:lnTo>
                    <a:pt x="92344" y="29908"/>
                  </a:lnTo>
                  <a:lnTo>
                    <a:pt x="75146" y="33670"/>
                  </a:lnTo>
                  <a:lnTo>
                    <a:pt x="54102" y="35051"/>
                  </a:lnTo>
                  <a:lnTo>
                    <a:pt x="33057" y="33670"/>
                  </a:lnTo>
                  <a:lnTo>
                    <a:pt x="15859" y="29908"/>
                  </a:lnTo>
                  <a:lnTo>
                    <a:pt x="4256" y="24336"/>
                  </a:lnTo>
                  <a:lnTo>
                    <a:pt x="0" y="17525"/>
                  </a:lnTo>
                  <a:close/>
                </a:path>
              </a:pathLst>
            </a:custGeom>
            <a:ln w="3175">
              <a:solidFill>
                <a:srgbClr val="C5C5C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2" name="object 742"/>
            <p:cNvSpPr/>
            <p:nvPr/>
          </p:nvSpPr>
          <p:spPr>
            <a:xfrm>
              <a:off x="7071359" y="5716524"/>
              <a:ext cx="33655" cy="32384"/>
            </a:xfrm>
            <a:custGeom>
              <a:avLst/>
              <a:gdLst/>
              <a:ahLst/>
              <a:cxnLst/>
              <a:rect l="l" t="t" r="r" b="b"/>
              <a:pathLst>
                <a:path w="33654" h="32385">
                  <a:moveTo>
                    <a:pt x="26034" y="0"/>
                  </a:moveTo>
                  <a:lnTo>
                    <a:pt x="7493" y="0"/>
                  </a:lnTo>
                  <a:lnTo>
                    <a:pt x="0" y="7111"/>
                  </a:lnTo>
                  <a:lnTo>
                    <a:pt x="0" y="16001"/>
                  </a:lnTo>
                  <a:lnTo>
                    <a:pt x="0" y="24891"/>
                  </a:lnTo>
                  <a:lnTo>
                    <a:pt x="7493" y="32003"/>
                  </a:lnTo>
                  <a:lnTo>
                    <a:pt x="26034" y="32003"/>
                  </a:lnTo>
                  <a:lnTo>
                    <a:pt x="33528" y="24891"/>
                  </a:lnTo>
                  <a:lnTo>
                    <a:pt x="33528" y="7111"/>
                  </a:lnTo>
                  <a:lnTo>
                    <a:pt x="26034" y="0"/>
                  </a:lnTo>
                  <a:close/>
                </a:path>
              </a:pathLst>
            </a:custGeom>
            <a:solidFill>
              <a:srgbClr val="86DC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3" name="object 743"/>
            <p:cNvSpPr/>
            <p:nvPr/>
          </p:nvSpPr>
          <p:spPr>
            <a:xfrm>
              <a:off x="7174230" y="5732525"/>
              <a:ext cx="327025" cy="0"/>
            </a:xfrm>
            <a:custGeom>
              <a:avLst/>
              <a:gdLst/>
              <a:ahLst/>
              <a:cxnLst/>
              <a:rect l="l" t="t" r="r" b="b"/>
              <a:pathLst>
                <a:path w="327025">
                  <a:moveTo>
                    <a:pt x="0" y="0"/>
                  </a:moveTo>
                  <a:lnTo>
                    <a:pt x="326771" y="0"/>
                  </a:lnTo>
                </a:path>
              </a:pathLst>
            </a:custGeom>
            <a:ln w="3175">
              <a:solidFill>
                <a:srgbClr val="AAA9A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4" name="object 744"/>
            <p:cNvSpPr/>
            <p:nvPr/>
          </p:nvSpPr>
          <p:spPr>
            <a:xfrm>
              <a:off x="7678673" y="5732525"/>
              <a:ext cx="327025" cy="0"/>
            </a:xfrm>
            <a:custGeom>
              <a:avLst/>
              <a:gdLst/>
              <a:ahLst/>
              <a:cxnLst/>
              <a:rect l="l" t="t" r="r" b="b"/>
              <a:pathLst>
                <a:path w="327025">
                  <a:moveTo>
                    <a:pt x="0" y="0"/>
                  </a:moveTo>
                  <a:lnTo>
                    <a:pt x="326771" y="0"/>
                  </a:lnTo>
                </a:path>
              </a:pathLst>
            </a:custGeom>
            <a:ln w="3175">
              <a:solidFill>
                <a:srgbClr val="AAA9A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5" name="object 745"/>
            <p:cNvSpPr/>
            <p:nvPr/>
          </p:nvSpPr>
          <p:spPr>
            <a:xfrm>
              <a:off x="9323831" y="1697735"/>
              <a:ext cx="1181100" cy="151130"/>
            </a:xfrm>
            <a:custGeom>
              <a:avLst/>
              <a:gdLst/>
              <a:ahLst/>
              <a:cxnLst/>
              <a:rect l="l" t="t" r="r" b="b"/>
              <a:pathLst>
                <a:path w="1181100" h="151130">
                  <a:moveTo>
                    <a:pt x="1181100" y="0"/>
                  </a:moveTo>
                  <a:lnTo>
                    <a:pt x="0" y="0"/>
                  </a:lnTo>
                  <a:lnTo>
                    <a:pt x="0" y="150875"/>
                  </a:lnTo>
                  <a:lnTo>
                    <a:pt x="1181100" y="150875"/>
                  </a:lnTo>
                  <a:lnTo>
                    <a:pt x="1181100" y="0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6" name="object 746"/>
            <p:cNvSpPr/>
            <p:nvPr/>
          </p:nvSpPr>
          <p:spPr>
            <a:xfrm>
              <a:off x="9323831" y="1697735"/>
              <a:ext cx="1181100" cy="151130"/>
            </a:xfrm>
            <a:custGeom>
              <a:avLst/>
              <a:gdLst/>
              <a:ahLst/>
              <a:cxnLst/>
              <a:rect l="l" t="t" r="r" b="b"/>
              <a:pathLst>
                <a:path w="1181100" h="151130">
                  <a:moveTo>
                    <a:pt x="0" y="150875"/>
                  </a:moveTo>
                  <a:lnTo>
                    <a:pt x="1181100" y="150875"/>
                  </a:lnTo>
                  <a:lnTo>
                    <a:pt x="1181100" y="0"/>
                  </a:lnTo>
                  <a:lnTo>
                    <a:pt x="0" y="0"/>
                  </a:lnTo>
                  <a:lnTo>
                    <a:pt x="0" y="150875"/>
                  </a:lnTo>
                  <a:close/>
                </a:path>
              </a:pathLst>
            </a:custGeom>
            <a:ln w="3175">
              <a:solidFill>
                <a:srgbClr val="C5C5C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7" name="object 747"/>
            <p:cNvSpPr/>
            <p:nvPr/>
          </p:nvSpPr>
          <p:spPr>
            <a:xfrm>
              <a:off x="9346691" y="1740407"/>
              <a:ext cx="1143000" cy="66040"/>
            </a:xfrm>
            <a:custGeom>
              <a:avLst/>
              <a:gdLst/>
              <a:ahLst/>
              <a:cxnLst/>
              <a:rect l="l" t="t" r="r" b="b"/>
              <a:pathLst>
                <a:path w="1143000" h="66039">
                  <a:moveTo>
                    <a:pt x="0" y="0"/>
                  </a:moveTo>
                  <a:lnTo>
                    <a:pt x="1143000" y="0"/>
                  </a:lnTo>
                </a:path>
                <a:path w="1143000" h="66039">
                  <a:moveTo>
                    <a:pt x="0" y="65531"/>
                  </a:moveTo>
                  <a:lnTo>
                    <a:pt x="1143000" y="65531"/>
                  </a:lnTo>
                </a:path>
              </a:pathLst>
            </a:custGeom>
            <a:ln w="45720">
              <a:solidFill>
                <a:srgbClr val="706F74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8" name="object 748"/>
            <p:cNvSpPr/>
            <p:nvPr/>
          </p:nvSpPr>
          <p:spPr>
            <a:xfrm>
              <a:off x="9068561" y="1849373"/>
              <a:ext cx="846455" cy="607060"/>
            </a:xfrm>
            <a:custGeom>
              <a:avLst/>
              <a:gdLst/>
              <a:ahLst/>
              <a:cxnLst/>
              <a:rect l="l" t="t" r="r" b="b"/>
              <a:pathLst>
                <a:path w="846454" h="607060">
                  <a:moveTo>
                    <a:pt x="0" y="606806"/>
                  </a:moveTo>
                  <a:lnTo>
                    <a:pt x="846455" y="0"/>
                  </a:lnTo>
                </a:path>
              </a:pathLst>
            </a:custGeom>
            <a:ln w="19811">
              <a:solidFill>
                <a:srgbClr val="6CB33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9" name="object 749"/>
            <p:cNvSpPr/>
            <p:nvPr/>
          </p:nvSpPr>
          <p:spPr>
            <a:xfrm>
              <a:off x="8545830" y="1843278"/>
              <a:ext cx="2071370" cy="593090"/>
            </a:xfrm>
            <a:custGeom>
              <a:avLst/>
              <a:gdLst/>
              <a:ahLst/>
              <a:cxnLst/>
              <a:rect l="l" t="t" r="r" b="b"/>
              <a:pathLst>
                <a:path w="2071370" h="593089">
                  <a:moveTo>
                    <a:pt x="0" y="0"/>
                  </a:moveTo>
                  <a:lnTo>
                    <a:pt x="2071243" y="592709"/>
                  </a:lnTo>
                </a:path>
              </a:pathLst>
            </a:custGeom>
            <a:ln w="19811">
              <a:solidFill>
                <a:srgbClr val="6CB33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0" name="object 750"/>
            <p:cNvSpPr/>
            <p:nvPr/>
          </p:nvSpPr>
          <p:spPr>
            <a:xfrm>
              <a:off x="6935723" y="1574291"/>
              <a:ext cx="4338955" cy="4265930"/>
            </a:xfrm>
            <a:custGeom>
              <a:avLst/>
              <a:gdLst/>
              <a:ahLst/>
              <a:cxnLst/>
              <a:rect l="l" t="t" r="r" b="b"/>
              <a:pathLst>
                <a:path w="4338955" h="4265930">
                  <a:moveTo>
                    <a:pt x="4338828" y="0"/>
                  </a:moveTo>
                  <a:lnTo>
                    <a:pt x="0" y="0"/>
                  </a:lnTo>
                  <a:lnTo>
                    <a:pt x="0" y="4265675"/>
                  </a:lnTo>
                  <a:lnTo>
                    <a:pt x="4338828" y="4265675"/>
                  </a:lnTo>
                  <a:lnTo>
                    <a:pt x="4338828" y="0"/>
                  </a:lnTo>
                  <a:close/>
                </a:path>
              </a:pathLst>
            </a:custGeom>
            <a:solidFill>
              <a:srgbClr val="006990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1" name="object 751"/>
            <p:cNvSpPr/>
            <p:nvPr/>
          </p:nvSpPr>
          <p:spPr>
            <a:xfrm>
              <a:off x="8481059" y="4518659"/>
              <a:ext cx="1173480" cy="1224280"/>
            </a:xfrm>
            <a:custGeom>
              <a:avLst/>
              <a:gdLst/>
              <a:ahLst/>
              <a:cxnLst/>
              <a:rect l="l" t="t" r="r" b="b"/>
              <a:pathLst>
                <a:path w="1173479" h="1224279">
                  <a:moveTo>
                    <a:pt x="1173479" y="0"/>
                  </a:moveTo>
                  <a:lnTo>
                    <a:pt x="0" y="0"/>
                  </a:lnTo>
                  <a:lnTo>
                    <a:pt x="0" y="1223771"/>
                  </a:lnTo>
                  <a:lnTo>
                    <a:pt x="1173479" y="1223771"/>
                  </a:lnTo>
                  <a:lnTo>
                    <a:pt x="1173479" y="0"/>
                  </a:lnTo>
                  <a:close/>
                </a:path>
              </a:pathLst>
            </a:custGeom>
            <a:solidFill>
              <a:srgbClr val="FFFFFF">
                <a:alpha val="85096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2" name="object 752"/>
            <p:cNvSpPr/>
            <p:nvPr/>
          </p:nvSpPr>
          <p:spPr>
            <a:xfrm>
              <a:off x="8481059" y="4518659"/>
              <a:ext cx="1173480" cy="1224280"/>
            </a:xfrm>
            <a:custGeom>
              <a:avLst/>
              <a:gdLst/>
              <a:ahLst/>
              <a:cxnLst/>
              <a:rect l="l" t="t" r="r" b="b"/>
              <a:pathLst>
                <a:path w="1173479" h="1224279">
                  <a:moveTo>
                    <a:pt x="0" y="1223771"/>
                  </a:moveTo>
                  <a:lnTo>
                    <a:pt x="1173479" y="1223771"/>
                  </a:lnTo>
                  <a:lnTo>
                    <a:pt x="1173479" y="0"/>
                  </a:lnTo>
                  <a:lnTo>
                    <a:pt x="0" y="0"/>
                  </a:lnTo>
                  <a:lnTo>
                    <a:pt x="0" y="1223771"/>
                  </a:lnTo>
                  <a:close/>
                </a:path>
              </a:pathLst>
            </a:custGeom>
            <a:ln w="9144">
              <a:solidFill>
                <a:srgbClr val="22C4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3" name="object 753"/>
            <p:cNvSpPr/>
            <p:nvPr/>
          </p:nvSpPr>
          <p:spPr>
            <a:xfrm>
              <a:off x="7005827" y="5120639"/>
              <a:ext cx="1175385" cy="622300"/>
            </a:xfrm>
            <a:custGeom>
              <a:avLst/>
              <a:gdLst/>
              <a:ahLst/>
              <a:cxnLst/>
              <a:rect l="l" t="t" r="r" b="b"/>
              <a:pathLst>
                <a:path w="1175384" h="622300">
                  <a:moveTo>
                    <a:pt x="1175003" y="0"/>
                  </a:moveTo>
                  <a:lnTo>
                    <a:pt x="0" y="0"/>
                  </a:lnTo>
                  <a:lnTo>
                    <a:pt x="0" y="621791"/>
                  </a:lnTo>
                  <a:lnTo>
                    <a:pt x="1175003" y="621791"/>
                  </a:lnTo>
                  <a:lnTo>
                    <a:pt x="1175003" y="0"/>
                  </a:lnTo>
                  <a:close/>
                </a:path>
              </a:pathLst>
            </a:custGeom>
            <a:solidFill>
              <a:srgbClr val="FFFFFF">
                <a:alpha val="85096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54" name="object 754"/>
          <p:cNvSpPr txBox="1"/>
          <p:nvPr/>
        </p:nvSpPr>
        <p:spPr>
          <a:xfrm>
            <a:off x="8637269" y="4748529"/>
            <a:ext cx="842644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  <a:tabLst>
                <a:tab pos="215265" algn="l"/>
              </a:tabLst>
            </a:pPr>
            <a:r>
              <a:rPr sz="1200" u="sng" dirty="0">
                <a:solidFill>
                  <a:srgbClr val="545356"/>
                </a:solidFill>
                <a:uFill>
                  <a:solidFill>
                    <a:srgbClr val="AAA9AC"/>
                  </a:solidFill>
                </a:uFill>
                <a:latin typeface="Arial MT"/>
                <a:cs typeface="Arial MT"/>
              </a:rPr>
              <a:t> 	</a:t>
            </a:r>
            <a:r>
              <a:rPr sz="1200" u="sng" spc="-5" dirty="0">
                <a:solidFill>
                  <a:srgbClr val="545356"/>
                </a:solidFill>
                <a:uFill>
                  <a:solidFill>
                    <a:srgbClr val="AAA9AC"/>
                  </a:solidFill>
                </a:uFill>
                <a:latin typeface="Arial MT"/>
                <a:cs typeface="Arial MT"/>
              </a:rPr>
              <a:t>V</a:t>
            </a:r>
            <a:r>
              <a:rPr sz="1200" spc="-5" dirty="0">
                <a:solidFill>
                  <a:srgbClr val="545356"/>
                </a:solidFill>
                <a:latin typeface="Arial MT"/>
                <a:cs typeface="Arial MT"/>
              </a:rPr>
              <a:t>irtual</a:t>
            </a:r>
            <a:endParaRPr sz="12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r>
              <a:rPr sz="1200" u="sng" dirty="0">
                <a:solidFill>
                  <a:srgbClr val="545356"/>
                </a:solidFill>
                <a:uFill>
                  <a:solidFill>
                    <a:srgbClr val="AAA9AC"/>
                  </a:solidFill>
                </a:uFill>
                <a:latin typeface="Arial MT"/>
                <a:cs typeface="Arial MT"/>
              </a:rPr>
              <a:t>   </a:t>
            </a:r>
            <a:r>
              <a:rPr sz="1200" u="sng" spc="-150" dirty="0">
                <a:solidFill>
                  <a:srgbClr val="545356"/>
                </a:solidFill>
                <a:uFill>
                  <a:solidFill>
                    <a:srgbClr val="AAA9AC"/>
                  </a:solidFill>
                </a:uFill>
                <a:latin typeface="Arial MT"/>
                <a:cs typeface="Arial MT"/>
              </a:rPr>
              <a:t> </a:t>
            </a:r>
            <a:r>
              <a:rPr sz="1200" u="sng" spc="-5" dirty="0">
                <a:solidFill>
                  <a:srgbClr val="545356"/>
                </a:solidFill>
                <a:uFill>
                  <a:solidFill>
                    <a:srgbClr val="AAA9AC"/>
                  </a:solidFill>
                </a:uFill>
                <a:latin typeface="Arial MT"/>
                <a:cs typeface="Arial MT"/>
              </a:rPr>
              <a:t>De</a:t>
            </a:r>
            <a:r>
              <a:rPr sz="1200" spc="-5" dirty="0">
                <a:solidFill>
                  <a:srgbClr val="545356"/>
                </a:solidFill>
                <a:latin typeface="Arial MT"/>
                <a:cs typeface="Arial MT"/>
              </a:rPr>
              <a:t>sk</a:t>
            </a:r>
            <a:r>
              <a:rPr sz="1200" u="sng" spc="-5" dirty="0">
                <a:solidFill>
                  <a:srgbClr val="545356"/>
                </a:solidFill>
                <a:uFill>
                  <a:solidFill>
                    <a:srgbClr val="AAA9AC"/>
                  </a:solidFill>
                </a:uFill>
                <a:latin typeface="Arial MT"/>
                <a:cs typeface="Arial MT"/>
              </a:rPr>
              <a:t>top</a:t>
            </a:r>
            <a:r>
              <a:rPr sz="1200" u="sng" spc="-60" dirty="0">
                <a:solidFill>
                  <a:srgbClr val="545356"/>
                </a:solidFill>
                <a:uFill>
                  <a:solidFill>
                    <a:srgbClr val="AAA9AC"/>
                  </a:solidFill>
                </a:uFill>
                <a:latin typeface="Arial MT"/>
                <a:cs typeface="Arial MT"/>
              </a:rPr>
              <a:t> </a:t>
            </a:r>
            <a:endParaRPr sz="12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r>
              <a:rPr sz="1200" u="sng" strike="sngStrike" dirty="0">
                <a:solidFill>
                  <a:srgbClr val="545356"/>
                </a:solidFill>
                <a:uFill>
                  <a:solidFill>
                    <a:srgbClr val="AAA9AC"/>
                  </a:solidFill>
                </a:uFill>
                <a:latin typeface="Arial MT"/>
                <a:cs typeface="Arial MT"/>
              </a:rPr>
              <a:t>  </a:t>
            </a:r>
            <a:r>
              <a:rPr sz="1200" u="sng" strike="sngStrike" spc="-145" dirty="0">
                <a:solidFill>
                  <a:srgbClr val="545356"/>
                </a:solidFill>
                <a:uFill>
                  <a:solidFill>
                    <a:srgbClr val="AAA9AC"/>
                  </a:solidFill>
                </a:uFill>
                <a:latin typeface="Arial MT"/>
                <a:cs typeface="Arial MT"/>
              </a:rPr>
              <a:t> </a:t>
            </a:r>
            <a:r>
              <a:rPr sz="1200" u="sng" strike="sngStrike" spc="-5" dirty="0">
                <a:solidFill>
                  <a:srgbClr val="545356"/>
                </a:solidFill>
                <a:uFill>
                  <a:solidFill>
                    <a:srgbClr val="AAA9AC"/>
                  </a:solidFill>
                </a:uFill>
                <a:latin typeface="Arial MT"/>
                <a:cs typeface="Arial MT"/>
              </a:rPr>
              <a:t>Wo</a:t>
            </a:r>
            <a:r>
              <a:rPr sz="1200" strike="noStrike" spc="-5" dirty="0">
                <a:solidFill>
                  <a:srgbClr val="545356"/>
                </a:solidFill>
                <a:latin typeface="Arial MT"/>
                <a:cs typeface="Arial MT"/>
              </a:rPr>
              <a:t>rkl</a:t>
            </a:r>
            <a:r>
              <a:rPr sz="1200" u="sng" strike="sngStrike" spc="-5" dirty="0">
                <a:solidFill>
                  <a:srgbClr val="545356"/>
                </a:solidFill>
                <a:uFill>
                  <a:solidFill>
                    <a:srgbClr val="AAA9AC"/>
                  </a:solidFill>
                </a:uFill>
                <a:latin typeface="Arial MT"/>
                <a:cs typeface="Arial MT"/>
              </a:rPr>
              <a:t>oad</a:t>
            </a:r>
            <a:r>
              <a:rPr sz="1200" u="sng" strike="sngStrike" spc="-70" dirty="0">
                <a:solidFill>
                  <a:srgbClr val="545356"/>
                </a:solidFill>
                <a:uFill>
                  <a:solidFill>
                    <a:srgbClr val="AAA9AC"/>
                  </a:solidFill>
                </a:uFill>
                <a:latin typeface="Arial MT"/>
                <a:cs typeface="Arial MT"/>
              </a:rPr>
              <a:t> </a:t>
            </a:r>
            <a:endParaRPr sz="12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tabLst>
                <a:tab pos="829310" algn="l"/>
              </a:tabLst>
            </a:pPr>
            <a:r>
              <a:rPr sz="1200" u="sng" strike="sngStrike" dirty="0">
                <a:solidFill>
                  <a:srgbClr val="545356"/>
                </a:solidFill>
                <a:uFill>
                  <a:solidFill>
                    <a:srgbClr val="AAA9AC"/>
                  </a:solidFill>
                </a:uFill>
                <a:latin typeface="Arial MT"/>
                <a:cs typeface="Arial MT"/>
              </a:rPr>
              <a:t>   </a:t>
            </a:r>
            <a:r>
              <a:rPr sz="1200" u="sng" strike="sngStrike" spc="-20" dirty="0">
                <a:solidFill>
                  <a:srgbClr val="545356"/>
                </a:solidFill>
                <a:uFill>
                  <a:solidFill>
                    <a:srgbClr val="AAA9AC"/>
                  </a:solidFill>
                </a:uFill>
                <a:latin typeface="Arial MT"/>
                <a:cs typeface="Arial MT"/>
              </a:rPr>
              <a:t> </a:t>
            </a:r>
            <a:r>
              <a:rPr sz="1200" u="sng" strike="sngStrike" dirty="0">
                <a:solidFill>
                  <a:srgbClr val="545356"/>
                </a:solidFill>
                <a:uFill>
                  <a:solidFill>
                    <a:srgbClr val="AAA9AC"/>
                  </a:solidFill>
                </a:uFill>
                <a:latin typeface="Arial MT"/>
                <a:cs typeface="Arial MT"/>
              </a:rPr>
              <a:t>Do</a:t>
            </a:r>
            <a:r>
              <a:rPr sz="1200" strike="noStrike" dirty="0">
                <a:solidFill>
                  <a:srgbClr val="545356"/>
                </a:solidFill>
                <a:latin typeface="Arial MT"/>
                <a:cs typeface="Arial MT"/>
              </a:rPr>
              <a:t>m</a:t>
            </a:r>
            <a:r>
              <a:rPr sz="1200" u="sng" strike="sngStrike" dirty="0">
                <a:solidFill>
                  <a:srgbClr val="545356"/>
                </a:solidFill>
                <a:uFill>
                  <a:solidFill>
                    <a:srgbClr val="AAA9AC"/>
                  </a:solidFill>
                </a:uFill>
                <a:latin typeface="Arial MT"/>
                <a:cs typeface="Arial MT"/>
              </a:rPr>
              <a:t>ain	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755" name="object 755"/>
          <p:cNvSpPr/>
          <p:nvPr/>
        </p:nvSpPr>
        <p:spPr>
          <a:xfrm>
            <a:off x="7005828" y="5120640"/>
            <a:ext cx="1175385" cy="622300"/>
          </a:xfrm>
          <a:custGeom>
            <a:avLst/>
            <a:gdLst/>
            <a:ahLst/>
            <a:cxnLst/>
            <a:rect l="l" t="t" r="r" b="b"/>
            <a:pathLst>
              <a:path w="1175384" h="622300">
                <a:moveTo>
                  <a:pt x="0" y="621791"/>
                </a:moveTo>
                <a:lnTo>
                  <a:pt x="1175003" y="621791"/>
                </a:lnTo>
                <a:lnTo>
                  <a:pt x="1175003" y="0"/>
                </a:lnTo>
                <a:lnTo>
                  <a:pt x="0" y="0"/>
                </a:lnTo>
                <a:lnTo>
                  <a:pt x="0" y="621791"/>
                </a:lnTo>
                <a:close/>
              </a:path>
            </a:pathLst>
          </a:custGeom>
          <a:ln w="9144">
            <a:solidFill>
              <a:srgbClr val="22C4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6" name="object 756"/>
          <p:cNvSpPr txBox="1"/>
          <p:nvPr/>
        </p:nvSpPr>
        <p:spPr>
          <a:xfrm>
            <a:off x="7018019" y="4748529"/>
            <a:ext cx="1195070" cy="784225"/>
          </a:xfrm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5"/>
              </a:spcBef>
            </a:pPr>
            <a:endParaRPr sz="1100">
              <a:latin typeface="Times New Roman"/>
              <a:cs typeface="Times New Roman"/>
            </a:endParaRPr>
          </a:p>
          <a:p>
            <a:pPr marR="160655" algn="r">
              <a:lnSpc>
                <a:spcPct val="100000"/>
              </a:lnSpc>
              <a:tabLst>
                <a:tab pos="521334" algn="l"/>
                <a:tab pos="660400" algn="l"/>
                <a:tab pos="1026160" algn="l"/>
              </a:tabLst>
            </a:pPr>
            <a:r>
              <a:rPr sz="1200" u="sng" dirty="0">
                <a:solidFill>
                  <a:srgbClr val="545356"/>
                </a:solidFill>
                <a:uFill>
                  <a:solidFill>
                    <a:srgbClr val="706F74"/>
                  </a:solidFill>
                </a:uFill>
                <a:latin typeface="Arial MT"/>
                <a:cs typeface="Arial MT"/>
              </a:rPr>
              <a:t>   </a:t>
            </a:r>
            <a:r>
              <a:rPr sz="1200" u="sng" spc="-105" dirty="0">
                <a:solidFill>
                  <a:srgbClr val="545356"/>
                </a:solidFill>
                <a:uFill>
                  <a:solidFill>
                    <a:srgbClr val="706F74"/>
                  </a:solidFill>
                </a:uFill>
                <a:latin typeface="Arial MT"/>
                <a:cs typeface="Arial MT"/>
              </a:rPr>
              <a:t> </a:t>
            </a:r>
            <a:r>
              <a:rPr sz="1200" u="sng" dirty="0">
                <a:solidFill>
                  <a:srgbClr val="545356"/>
                </a:solidFill>
                <a:uFill>
                  <a:solidFill>
                    <a:srgbClr val="706F74"/>
                  </a:solidFill>
                </a:uFill>
                <a:latin typeface="Arial MT"/>
                <a:cs typeface="Arial MT"/>
              </a:rPr>
              <a:t> 	</a:t>
            </a:r>
            <a:r>
              <a:rPr sz="1200" dirty="0">
                <a:solidFill>
                  <a:srgbClr val="545356"/>
                </a:solidFill>
                <a:latin typeface="Arial MT"/>
                <a:cs typeface="Arial MT"/>
              </a:rPr>
              <a:t>	</a:t>
            </a:r>
            <a:r>
              <a:rPr sz="1200" u="sng" dirty="0">
                <a:solidFill>
                  <a:srgbClr val="545356"/>
                </a:solidFill>
                <a:uFill>
                  <a:solidFill>
                    <a:srgbClr val="AAA9AC"/>
                  </a:solidFill>
                </a:uFill>
                <a:latin typeface="Arial MT"/>
                <a:cs typeface="Arial MT"/>
              </a:rPr>
              <a:t> 	</a:t>
            </a:r>
            <a:endParaRPr sz="12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1250">
              <a:latin typeface="Arial MT"/>
              <a:cs typeface="Arial MT"/>
            </a:endParaRPr>
          </a:p>
          <a:p>
            <a:pPr marR="160655" algn="r">
              <a:lnSpc>
                <a:spcPct val="100000"/>
              </a:lnSpc>
              <a:tabLst>
                <a:tab pos="365125" algn="l"/>
                <a:tab pos="504190" algn="l"/>
                <a:tab pos="869950" algn="l"/>
              </a:tabLst>
            </a:pPr>
            <a:r>
              <a:rPr sz="1200" u="sng" dirty="0">
                <a:solidFill>
                  <a:srgbClr val="545356"/>
                </a:solidFill>
                <a:uFill>
                  <a:solidFill>
                    <a:srgbClr val="AAA9AC"/>
                  </a:solidFill>
                </a:uFill>
                <a:latin typeface="Arial MT"/>
                <a:cs typeface="Arial MT"/>
              </a:rPr>
              <a:t> 	</a:t>
            </a:r>
            <a:r>
              <a:rPr sz="1200" dirty="0">
                <a:solidFill>
                  <a:srgbClr val="545356"/>
                </a:solidFill>
                <a:latin typeface="Arial MT"/>
                <a:cs typeface="Arial MT"/>
              </a:rPr>
              <a:t>	</a:t>
            </a:r>
            <a:r>
              <a:rPr sz="1200" u="sng" dirty="0">
                <a:solidFill>
                  <a:srgbClr val="545356"/>
                </a:solidFill>
                <a:uFill>
                  <a:solidFill>
                    <a:srgbClr val="AAA9AC"/>
                  </a:solidFill>
                </a:uFill>
                <a:latin typeface="Arial MT"/>
                <a:cs typeface="Arial MT"/>
              </a:rPr>
              <a:t> 	</a:t>
            </a:r>
            <a:endParaRPr sz="1200">
              <a:latin typeface="Arial MT"/>
              <a:cs typeface="Arial MT"/>
            </a:endParaRPr>
          </a:p>
          <a:p>
            <a:pPr marR="37465" algn="ctr">
              <a:lnSpc>
                <a:spcPct val="100000"/>
              </a:lnSpc>
              <a:spcBef>
                <a:spcPts val="455"/>
              </a:spcBef>
            </a:pPr>
            <a:r>
              <a:rPr sz="1200" spc="-5" dirty="0">
                <a:solidFill>
                  <a:srgbClr val="545356"/>
                </a:solidFill>
                <a:latin typeface="Arial MT"/>
                <a:cs typeface="Arial MT"/>
              </a:rPr>
              <a:t>Mana</a:t>
            </a:r>
            <a:r>
              <a:rPr sz="1200" strike="sngStrike" spc="-15" dirty="0">
                <a:solidFill>
                  <a:srgbClr val="545356"/>
                </a:solidFill>
                <a:latin typeface="Arial MT"/>
                <a:cs typeface="Arial MT"/>
              </a:rPr>
              <a:t>g</a:t>
            </a:r>
            <a:r>
              <a:rPr sz="1200" strike="sngStrike" spc="-165" dirty="0">
                <a:solidFill>
                  <a:srgbClr val="545356"/>
                </a:solidFill>
                <a:latin typeface="Arial MT"/>
                <a:cs typeface="Arial MT"/>
              </a:rPr>
              <a:t>e</a:t>
            </a:r>
            <a:r>
              <a:rPr sz="1200" u="sng" strike="sngStrike" spc="-175" dirty="0">
                <a:solidFill>
                  <a:srgbClr val="545356"/>
                </a:solidFill>
                <a:uFill>
                  <a:solidFill>
                    <a:srgbClr val="AAA9AC"/>
                  </a:solidFill>
                </a:uFill>
                <a:latin typeface="Arial MT"/>
                <a:cs typeface="Arial MT"/>
              </a:rPr>
              <a:t> </a:t>
            </a:r>
            <a:r>
              <a:rPr sz="1200" u="sng" strike="sngStrike" spc="5" dirty="0">
                <a:solidFill>
                  <a:srgbClr val="545356"/>
                </a:solidFill>
                <a:uFill>
                  <a:solidFill>
                    <a:srgbClr val="AAA9AC"/>
                  </a:solidFill>
                </a:uFill>
                <a:latin typeface="Arial MT"/>
                <a:cs typeface="Arial MT"/>
              </a:rPr>
              <a:t>m</a:t>
            </a:r>
            <a:r>
              <a:rPr sz="1200" u="sng" strike="sngStrike" spc="-15" dirty="0">
                <a:solidFill>
                  <a:srgbClr val="545356"/>
                </a:solidFill>
                <a:uFill>
                  <a:solidFill>
                    <a:srgbClr val="AAA9AC"/>
                  </a:solidFill>
                </a:uFill>
                <a:latin typeface="Arial MT"/>
                <a:cs typeface="Arial MT"/>
              </a:rPr>
              <a:t>en</a:t>
            </a:r>
            <a:r>
              <a:rPr sz="1200" strike="noStrike" dirty="0">
                <a:solidFill>
                  <a:srgbClr val="545356"/>
                </a:solidFill>
                <a:latin typeface="Arial MT"/>
                <a:cs typeface="Arial MT"/>
              </a:rPr>
              <a:t>t</a:t>
            </a:r>
            <a:endParaRPr sz="1200">
              <a:latin typeface="Arial MT"/>
              <a:cs typeface="Arial MT"/>
            </a:endParaRPr>
          </a:p>
          <a:p>
            <a:pPr marR="5080" algn="ctr">
              <a:lnSpc>
                <a:spcPct val="100000"/>
              </a:lnSpc>
              <a:tabLst>
                <a:tab pos="1181735" algn="l"/>
              </a:tabLst>
            </a:pPr>
            <a:r>
              <a:rPr sz="1200" u="sng" dirty="0">
                <a:solidFill>
                  <a:srgbClr val="545356"/>
                </a:solidFill>
                <a:uFill>
                  <a:solidFill>
                    <a:srgbClr val="706F74"/>
                  </a:solidFill>
                </a:uFill>
                <a:latin typeface="Arial MT"/>
                <a:cs typeface="Arial MT"/>
              </a:rPr>
              <a:t>   </a:t>
            </a:r>
            <a:r>
              <a:rPr sz="1200" u="sng" spc="-105" dirty="0">
                <a:solidFill>
                  <a:srgbClr val="545356"/>
                </a:solidFill>
                <a:uFill>
                  <a:solidFill>
                    <a:srgbClr val="706F74"/>
                  </a:solidFill>
                </a:uFill>
                <a:latin typeface="Arial MT"/>
                <a:cs typeface="Arial MT"/>
              </a:rPr>
              <a:t> </a:t>
            </a:r>
            <a:r>
              <a:rPr sz="1200" strike="sngStrike" dirty="0">
                <a:solidFill>
                  <a:srgbClr val="545356"/>
                </a:solidFill>
                <a:latin typeface="Arial MT"/>
                <a:cs typeface="Arial MT"/>
              </a:rPr>
              <a:t> </a:t>
            </a:r>
            <a:r>
              <a:rPr sz="1200" strike="sngStrike" spc="100" dirty="0">
                <a:solidFill>
                  <a:srgbClr val="545356"/>
                </a:solidFill>
                <a:latin typeface="Arial MT"/>
                <a:cs typeface="Arial MT"/>
              </a:rPr>
              <a:t> </a:t>
            </a:r>
            <a:r>
              <a:rPr sz="1200" strike="sngStrike" spc="-5" dirty="0">
                <a:solidFill>
                  <a:srgbClr val="545356"/>
                </a:solidFill>
                <a:latin typeface="Arial MT"/>
                <a:cs typeface="Arial MT"/>
              </a:rPr>
              <a:t>Wo</a:t>
            </a:r>
            <a:r>
              <a:rPr sz="1200" u="sng" strike="noStrike" spc="-5" dirty="0">
                <a:solidFill>
                  <a:srgbClr val="545356"/>
                </a:solidFill>
                <a:uFill>
                  <a:solidFill>
                    <a:srgbClr val="706F74"/>
                  </a:solidFill>
                </a:uFill>
                <a:latin typeface="Arial MT"/>
                <a:cs typeface="Arial MT"/>
              </a:rPr>
              <a:t>rkl</a:t>
            </a:r>
            <a:r>
              <a:rPr sz="1200" strike="sngStrike" spc="-5" dirty="0">
                <a:solidFill>
                  <a:srgbClr val="545356"/>
                </a:solidFill>
                <a:latin typeface="Arial MT"/>
                <a:cs typeface="Arial MT"/>
              </a:rPr>
              <a:t>oad </a:t>
            </a:r>
            <a:r>
              <a:rPr sz="1200" strike="sngStrike" spc="40" dirty="0">
                <a:solidFill>
                  <a:srgbClr val="545356"/>
                </a:solidFill>
                <a:latin typeface="Arial MT"/>
                <a:cs typeface="Arial MT"/>
              </a:rPr>
              <a:t> </a:t>
            </a:r>
            <a:r>
              <a:rPr sz="1200" strike="noStrike" spc="-190" dirty="0">
                <a:solidFill>
                  <a:srgbClr val="545356"/>
                </a:solidFill>
                <a:latin typeface="Arial MT"/>
                <a:cs typeface="Arial MT"/>
              </a:rPr>
              <a:t> </a:t>
            </a:r>
            <a:r>
              <a:rPr sz="1200" u="sng" strike="noStrike" dirty="0">
                <a:solidFill>
                  <a:srgbClr val="545356"/>
                </a:solidFill>
                <a:uFill>
                  <a:solidFill>
                    <a:srgbClr val="706F74"/>
                  </a:solidFill>
                </a:uFill>
                <a:latin typeface="Arial MT"/>
                <a:cs typeface="Arial MT"/>
              </a:rPr>
              <a:t> 	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757" name="object 757"/>
          <p:cNvSpPr txBox="1"/>
          <p:nvPr/>
        </p:nvSpPr>
        <p:spPr>
          <a:xfrm>
            <a:off x="7018019" y="5507227"/>
            <a:ext cx="119507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  <a:tabLst>
                <a:tab pos="1005205" algn="l"/>
                <a:tab pos="1181735" algn="l"/>
              </a:tabLst>
            </a:pPr>
            <a:r>
              <a:rPr sz="1200" u="sng" dirty="0">
                <a:solidFill>
                  <a:srgbClr val="545356"/>
                </a:solidFill>
                <a:uFill>
                  <a:solidFill>
                    <a:srgbClr val="706F74"/>
                  </a:solidFill>
                </a:uFill>
                <a:latin typeface="Arial MT"/>
                <a:cs typeface="Arial MT"/>
              </a:rPr>
              <a:t>   </a:t>
            </a:r>
            <a:r>
              <a:rPr sz="1200" u="sng" spc="-105" dirty="0">
                <a:solidFill>
                  <a:srgbClr val="545356"/>
                </a:solidFill>
                <a:uFill>
                  <a:solidFill>
                    <a:srgbClr val="706F74"/>
                  </a:solidFill>
                </a:uFill>
                <a:latin typeface="Arial MT"/>
                <a:cs typeface="Arial MT"/>
              </a:rPr>
              <a:t> </a:t>
            </a:r>
            <a:r>
              <a:rPr sz="1200" strike="sngStrike" dirty="0">
                <a:solidFill>
                  <a:srgbClr val="545356"/>
                </a:solidFill>
                <a:latin typeface="Arial MT"/>
                <a:cs typeface="Arial MT"/>
              </a:rPr>
              <a:t>   </a:t>
            </a:r>
            <a:r>
              <a:rPr sz="1200" strike="sngStrike" spc="-114" dirty="0">
                <a:solidFill>
                  <a:srgbClr val="545356"/>
                </a:solidFill>
                <a:latin typeface="Arial MT"/>
                <a:cs typeface="Arial MT"/>
              </a:rPr>
              <a:t> </a:t>
            </a:r>
            <a:r>
              <a:rPr sz="1200" strike="sngStrike" dirty="0">
                <a:solidFill>
                  <a:srgbClr val="545356"/>
                </a:solidFill>
                <a:latin typeface="Arial MT"/>
                <a:cs typeface="Arial MT"/>
              </a:rPr>
              <a:t>Do</a:t>
            </a:r>
            <a:r>
              <a:rPr sz="1200" u="sng" strike="noStrike" dirty="0">
                <a:solidFill>
                  <a:srgbClr val="545356"/>
                </a:solidFill>
                <a:uFill>
                  <a:solidFill>
                    <a:srgbClr val="706F74"/>
                  </a:solidFill>
                </a:uFill>
                <a:latin typeface="Arial MT"/>
                <a:cs typeface="Arial MT"/>
              </a:rPr>
              <a:t>m</a:t>
            </a:r>
            <a:r>
              <a:rPr sz="1200" strike="noStrike" dirty="0">
                <a:solidFill>
                  <a:srgbClr val="545356"/>
                </a:solidFill>
                <a:latin typeface="Arial MT"/>
                <a:cs typeface="Arial MT"/>
              </a:rPr>
              <a:t>ain	</a:t>
            </a:r>
            <a:r>
              <a:rPr sz="1200" u="sng" strike="noStrike" dirty="0">
                <a:solidFill>
                  <a:srgbClr val="545356"/>
                </a:solidFill>
                <a:uFill>
                  <a:solidFill>
                    <a:srgbClr val="706F74"/>
                  </a:solidFill>
                </a:uFill>
                <a:latin typeface="Arial MT"/>
                <a:cs typeface="Arial MT"/>
              </a:rPr>
              <a:t> 	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758" name="object 758"/>
          <p:cNvSpPr txBox="1"/>
          <p:nvPr/>
        </p:nvSpPr>
        <p:spPr>
          <a:xfrm>
            <a:off x="8270747" y="2034616"/>
            <a:ext cx="185229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SDDC</a:t>
            </a:r>
            <a:r>
              <a:rPr sz="2000" b="1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Manager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759" name="object 759"/>
          <p:cNvGrpSpPr/>
          <p:nvPr/>
        </p:nvGrpSpPr>
        <p:grpSpPr>
          <a:xfrm>
            <a:off x="6991921" y="3383089"/>
            <a:ext cx="1183005" cy="1231900"/>
            <a:chOff x="6991921" y="3383089"/>
            <a:chExt cx="1183005" cy="1231900"/>
          </a:xfrm>
        </p:grpSpPr>
        <p:sp>
          <p:nvSpPr>
            <p:cNvPr id="760" name="object 760"/>
            <p:cNvSpPr/>
            <p:nvPr/>
          </p:nvSpPr>
          <p:spPr>
            <a:xfrm>
              <a:off x="6996683" y="3387852"/>
              <a:ext cx="1173480" cy="1222375"/>
            </a:xfrm>
            <a:custGeom>
              <a:avLst/>
              <a:gdLst/>
              <a:ahLst/>
              <a:cxnLst/>
              <a:rect l="l" t="t" r="r" b="b"/>
              <a:pathLst>
                <a:path w="1173479" h="1222375">
                  <a:moveTo>
                    <a:pt x="1173479" y="0"/>
                  </a:moveTo>
                  <a:lnTo>
                    <a:pt x="0" y="0"/>
                  </a:lnTo>
                  <a:lnTo>
                    <a:pt x="0" y="1222247"/>
                  </a:lnTo>
                  <a:lnTo>
                    <a:pt x="1173479" y="1222247"/>
                  </a:lnTo>
                  <a:lnTo>
                    <a:pt x="1173479" y="0"/>
                  </a:lnTo>
                  <a:close/>
                </a:path>
              </a:pathLst>
            </a:custGeom>
            <a:solidFill>
              <a:srgbClr val="FFFFFF">
                <a:alpha val="85096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1" name="object 761"/>
            <p:cNvSpPr/>
            <p:nvPr/>
          </p:nvSpPr>
          <p:spPr>
            <a:xfrm>
              <a:off x="6996683" y="3387852"/>
              <a:ext cx="1173480" cy="1222375"/>
            </a:xfrm>
            <a:custGeom>
              <a:avLst/>
              <a:gdLst/>
              <a:ahLst/>
              <a:cxnLst/>
              <a:rect l="l" t="t" r="r" b="b"/>
              <a:pathLst>
                <a:path w="1173479" h="1222375">
                  <a:moveTo>
                    <a:pt x="0" y="1222247"/>
                  </a:moveTo>
                  <a:lnTo>
                    <a:pt x="1173479" y="1222247"/>
                  </a:lnTo>
                  <a:lnTo>
                    <a:pt x="1173479" y="0"/>
                  </a:lnTo>
                  <a:lnTo>
                    <a:pt x="0" y="0"/>
                  </a:lnTo>
                  <a:lnTo>
                    <a:pt x="0" y="1222247"/>
                  </a:lnTo>
                  <a:close/>
                </a:path>
              </a:pathLst>
            </a:custGeom>
            <a:ln w="9144">
              <a:solidFill>
                <a:srgbClr val="22C4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62" name="object 762"/>
          <p:cNvSpPr txBox="1"/>
          <p:nvPr/>
        </p:nvSpPr>
        <p:spPr>
          <a:xfrm>
            <a:off x="7018019" y="3028569"/>
            <a:ext cx="1195070" cy="11626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650">
              <a:latin typeface="Times New Roman"/>
              <a:cs typeface="Times New Roman"/>
            </a:endParaRPr>
          </a:p>
          <a:p>
            <a:pPr marL="156210">
              <a:lnSpc>
                <a:spcPct val="100000"/>
              </a:lnSpc>
              <a:tabLst>
                <a:tab pos="542925" algn="l"/>
                <a:tab pos="1047115" algn="l"/>
              </a:tabLst>
            </a:pPr>
            <a:r>
              <a:rPr sz="1800" u="sng" dirty="0">
                <a:solidFill>
                  <a:srgbClr val="706F74"/>
                </a:solidFill>
                <a:uFill>
                  <a:solidFill>
                    <a:srgbClr val="AAA9AC"/>
                  </a:solidFill>
                </a:uFill>
                <a:latin typeface="Arial MT"/>
                <a:cs typeface="Arial MT"/>
              </a:rPr>
              <a:t> 	</a:t>
            </a:r>
            <a:r>
              <a:rPr sz="1800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1800" spc="-75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1800" u="sng" dirty="0">
                <a:solidFill>
                  <a:srgbClr val="706F74"/>
                </a:solidFill>
                <a:uFill>
                  <a:solidFill>
                    <a:srgbClr val="AAA9AC"/>
                  </a:solidFill>
                </a:uFill>
                <a:latin typeface="Arial MT"/>
                <a:cs typeface="Arial MT"/>
              </a:rPr>
              <a:t> 	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450">
              <a:latin typeface="Arial MT"/>
              <a:cs typeface="Arial MT"/>
            </a:endParaRPr>
          </a:p>
          <a:p>
            <a:pPr>
              <a:lnSpc>
                <a:spcPct val="100000"/>
              </a:lnSpc>
              <a:tabLst>
                <a:tab pos="350520" algn="l"/>
                <a:tab pos="986790" algn="l"/>
                <a:tab pos="1181735" algn="l"/>
              </a:tabLst>
            </a:pPr>
            <a:r>
              <a:rPr sz="1200" u="sng" dirty="0">
                <a:solidFill>
                  <a:srgbClr val="545356"/>
                </a:solidFill>
                <a:uFill>
                  <a:solidFill>
                    <a:srgbClr val="706F74"/>
                  </a:solidFill>
                </a:uFill>
                <a:latin typeface="Arial MT"/>
                <a:cs typeface="Arial MT"/>
              </a:rPr>
              <a:t>   </a:t>
            </a:r>
            <a:r>
              <a:rPr sz="1200" u="sng" spc="-105" dirty="0">
                <a:solidFill>
                  <a:srgbClr val="545356"/>
                </a:solidFill>
                <a:uFill>
                  <a:solidFill>
                    <a:srgbClr val="706F74"/>
                  </a:solidFill>
                </a:uFill>
                <a:latin typeface="Arial MT"/>
                <a:cs typeface="Arial MT"/>
              </a:rPr>
              <a:t> </a:t>
            </a:r>
            <a:r>
              <a:rPr sz="1200" strike="sngStrike" dirty="0">
                <a:solidFill>
                  <a:srgbClr val="545356"/>
                </a:solidFill>
                <a:latin typeface="Arial MT"/>
                <a:cs typeface="Arial MT"/>
              </a:rPr>
              <a:t> 	</a:t>
            </a:r>
            <a:r>
              <a:rPr sz="1200" strike="sngStrike" spc="-5" dirty="0">
                <a:solidFill>
                  <a:srgbClr val="545356"/>
                </a:solidFill>
                <a:latin typeface="Arial MT"/>
                <a:cs typeface="Arial MT"/>
              </a:rPr>
              <a:t>Vi</a:t>
            </a:r>
            <a:r>
              <a:rPr sz="1200" strike="noStrike" spc="-5" dirty="0">
                <a:solidFill>
                  <a:srgbClr val="545356"/>
                </a:solidFill>
                <a:latin typeface="Arial MT"/>
                <a:cs typeface="Arial MT"/>
              </a:rPr>
              <a:t>rtu</a:t>
            </a:r>
            <a:r>
              <a:rPr sz="1200" strike="sngStrike" spc="-5" dirty="0">
                <a:solidFill>
                  <a:srgbClr val="545356"/>
                </a:solidFill>
                <a:latin typeface="Arial MT"/>
                <a:cs typeface="Arial MT"/>
              </a:rPr>
              <a:t>al	</a:t>
            </a:r>
            <a:r>
              <a:rPr sz="1200" strike="noStrike" spc="-190" dirty="0">
                <a:solidFill>
                  <a:srgbClr val="545356"/>
                </a:solidFill>
                <a:latin typeface="Arial MT"/>
                <a:cs typeface="Arial MT"/>
              </a:rPr>
              <a:t> </a:t>
            </a:r>
            <a:r>
              <a:rPr sz="1200" u="sng" strike="noStrike" dirty="0">
                <a:solidFill>
                  <a:srgbClr val="545356"/>
                </a:solidFill>
                <a:uFill>
                  <a:solidFill>
                    <a:srgbClr val="706F74"/>
                  </a:solidFill>
                </a:uFill>
                <a:latin typeface="Arial MT"/>
                <a:cs typeface="Arial MT"/>
              </a:rPr>
              <a:t> 	</a:t>
            </a:r>
            <a:endParaRPr sz="12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tabLst>
                <a:tab pos="1181735" algn="l"/>
              </a:tabLst>
            </a:pPr>
            <a:r>
              <a:rPr sz="1200" u="sng" dirty="0">
                <a:solidFill>
                  <a:srgbClr val="545356"/>
                </a:solidFill>
                <a:uFill>
                  <a:solidFill>
                    <a:srgbClr val="706F74"/>
                  </a:solidFill>
                </a:uFill>
                <a:latin typeface="Arial MT"/>
                <a:cs typeface="Arial MT"/>
              </a:rPr>
              <a:t>  </a:t>
            </a:r>
            <a:r>
              <a:rPr sz="1200" u="sng" spc="-100" dirty="0">
                <a:solidFill>
                  <a:srgbClr val="545356"/>
                </a:solidFill>
                <a:uFill>
                  <a:solidFill>
                    <a:srgbClr val="706F74"/>
                  </a:solidFill>
                </a:u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545356"/>
                </a:solidFill>
                <a:latin typeface="Arial MT"/>
                <a:cs typeface="Arial MT"/>
              </a:rPr>
              <a:t>I</a:t>
            </a:r>
            <a:r>
              <a:rPr sz="1200" strike="sngStrike" spc="-5" dirty="0">
                <a:solidFill>
                  <a:srgbClr val="545356"/>
                </a:solidFill>
                <a:latin typeface="Arial MT"/>
                <a:cs typeface="Arial MT"/>
              </a:rPr>
              <a:t>nfras</a:t>
            </a:r>
            <a:r>
              <a:rPr sz="1200" u="sng" strike="noStrike" spc="-5" dirty="0">
                <a:solidFill>
                  <a:srgbClr val="545356"/>
                </a:solidFill>
                <a:uFill>
                  <a:solidFill>
                    <a:srgbClr val="706F74"/>
                  </a:solidFill>
                </a:uFill>
                <a:latin typeface="Arial MT"/>
                <a:cs typeface="Arial MT"/>
              </a:rPr>
              <a:t>tru</a:t>
            </a:r>
            <a:r>
              <a:rPr sz="1200" strike="sngStrike" spc="-5" dirty="0">
                <a:solidFill>
                  <a:srgbClr val="545356"/>
                </a:solidFill>
                <a:latin typeface="Arial MT"/>
                <a:cs typeface="Arial MT"/>
              </a:rPr>
              <a:t>cture</a:t>
            </a:r>
            <a:r>
              <a:rPr sz="1200" u="sng" strike="noStrike" dirty="0">
                <a:solidFill>
                  <a:srgbClr val="545356"/>
                </a:solidFill>
                <a:uFill>
                  <a:solidFill>
                    <a:srgbClr val="706F74"/>
                  </a:solidFill>
                </a:uFill>
                <a:latin typeface="Arial MT"/>
                <a:cs typeface="Arial MT"/>
              </a:rPr>
              <a:t> 	</a:t>
            </a:r>
            <a:endParaRPr sz="12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tabLst>
                <a:tab pos="1181735" algn="l"/>
              </a:tabLst>
            </a:pPr>
            <a:r>
              <a:rPr sz="1200" u="sng" dirty="0">
                <a:solidFill>
                  <a:srgbClr val="545356"/>
                </a:solidFill>
                <a:uFill>
                  <a:solidFill>
                    <a:srgbClr val="706F74"/>
                  </a:solidFill>
                </a:uFill>
                <a:latin typeface="Arial MT"/>
                <a:cs typeface="Arial MT"/>
              </a:rPr>
              <a:t>   </a:t>
            </a:r>
            <a:r>
              <a:rPr sz="1200" u="sng" spc="-105" dirty="0">
                <a:solidFill>
                  <a:srgbClr val="545356"/>
                </a:solidFill>
                <a:uFill>
                  <a:solidFill>
                    <a:srgbClr val="706F74"/>
                  </a:solidFill>
                </a:uFill>
                <a:latin typeface="Arial MT"/>
                <a:cs typeface="Arial MT"/>
              </a:rPr>
              <a:t> </a:t>
            </a:r>
            <a:r>
              <a:rPr sz="1200" strike="sngStrike" dirty="0">
                <a:solidFill>
                  <a:srgbClr val="545356"/>
                </a:solidFill>
                <a:latin typeface="Arial MT"/>
                <a:cs typeface="Arial MT"/>
              </a:rPr>
              <a:t> </a:t>
            </a:r>
            <a:r>
              <a:rPr sz="1200" strike="sngStrike" spc="25" dirty="0">
                <a:solidFill>
                  <a:srgbClr val="545356"/>
                </a:solidFill>
                <a:latin typeface="Arial MT"/>
                <a:cs typeface="Arial MT"/>
              </a:rPr>
              <a:t> </a:t>
            </a:r>
            <a:r>
              <a:rPr sz="1200" strike="sngStrike" spc="-5" dirty="0">
                <a:solidFill>
                  <a:srgbClr val="545356"/>
                </a:solidFill>
                <a:latin typeface="Arial MT"/>
                <a:cs typeface="Arial MT"/>
              </a:rPr>
              <a:t>Wo</a:t>
            </a:r>
            <a:r>
              <a:rPr sz="1200" strike="noStrike" spc="-5" dirty="0">
                <a:solidFill>
                  <a:srgbClr val="545356"/>
                </a:solidFill>
                <a:latin typeface="Arial MT"/>
                <a:cs typeface="Arial MT"/>
              </a:rPr>
              <a:t>r</a:t>
            </a:r>
            <a:r>
              <a:rPr sz="1200" u="sng" strike="sngStrike" spc="-5" dirty="0">
                <a:solidFill>
                  <a:srgbClr val="545356"/>
                </a:solidFill>
                <a:uFill>
                  <a:solidFill>
                    <a:srgbClr val="706F74"/>
                  </a:solidFill>
                </a:uFill>
                <a:latin typeface="Arial MT"/>
                <a:cs typeface="Arial MT"/>
              </a:rPr>
              <a:t>kl</a:t>
            </a:r>
            <a:r>
              <a:rPr sz="1200" strike="noStrike" spc="-5" dirty="0">
                <a:solidFill>
                  <a:srgbClr val="545356"/>
                </a:solidFill>
                <a:latin typeface="Arial MT"/>
                <a:cs typeface="Arial MT"/>
              </a:rPr>
              <a:t>oad  </a:t>
            </a:r>
            <a:r>
              <a:rPr sz="1200" strike="noStrike" spc="-75" dirty="0">
                <a:solidFill>
                  <a:srgbClr val="545356"/>
                </a:solidFill>
                <a:latin typeface="Arial MT"/>
                <a:cs typeface="Arial MT"/>
              </a:rPr>
              <a:t> </a:t>
            </a:r>
            <a:r>
              <a:rPr sz="1200" u="sng" strike="noStrike" dirty="0">
                <a:solidFill>
                  <a:srgbClr val="545356"/>
                </a:solidFill>
                <a:uFill>
                  <a:solidFill>
                    <a:srgbClr val="706F74"/>
                  </a:solidFill>
                </a:uFill>
                <a:latin typeface="Arial MT"/>
                <a:cs typeface="Arial MT"/>
              </a:rPr>
              <a:t> 	</a:t>
            </a:r>
            <a:endParaRPr sz="1200">
              <a:latin typeface="Arial MT"/>
              <a:cs typeface="Arial MT"/>
            </a:endParaRPr>
          </a:p>
        </p:txBody>
      </p:sp>
      <p:grpSp>
        <p:nvGrpSpPr>
          <p:cNvPr id="763" name="object 763"/>
          <p:cNvGrpSpPr/>
          <p:nvPr/>
        </p:nvGrpSpPr>
        <p:grpSpPr>
          <a:xfrm>
            <a:off x="8450389" y="2944177"/>
            <a:ext cx="2763520" cy="2789555"/>
            <a:chOff x="8450389" y="2944177"/>
            <a:chExt cx="2763520" cy="2789555"/>
          </a:xfrm>
        </p:grpSpPr>
        <p:sp>
          <p:nvSpPr>
            <p:cNvPr id="764" name="object 764"/>
            <p:cNvSpPr/>
            <p:nvPr/>
          </p:nvSpPr>
          <p:spPr>
            <a:xfrm>
              <a:off x="8455152" y="2948939"/>
              <a:ext cx="1172210" cy="1224280"/>
            </a:xfrm>
            <a:custGeom>
              <a:avLst/>
              <a:gdLst/>
              <a:ahLst/>
              <a:cxnLst/>
              <a:rect l="l" t="t" r="r" b="b"/>
              <a:pathLst>
                <a:path w="1172209" h="1224279">
                  <a:moveTo>
                    <a:pt x="1171955" y="0"/>
                  </a:moveTo>
                  <a:lnTo>
                    <a:pt x="0" y="0"/>
                  </a:lnTo>
                  <a:lnTo>
                    <a:pt x="0" y="1223771"/>
                  </a:lnTo>
                  <a:lnTo>
                    <a:pt x="1171955" y="1223771"/>
                  </a:lnTo>
                  <a:lnTo>
                    <a:pt x="1171955" y="0"/>
                  </a:lnTo>
                  <a:close/>
                </a:path>
              </a:pathLst>
            </a:custGeom>
            <a:solidFill>
              <a:srgbClr val="FFFFFF">
                <a:alpha val="85096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5" name="object 765"/>
            <p:cNvSpPr/>
            <p:nvPr/>
          </p:nvSpPr>
          <p:spPr>
            <a:xfrm>
              <a:off x="8455152" y="2948939"/>
              <a:ext cx="1172210" cy="1224280"/>
            </a:xfrm>
            <a:custGeom>
              <a:avLst/>
              <a:gdLst/>
              <a:ahLst/>
              <a:cxnLst/>
              <a:rect l="l" t="t" r="r" b="b"/>
              <a:pathLst>
                <a:path w="1172209" h="1224279">
                  <a:moveTo>
                    <a:pt x="0" y="1223771"/>
                  </a:moveTo>
                  <a:lnTo>
                    <a:pt x="1171955" y="1223771"/>
                  </a:lnTo>
                  <a:lnTo>
                    <a:pt x="1171955" y="0"/>
                  </a:lnTo>
                  <a:lnTo>
                    <a:pt x="0" y="0"/>
                  </a:lnTo>
                  <a:lnTo>
                    <a:pt x="0" y="1223771"/>
                  </a:lnTo>
                  <a:close/>
                </a:path>
              </a:pathLst>
            </a:custGeom>
            <a:ln w="9144">
              <a:solidFill>
                <a:srgbClr val="22C4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6" name="object 766"/>
            <p:cNvSpPr/>
            <p:nvPr/>
          </p:nvSpPr>
          <p:spPr>
            <a:xfrm>
              <a:off x="10041636" y="4509515"/>
              <a:ext cx="1172210" cy="1224280"/>
            </a:xfrm>
            <a:custGeom>
              <a:avLst/>
              <a:gdLst/>
              <a:ahLst/>
              <a:cxnLst/>
              <a:rect l="l" t="t" r="r" b="b"/>
              <a:pathLst>
                <a:path w="1172209" h="1224279">
                  <a:moveTo>
                    <a:pt x="1171955" y="0"/>
                  </a:moveTo>
                  <a:lnTo>
                    <a:pt x="0" y="0"/>
                  </a:lnTo>
                  <a:lnTo>
                    <a:pt x="0" y="1223771"/>
                  </a:lnTo>
                  <a:lnTo>
                    <a:pt x="1171955" y="1223771"/>
                  </a:lnTo>
                  <a:lnTo>
                    <a:pt x="1171955" y="0"/>
                  </a:lnTo>
                  <a:close/>
                </a:path>
              </a:pathLst>
            </a:custGeom>
            <a:solidFill>
              <a:srgbClr val="FFFFFF">
                <a:alpha val="85096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67" name="object 767"/>
          <p:cNvSpPr txBox="1"/>
          <p:nvPr/>
        </p:nvSpPr>
        <p:spPr>
          <a:xfrm>
            <a:off x="7018019" y="4165853"/>
            <a:ext cx="119507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  <a:tabLst>
                <a:tab pos="1005205" algn="l"/>
                <a:tab pos="1181735" algn="l"/>
              </a:tabLst>
            </a:pPr>
            <a:r>
              <a:rPr sz="1200" u="sng" dirty="0">
                <a:solidFill>
                  <a:srgbClr val="545356"/>
                </a:solidFill>
                <a:uFill>
                  <a:solidFill>
                    <a:srgbClr val="706F74"/>
                  </a:solidFill>
                </a:uFill>
                <a:latin typeface="Arial MT"/>
                <a:cs typeface="Arial MT"/>
              </a:rPr>
              <a:t>   </a:t>
            </a:r>
            <a:r>
              <a:rPr sz="1200" u="sng" spc="-105" dirty="0">
                <a:solidFill>
                  <a:srgbClr val="545356"/>
                </a:solidFill>
                <a:uFill>
                  <a:solidFill>
                    <a:srgbClr val="706F74"/>
                  </a:solidFill>
                </a:uFill>
                <a:latin typeface="Arial MT"/>
                <a:cs typeface="Arial MT"/>
              </a:rPr>
              <a:t> </a:t>
            </a:r>
            <a:r>
              <a:rPr sz="1200" u="sng" strike="sngStrike" dirty="0">
                <a:solidFill>
                  <a:srgbClr val="545356"/>
                </a:solidFill>
                <a:uFill>
                  <a:solidFill>
                    <a:srgbClr val="706F74"/>
                  </a:solidFill>
                </a:uFill>
                <a:latin typeface="Arial MT"/>
                <a:cs typeface="Arial MT"/>
              </a:rPr>
              <a:t>  </a:t>
            </a:r>
            <a:r>
              <a:rPr sz="1200" u="sng" strike="sngStrike" spc="145" dirty="0">
                <a:solidFill>
                  <a:srgbClr val="545356"/>
                </a:solidFill>
                <a:uFill>
                  <a:solidFill>
                    <a:srgbClr val="706F74"/>
                  </a:solidFill>
                </a:uFill>
                <a:latin typeface="Arial MT"/>
                <a:cs typeface="Arial MT"/>
              </a:rPr>
              <a:t> </a:t>
            </a:r>
            <a:r>
              <a:rPr sz="1200" u="sng" strike="noStrike" dirty="0">
                <a:solidFill>
                  <a:srgbClr val="545356"/>
                </a:solidFill>
                <a:uFill>
                  <a:solidFill>
                    <a:srgbClr val="706F74"/>
                  </a:solidFill>
                </a:uFill>
                <a:latin typeface="Arial MT"/>
                <a:cs typeface="Arial MT"/>
              </a:rPr>
              <a:t>Do</a:t>
            </a:r>
            <a:r>
              <a:rPr sz="1200" u="sng" strike="sngStrike" dirty="0">
                <a:solidFill>
                  <a:srgbClr val="545356"/>
                </a:solidFill>
                <a:uFill>
                  <a:solidFill>
                    <a:srgbClr val="706F74"/>
                  </a:solidFill>
                </a:uFill>
                <a:latin typeface="Arial MT"/>
                <a:cs typeface="Arial MT"/>
              </a:rPr>
              <a:t>m</a:t>
            </a:r>
            <a:r>
              <a:rPr sz="1200" strike="noStrike" dirty="0">
                <a:solidFill>
                  <a:srgbClr val="545356"/>
                </a:solidFill>
                <a:latin typeface="Arial MT"/>
                <a:cs typeface="Arial MT"/>
              </a:rPr>
              <a:t>ain	</a:t>
            </a:r>
            <a:r>
              <a:rPr sz="1200" u="sng" strike="noStrike" dirty="0">
                <a:solidFill>
                  <a:srgbClr val="545356"/>
                </a:solidFill>
                <a:uFill>
                  <a:solidFill>
                    <a:srgbClr val="706F74"/>
                  </a:solidFill>
                </a:uFill>
                <a:latin typeface="Arial MT"/>
                <a:cs typeface="Arial MT"/>
              </a:rPr>
              <a:t> 	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768" name="object 768"/>
          <p:cNvSpPr txBox="1"/>
          <p:nvPr/>
        </p:nvSpPr>
        <p:spPr>
          <a:xfrm>
            <a:off x="8589898" y="3178555"/>
            <a:ext cx="91440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indent="22860" algn="ctr">
              <a:lnSpc>
                <a:spcPct val="100000"/>
              </a:lnSpc>
              <a:spcBef>
                <a:spcPts val="100"/>
              </a:spcBef>
              <a:tabLst>
                <a:tab pos="211454" algn="l"/>
                <a:tab pos="852169" algn="l"/>
              </a:tabLst>
            </a:pPr>
            <a:r>
              <a:rPr sz="1200" u="sng" strike="sngStrike" dirty="0">
                <a:solidFill>
                  <a:srgbClr val="545356"/>
                </a:solidFill>
                <a:uFill>
                  <a:solidFill>
                    <a:srgbClr val="AAA9AC"/>
                  </a:solidFill>
                </a:uFill>
                <a:latin typeface="Arial MT"/>
                <a:cs typeface="Arial MT"/>
              </a:rPr>
              <a:t> 	</a:t>
            </a:r>
            <a:r>
              <a:rPr sz="1200" u="sng" strike="sngStrike" spc="-5" dirty="0">
                <a:solidFill>
                  <a:srgbClr val="545356"/>
                </a:solidFill>
                <a:uFill>
                  <a:solidFill>
                    <a:srgbClr val="AAA9AC"/>
                  </a:solidFill>
                </a:uFill>
                <a:latin typeface="Arial MT"/>
                <a:cs typeface="Arial MT"/>
              </a:rPr>
              <a:t>Vi</a:t>
            </a:r>
            <a:r>
              <a:rPr sz="1200" strike="noStrike" spc="-5" dirty="0">
                <a:solidFill>
                  <a:srgbClr val="545356"/>
                </a:solidFill>
                <a:latin typeface="Arial MT"/>
                <a:cs typeface="Arial MT"/>
              </a:rPr>
              <a:t>rtu</a:t>
            </a:r>
            <a:r>
              <a:rPr sz="1200" u="sng" strike="sngStrike" spc="-5" dirty="0">
                <a:solidFill>
                  <a:srgbClr val="545356"/>
                </a:solidFill>
                <a:uFill>
                  <a:solidFill>
                    <a:srgbClr val="AAA9AC"/>
                  </a:solidFill>
                </a:uFill>
                <a:latin typeface="Arial MT"/>
                <a:cs typeface="Arial MT"/>
              </a:rPr>
              <a:t>al 	</a:t>
            </a:r>
            <a:r>
              <a:rPr sz="1200" strike="noStrike" dirty="0">
                <a:solidFill>
                  <a:srgbClr val="545356"/>
                </a:solidFill>
                <a:latin typeface="Arial MT"/>
                <a:cs typeface="Arial MT"/>
              </a:rPr>
              <a:t>I</a:t>
            </a:r>
            <a:r>
              <a:rPr sz="1200" strike="sngStrike" dirty="0">
                <a:solidFill>
                  <a:srgbClr val="545356"/>
                </a:solidFill>
                <a:latin typeface="Arial MT"/>
                <a:cs typeface="Arial MT"/>
              </a:rPr>
              <a:t>n</a:t>
            </a:r>
            <a:r>
              <a:rPr sz="1200" strike="sngStrike" spc="10" dirty="0">
                <a:solidFill>
                  <a:srgbClr val="545356"/>
                </a:solidFill>
                <a:latin typeface="Arial MT"/>
                <a:cs typeface="Arial MT"/>
              </a:rPr>
              <a:t>f</a:t>
            </a:r>
            <a:r>
              <a:rPr sz="1200" strike="sngStrike" spc="-5" dirty="0">
                <a:solidFill>
                  <a:srgbClr val="545356"/>
                </a:solidFill>
                <a:latin typeface="Arial MT"/>
                <a:cs typeface="Arial MT"/>
              </a:rPr>
              <a:t>ras</a:t>
            </a:r>
            <a:r>
              <a:rPr sz="1200" strike="noStrike" dirty="0">
                <a:solidFill>
                  <a:srgbClr val="545356"/>
                </a:solidFill>
                <a:latin typeface="Arial MT"/>
                <a:cs typeface="Arial MT"/>
              </a:rPr>
              <a:t>t</a:t>
            </a:r>
            <a:r>
              <a:rPr sz="1200" strike="noStrike" spc="-5" dirty="0">
                <a:solidFill>
                  <a:srgbClr val="545356"/>
                </a:solidFill>
                <a:latin typeface="Arial MT"/>
                <a:cs typeface="Arial MT"/>
              </a:rPr>
              <a:t>ru</a:t>
            </a:r>
            <a:r>
              <a:rPr sz="1200" strike="sngStrike" dirty="0">
                <a:solidFill>
                  <a:srgbClr val="545356"/>
                </a:solidFill>
                <a:latin typeface="Arial MT"/>
                <a:cs typeface="Arial MT"/>
              </a:rPr>
              <a:t>ct</a:t>
            </a:r>
            <a:r>
              <a:rPr sz="1200" strike="sngStrike" spc="-5" dirty="0">
                <a:solidFill>
                  <a:srgbClr val="545356"/>
                </a:solidFill>
                <a:latin typeface="Arial MT"/>
                <a:cs typeface="Arial MT"/>
              </a:rPr>
              <a:t>ure </a:t>
            </a:r>
            <a:r>
              <a:rPr sz="1200" strike="noStrike" spc="-5" dirty="0">
                <a:solidFill>
                  <a:srgbClr val="545356"/>
                </a:solidFill>
                <a:latin typeface="Arial MT"/>
                <a:cs typeface="Arial MT"/>
              </a:rPr>
              <a:t> Workload</a:t>
            </a:r>
            <a:endParaRPr sz="1200">
              <a:latin typeface="Arial MT"/>
              <a:cs typeface="Arial MT"/>
            </a:endParaRPr>
          </a:p>
          <a:p>
            <a:pPr marL="10160" algn="ctr">
              <a:lnSpc>
                <a:spcPct val="100000"/>
              </a:lnSpc>
              <a:tabLst>
                <a:tab pos="839469" algn="l"/>
              </a:tabLst>
            </a:pPr>
            <a:r>
              <a:rPr sz="1200" u="sng" dirty="0">
                <a:solidFill>
                  <a:srgbClr val="545356"/>
                </a:solidFill>
                <a:uFill>
                  <a:solidFill>
                    <a:srgbClr val="AAA9AC"/>
                  </a:solidFill>
                </a:uFill>
                <a:latin typeface="Arial MT"/>
                <a:cs typeface="Arial MT"/>
              </a:rPr>
              <a:t>  </a:t>
            </a:r>
            <a:r>
              <a:rPr sz="1200" u="sng" spc="100" dirty="0">
                <a:solidFill>
                  <a:srgbClr val="545356"/>
                </a:solidFill>
                <a:uFill>
                  <a:solidFill>
                    <a:srgbClr val="AAA9AC"/>
                  </a:solidFill>
                </a:uFill>
                <a:latin typeface="Arial MT"/>
                <a:cs typeface="Arial MT"/>
              </a:rPr>
              <a:t> </a:t>
            </a:r>
            <a:r>
              <a:rPr sz="1200" u="sng" dirty="0">
                <a:solidFill>
                  <a:srgbClr val="545356"/>
                </a:solidFill>
                <a:uFill>
                  <a:solidFill>
                    <a:srgbClr val="AAA9AC"/>
                  </a:solidFill>
                </a:uFill>
                <a:latin typeface="Arial MT"/>
                <a:cs typeface="Arial MT"/>
              </a:rPr>
              <a:t>Do</a:t>
            </a:r>
            <a:r>
              <a:rPr sz="1200" dirty="0">
                <a:solidFill>
                  <a:srgbClr val="545356"/>
                </a:solidFill>
                <a:latin typeface="Arial MT"/>
                <a:cs typeface="Arial MT"/>
              </a:rPr>
              <a:t>ma</a:t>
            </a:r>
            <a:r>
              <a:rPr sz="1200" u="sng" dirty="0">
                <a:solidFill>
                  <a:srgbClr val="545356"/>
                </a:solidFill>
                <a:uFill>
                  <a:solidFill>
                    <a:srgbClr val="AAA9AC"/>
                  </a:solidFill>
                </a:uFill>
                <a:latin typeface="Arial MT"/>
                <a:cs typeface="Arial MT"/>
              </a:rPr>
              <a:t>in	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769" name="object 769"/>
          <p:cNvSpPr/>
          <p:nvPr/>
        </p:nvSpPr>
        <p:spPr>
          <a:xfrm>
            <a:off x="10041635" y="4509515"/>
            <a:ext cx="1172210" cy="1224280"/>
          </a:xfrm>
          <a:custGeom>
            <a:avLst/>
            <a:gdLst/>
            <a:ahLst/>
            <a:cxnLst/>
            <a:rect l="l" t="t" r="r" b="b"/>
            <a:pathLst>
              <a:path w="1172209" h="1224279">
                <a:moveTo>
                  <a:pt x="0" y="1223771"/>
                </a:moveTo>
                <a:lnTo>
                  <a:pt x="1171955" y="1223771"/>
                </a:lnTo>
                <a:lnTo>
                  <a:pt x="1171955" y="0"/>
                </a:lnTo>
                <a:lnTo>
                  <a:pt x="0" y="0"/>
                </a:lnTo>
                <a:lnTo>
                  <a:pt x="0" y="1223771"/>
                </a:lnTo>
                <a:close/>
              </a:path>
            </a:pathLst>
          </a:custGeom>
          <a:ln w="9144">
            <a:solidFill>
              <a:srgbClr val="22C4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0" name="object 770"/>
          <p:cNvSpPr txBox="1"/>
          <p:nvPr/>
        </p:nvSpPr>
        <p:spPr>
          <a:xfrm>
            <a:off x="10177271" y="4739385"/>
            <a:ext cx="91440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indent="27940">
              <a:lnSpc>
                <a:spcPct val="100000"/>
              </a:lnSpc>
              <a:spcBef>
                <a:spcPts val="100"/>
              </a:spcBef>
              <a:tabLst>
                <a:tab pos="235585" algn="l"/>
                <a:tab pos="859155" algn="l"/>
              </a:tabLst>
            </a:pPr>
            <a:r>
              <a:rPr sz="1200" u="sng" dirty="0">
                <a:solidFill>
                  <a:srgbClr val="545356"/>
                </a:solidFill>
                <a:uFill>
                  <a:solidFill>
                    <a:srgbClr val="AAA9AC"/>
                  </a:solidFill>
                </a:uFill>
                <a:latin typeface="Arial MT"/>
                <a:cs typeface="Arial MT"/>
              </a:rPr>
              <a:t> 	</a:t>
            </a:r>
            <a:r>
              <a:rPr sz="1200" u="sng" spc="-5" dirty="0">
                <a:solidFill>
                  <a:srgbClr val="545356"/>
                </a:solidFill>
                <a:uFill>
                  <a:solidFill>
                    <a:srgbClr val="AAA9AC"/>
                  </a:solidFill>
                </a:uFill>
                <a:latin typeface="Arial MT"/>
                <a:cs typeface="Arial MT"/>
              </a:rPr>
              <a:t>V</a:t>
            </a:r>
            <a:r>
              <a:rPr sz="1200" spc="-5" dirty="0">
                <a:solidFill>
                  <a:srgbClr val="545356"/>
                </a:solidFill>
                <a:latin typeface="Arial MT"/>
                <a:cs typeface="Arial MT"/>
              </a:rPr>
              <a:t>irtu</a:t>
            </a:r>
            <a:r>
              <a:rPr sz="1200" u="sng" spc="-5" dirty="0">
                <a:solidFill>
                  <a:srgbClr val="545356"/>
                </a:solidFill>
                <a:uFill>
                  <a:solidFill>
                    <a:srgbClr val="AAA9AC"/>
                  </a:solidFill>
                </a:uFill>
                <a:latin typeface="Arial MT"/>
                <a:cs typeface="Arial MT"/>
              </a:rPr>
              <a:t>al 	</a:t>
            </a:r>
            <a:r>
              <a:rPr sz="1200" dirty="0">
                <a:solidFill>
                  <a:srgbClr val="545356"/>
                </a:solidFill>
                <a:latin typeface="Arial MT"/>
                <a:cs typeface="Arial MT"/>
              </a:rPr>
              <a:t>I</a:t>
            </a:r>
            <a:r>
              <a:rPr sz="1200" u="sng" dirty="0">
                <a:solidFill>
                  <a:srgbClr val="545356"/>
                </a:solidFill>
                <a:uFill>
                  <a:solidFill>
                    <a:srgbClr val="AAA9AC"/>
                  </a:solidFill>
                </a:uFill>
                <a:latin typeface="Arial MT"/>
                <a:cs typeface="Arial MT"/>
              </a:rPr>
              <a:t>n</a:t>
            </a:r>
            <a:r>
              <a:rPr sz="1200" u="sng" spc="10" dirty="0">
                <a:solidFill>
                  <a:srgbClr val="545356"/>
                </a:solidFill>
                <a:uFill>
                  <a:solidFill>
                    <a:srgbClr val="AAA9AC"/>
                  </a:solidFill>
                </a:uFill>
                <a:latin typeface="Arial MT"/>
                <a:cs typeface="Arial MT"/>
              </a:rPr>
              <a:t>f</a:t>
            </a:r>
            <a:r>
              <a:rPr sz="1200" u="sng" spc="-5" dirty="0">
                <a:solidFill>
                  <a:srgbClr val="545356"/>
                </a:solidFill>
                <a:uFill>
                  <a:solidFill>
                    <a:srgbClr val="AAA9AC"/>
                  </a:solidFill>
                </a:uFill>
                <a:latin typeface="Arial MT"/>
                <a:cs typeface="Arial MT"/>
              </a:rPr>
              <a:t>ras</a:t>
            </a:r>
            <a:r>
              <a:rPr sz="1200" dirty="0">
                <a:solidFill>
                  <a:srgbClr val="545356"/>
                </a:solidFill>
                <a:latin typeface="Arial MT"/>
                <a:cs typeface="Arial MT"/>
              </a:rPr>
              <a:t>t</a:t>
            </a:r>
            <a:r>
              <a:rPr sz="1200" spc="-5" dirty="0">
                <a:solidFill>
                  <a:srgbClr val="545356"/>
                </a:solidFill>
                <a:latin typeface="Arial MT"/>
                <a:cs typeface="Arial MT"/>
              </a:rPr>
              <a:t>ru</a:t>
            </a:r>
            <a:r>
              <a:rPr sz="1200" u="sng" dirty="0">
                <a:solidFill>
                  <a:srgbClr val="545356"/>
                </a:solidFill>
                <a:uFill>
                  <a:solidFill>
                    <a:srgbClr val="AAA9AC"/>
                  </a:solidFill>
                </a:uFill>
                <a:latin typeface="Arial MT"/>
                <a:cs typeface="Arial MT"/>
              </a:rPr>
              <a:t>ct</a:t>
            </a:r>
            <a:r>
              <a:rPr sz="1200" u="sng" spc="-5" dirty="0">
                <a:solidFill>
                  <a:srgbClr val="545356"/>
                </a:solidFill>
                <a:uFill>
                  <a:solidFill>
                    <a:srgbClr val="AAA9AC"/>
                  </a:solidFill>
                </a:uFill>
                <a:latin typeface="Arial MT"/>
                <a:cs typeface="Arial MT"/>
              </a:rPr>
              <a:t>ure</a:t>
            </a:r>
            <a:endParaRPr sz="1200">
              <a:latin typeface="Arial MT"/>
              <a:cs typeface="Arial MT"/>
            </a:endParaRPr>
          </a:p>
          <a:p>
            <a:pPr marL="27940">
              <a:lnSpc>
                <a:spcPct val="100000"/>
              </a:lnSpc>
            </a:pPr>
            <a:r>
              <a:rPr sz="1200" u="sng" strike="sngStrike" dirty="0">
                <a:solidFill>
                  <a:srgbClr val="545356"/>
                </a:solidFill>
                <a:uFill>
                  <a:solidFill>
                    <a:srgbClr val="AAA9AC"/>
                  </a:solidFill>
                </a:uFill>
                <a:latin typeface="Arial MT"/>
                <a:cs typeface="Arial MT"/>
              </a:rPr>
              <a:t> </a:t>
            </a:r>
            <a:r>
              <a:rPr sz="1200" u="sng" strike="sngStrike" spc="130" dirty="0">
                <a:solidFill>
                  <a:srgbClr val="545356"/>
                </a:solidFill>
                <a:uFill>
                  <a:solidFill>
                    <a:srgbClr val="AAA9AC"/>
                  </a:solidFill>
                </a:uFill>
                <a:latin typeface="Arial MT"/>
                <a:cs typeface="Arial MT"/>
              </a:rPr>
              <a:t> </a:t>
            </a:r>
            <a:r>
              <a:rPr sz="1200" u="sng" strike="sngStrike" spc="-5" dirty="0">
                <a:solidFill>
                  <a:srgbClr val="545356"/>
                </a:solidFill>
                <a:uFill>
                  <a:solidFill>
                    <a:srgbClr val="AAA9AC"/>
                  </a:solidFill>
                </a:uFill>
                <a:latin typeface="Arial MT"/>
                <a:cs typeface="Arial MT"/>
              </a:rPr>
              <a:t>Wo</a:t>
            </a:r>
            <a:r>
              <a:rPr sz="1200" strike="noStrike" spc="-5" dirty="0">
                <a:solidFill>
                  <a:srgbClr val="545356"/>
                </a:solidFill>
                <a:latin typeface="Arial MT"/>
                <a:cs typeface="Arial MT"/>
              </a:rPr>
              <a:t>rkl</a:t>
            </a:r>
            <a:r>
              <a:rPr sz="1200" u="sng" strike="sngStrike" spc="-5" dirty="0">
                <a:solidFill>
                  <a:srgbClr val="545356"/>
                </a:solidFill>
                <a:uFill>
                  <a:solidFill>
                    <a:srgbClr val="AAA9AC"/>
                  </a:solidFill>
                </a:uFill>
                <a:latin typeface="Arial MT"/>
                <a:cs typeface="Arial MT"/>
              </a:rPr>
              <a:t>oad</a:t>
            </a:r>
            <a:r>
              <a:rPr sz="1200" u="sng" strike="sngStrike" spc="10" dirty="0">
                <a:solidFill>
                  <a:srgbClr val="545356"/>
                </a:solidFill>
                <a:uFill>
                  <a:solidFill>
                    <a:srgbClr val="AAA9AC"/>
                  </a:solidFill>
                </a:uFill>
                <a:latin typeface="Arial MT"/>
                <a:cs typeface="Arial MT"/>
              </a:rPr>
              <a:t> </a:t>
            </a:r>
            <a:endParaRPr sz="1200">
              <a:latin typeface="Arial MT"/>
              <a:cs typeface="Arial MT"/>
            </a:endParaRPr>
          </a:p>
          <a:p>
            <a:pPr marL="27940">
              <a:lnSpc>
                <a:spcPct val="100000"/>
              </a:lnSpc>
              <a:tabLst>
                <a:tab pos="859155" algn="l"/>
              </a:tabLst>
            </a:pPr>
            <a:r>
              <a:rPr sz="1200" strike="sngStrike" dirty="0">
                <a:solidFill>
                  <a:srgbClr val="545356"/>
                </a:solidFill>
                <a:latin typeface="Arial MT"/>
                <a:cs typeface="Arial MT"/>
              </a:rPr>
              <a:t>   </a:t>
            </a:r>
            <a:r>
              <a:rPr sz="1200" strike="sngStrike" spc="-80" dirty="0">
                <a:solidFill>
                  <a:srgbClr val="545356"/>
                </a:solidFill>
                <a:latin typeface="Arial MT"/>
                <a:cs typeface="Arial MT"/>
              </a:rPr>
              <a:t> </a:t>
            </a:r>
            <a:r>
              <a:rPr sz="1200" strike="sngStrike" dirty="0">
                <a:solidFill>
                  <a:srgbClr val="545356"/>
                </a:solidFill>
                <a:latin typeface="Arial MT"/>
                <a:cs typeface="Arial MT"/>
              </a:rPr>
              <a:t>Do</a:t>
            </a:r>
            <a:r>
              <a:rPr sz="1200" strike="noStrike" dirty="0">
                <a:solidFill>
                  <a:srgbClr val="545356"/>
                </a:solidFill>
                <a:latin typeface="Arial MT"/>
                <a:cs typeface="Arial MT"/>
              </a:rPr>
              <a:t>m</a:t>
            </a:r>
            <a:r>
              <a:rPr sz="1200" strike="sngStrike" dirty="0">
                <a:solidFill>
                  <a:srgbClr val="545356"/>
                </a:solidFill>
                <a:latin typeface="Arial MT"/>
                <a:cs typeface="Arial MT"/>
              </a:rPr>
              <a:t>ain	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771" name="object 77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47955">
              <a:lnSpc>
                <a:spcPct val="100000"/>
              </a:lnSpc>
            </a:pPr>
            <a:fld id="{81D60167-4931-47E6-BA6A-407CBD079E47}" type="slidenum">
              <a:rPr spc="-5" dirty="0"/>
              <a:t>28</a:t>
            </a:fld>
            <a:endParaRPr spc="-5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96900" y="694690"/>
            <a:ext cx="531495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Management</a:t>
            </a:r>
            <a:r>
              <a:rPr spc="20" dirty="0"/>
              <a:t> </a:t>
            </a:r>
            <a:r>
              <a:rPr spc="-10" dirty="0"/>
              <a:t>Workload</a:t>
            </a:r>
            <a:r>
              <a:rPr spc="-15" dirty="0"/>
              <a:t> </a:t>
            </a:r>
            <a:r>
              <a:rPr spc="-5" dirty="0"/>
              <a:t>Domain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96900" y="1160221"/>
            <a:ext cx="5130800" cy="7969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706F74"/>
                </a:solidFill>
                <a:latin typeface="Arial MT"/>
                <a:cs typeface="Arial MT"/>
              </a:rPr>
              <a:t>VMware</a:t>
            </a:r>
            <a:r>
              <a:rPr sz="1800" spc="45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706F74"/>
                </a:solidFill>
                <a:latin typeface="Arial MT"/>
                <a:cs typeface="Arial MT"/>
              </a:rPr>
              <a:t>Cloud</a:t>
            </a:r>
            <a:r>
              <a:rPr sz="1800" spc="10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706F74"/>
                </a:solidFill>
                <a:latin typeface="Arial MT"/>
                <a:cs typeface="Arial MT"/>
              </a:rPr>
              <a:t>Foundation</a:t>
            </a:r>
            <a:r>
              <a:rPr sz="1800" spc="-85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706F74"/>
                </a:solidFill>
                <a:latin typeface="Arial MT"/>
                <a:cs typeface="Arial MT"/>
              </a:rPr>
              <a:t>Architecture</a:t>
            </a:r>
            <a:r>
              <a:rPr sz="1800" spc="5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706F74"/>
                </a:solidFill>
                <a:latin typeface="Arial MT"/>
                <a:cs typeface="Arial MT"/>
              </a:rPr>
              <a:t>Deep</a:t>
            </a:r>
            <a:r>
              <a:rPr sz="1800" spc="10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706F74"/>
                </a:solidFill>
                <a:latin typeface="Arial MT"/>
                <a:cs typeface="Arial MT"/>
              </a:rPr>
              <a:t>Dive</a:t>
            </a:r>
            <a:endParaRPr sz="1800">
              <a:latin typeface="Arial MT"/>
              <a:cs typeface="Arial MT"/>
            </a:endParaRPr>
          </a:p>
          <a:p>
            <a:pPr marL="241300" indent="-228600">
              <a:lnSpc>
                <a:spcPct val="100000"/>
              </a:lnSpc>
              <a:spcBef>
                <a:spcPts val="1510"/>
              </a:spcBef>
              <a:buClr>
                <a:srgbClr val="AAA9AC"/>
              </a:buClr>
              <a:buSzPct val="90000"/>
              <a:buChar char="•"/>
              <a:tabLst>
                <a:tab pos="240665" algn="l"/>
                <a:tab pos="241300" algn="l"/>
              </a:tabLst>
            </a:pPr>
            <a:r>
              <a:rPr sz="2000" dirty="0">
                <a:solidFill>
                  <a:srgbClr val="706F74"/>
                </a:solidFill>
                <a:latin typeface="Arial MT"/>
                <a:cs typeface="Arial MT"/>
              </a:rPr>
              <a:t>Created</a:t>
            </a:r>
            <a:r>
              <a:rPr sz="2000" spc="-45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706F74"/>
                </a:solidFill>
                <a:latin typeface="Arial MT"/>
                <a:cs typeface="Arial MT"/>
              </a:rPr>
              <a:t>during</a:t>
            </a:r>
            <a:r>
              <a:rPr sz="2000" spc="-35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706F74"/>
                </a:solidFill>
                <a:latin typeface="Arial MT"/>
                <a:cs typeface="Arial MT"/>
              </a:rPr>
              <a:t>bring-up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96900" y="2479674"/>
            <a:ext cx="276796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5"/>
              </a:spcBef>
              <a:buClr>
                <a:srgbClr val="AAA9AC"/>
              </a:buClr>
              <a:buSzPct val="90000"/>
              <a:buChar char="•"/>
              <a:tabLst>
                <a:tab pos="240665" algn="l"/>
                <a:tab pos="241300" algn="l"/>
              </a:tabLst>
            </a:pPr>
            <a:r>
              <a:rPr sz="2000" dirty="0">
                <a:solidFill>
                  <a:srgbClr val="706F74"/>
                </a:solidFill>
                <a:latin typeface="Arial MT"/>
                <a:cs typeface="Arial MT"/>
              </a:rPr>
              <a:t>One</a:t>
            </a:r>
            <a:r>
              <a:rPr sz="2000" spc="-50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706F74"/>
                </a:solidFill>
                <a:latin typeface="Arial MT"/>
                <a:cs typeface="Arial MT"/>
              </a:rPr>
              <a:t>per</a:t>
            </a:r>
            <a:r>
              <a:rPr sz="2000" spc="-35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706F74"/>
                </a:solidFill>
                <a:latin typeface="Arial MT"/>
                <a:cs typeface="Arial MT"/>
              </a:rPr>
              <a:t>VCF</a:t>
            </a:r>
            <a:r>
              <a:rPr sz="2000" spc="-20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706F74"/>
                </a:solidFill>
                <a:latin typeface="Arial MT"/>
                <a:cs typeface="Arial MT"/>
              </a:rPr>
              <a:t>instance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96900" y="3333368"/>
            <a:ext cx="3105150" cy="2282190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241300" marR="708660" indent="-228600">
              <a:lnSpc>
                <a:spcPts val="2160"/>
              </a:lnSpc>
              <a:spcBef>
                <a:spcPts val="375"/>
              </a:spcBef>
              <a:buClr>
                <a:srgbClr val="AAA9AC"/>
              </a:buClr>
              <a:buSzPct val="90000"/>
              <a:buChar char="•"/>
              <a:tabLst>
                <a:tab pos="240665" algn="l"/>
                <a:tab pos="241300" algn="l"/>
              </a:tabLst>
            </a:pPr>
            <a:r>
              <a:rPr sz="2000" dirty="0">
                <a:solidFill>
                  <a:srgbClr val="706F74"/>
                </a:solidFill>
                <a:latin typeface="Arial MT"/>
                <a:cs typeface="Arial MT"/>
              </a:rPr>
              <a:t>Runs</a:t>
            </a:r>
            <a:r>
              <a:rPr sz="2000" spc="-105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706F74"/>
                </a:solidFill>
                <a:latin typeface="Arial MT"/>
                <a:cs typeface="Arial MT"/>
              </a:rPr>
              <a:t>infrastructure </a:t>
            </a:r>
            <a:r>
              <a:rPr sz="2000" spc="-540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706F74"/>
                </a:solidFill>
                <a:latin typeface="Arial MT"/>
                <a:cs typeface="Arial MT"/>
              </a:rPr>
              <a:t>components</a:t>
            </a:r>
            <a:endParaRPr sz="20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buClr>
                <a:srgbClr val="AAA9AC"/>
              </a:buClr>
              <a:buFont typeface="Arial MT"/>
              <a:buChar char="•"/>
            </a:pPr>
            <a:endParaRPr sz="22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Clr>
                <a:srgbClr val="AAA9AC"/>
              </a:buClr>
              <a:buFont typeface="Arial MT"/>
              <a:buChar char="•"/>
            </a:pPr>
            <a:endParaRPr sz="1750">
              <a:latin typeface="Arial MT"/>
              <a:cs typeface="Arial MT"/>
            </a:endParaRPr>
          </a:p>
          <a:p>
            <a:pPr marL="241300" marR="5080" indent="-228600">
              <a:lnSpc>
                <a:spcPts val="2160"/>
              </a:lnSpc>
              <a:buClr>
                <a:srgbClr val="AAA9AC"/>
              </a:buClr>
              <a:buSzPct val="90000"/>
              <a:buChar char="•"/>
              <a:tabLst>
                <a:tab pos="240665" algn="l"/>
                <a:tab pos="241300" algn="l"/>
              </a:tabLst>
            </a:pPr>
            <a:r>
              <a:rPr sz="2000" spc="-5" dirty="0">
                <a:solidFill>
                  <a:srgbClr val="706F74"/>
                </a:solidFill>
                <a:latin typeface="Arial MT"/>
                <a:cs typeface="Arial MT"/>
              </a:rPr>
              <a:t>Workload </a:t>
            </a:r>
            <a:r>
              <a:rPr sz="2000" dirty="0">
                <a:solidFill>
                  <a:srgbClr val="706F74"/>
                </a:solidFill>
                <a:latin typeface="Arial MT"/>
                <a:cs typeface="Arial MT"/>
              </a:rPr>
              <a:t>domain </a:t>
            </a:r>
            <a:r>
              <a:rPr sz="2000" spc="5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706F74"/>
                </a:solidFill>
                <a:latin typeface="Arial MT"/>
                <a:cs typeface="Arial MT"/>
              </a:rPr>
              <a:t>vCenter server and NSX </a:t>
            </a:r>
            <a:r>
              <a:rPr sz="2000" spc="5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706F74"/>
                </a:solidFill>
                <a:latin typeface="Arial MT"/>
                <a:cs typeface="Arial MT"/>
              </a:rPr>
              <a:t>manager</a:t>
            </a:r>
            <a:r>
              <a:rPr sz="2000" spc="-55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706F74"/>
                </a:solidFill>
                <a:latin typeface="Arial MT"/>
                <a:cs typeface="Arial MT"/>
              </a:rPr>
              <a:t>instances</a:t>
            </a:r>
            <a:r>
              <a:rPr sz="2000" spc="-55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706F74"/>
                </a:solidFill>
                <a:latin typeface="Arial MT"/>
                <a:cs typeface="Arial MT"/>
              </a:rPr>
              <a:t>run</a:t>
            </a:r>
            <a:r>
              <a:rPr sz="2000" spc="-35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706F74"/>
                </a:solidFill>
                <a:latin typeface="Arial MT"/>
                <a:cs typeface="Arial MT"/>
              </a:rPr>
              <a:t>in </a:t>
            </a:r>
            <a:r>
              <a:rPr sz="2000" spc="-540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706F74"/>
                </a:solidFill>
                <a:latin typeface="Arial MT"/>
                <a:cs typeface="Arial MT"/>
              </a:rPr>
              <a:t>the</a:t>
            </a:r>
            <a:r>
              <a:rPr sz="2000" spc="-50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706F74"/>
                </a:solidFill>
                <a:latin typeface="Arial MT"/>
                <a:cs typeface="Arial MT"/>
              </a:rPr>
              <a:t>Management</a:t>
            </a:r>
            <a:r>
              <a:rPr sz="2000" spc="-70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706F74"/>
                </a:solidFill>
                <a:latin typeface="Arial MT"/>
                <a:cs typeface="Arial MT"/>
              </a:rPr>
              <a:t>Domain</a:t>
            </a:r>
            <a:endParaRPr sz="2000">
              <a:latin typeface="Arial MT"/>
              <a:cs typeface="Arial MT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11187683" y="1894332"/>
            <a:ext cx="718185" cy="134620"/>
            <a:chOff x="11187683" y="1894332"/>
            <a:chExt cx="718185" cy="134620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187683" y="1900428"/>
              <a:ext cx="249935" cy="128015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457431" y="1894332"/>
              <a:ext cx="448056" cy="134112"/>
            </a:xfrm>
            <a:prstGeom prst="rect">
              <a:avLst/>
            </a:prstGeom>
          </p:spPr>
        </p:pic>
      </p:grpSp>
      <p:grpSp>
        <p:nvGrpSpPr>
          <p:cNvPr id="9" name="object 9"/>
          <p:cNvGrpSpPr/>
          <p:nvPr/>
        </p:nvGrpSpPr>
        <p:grpSpPr>
          <a:xfrm>
            <a:off x="11196828" y="2113787"/>
            <a:ext cx="550545" cy="132715"/>
            <a:chOff x="11196828" y="2113787"/>
            <a:chExt cx="550545" cy="132715"/>
          </a:xfrm>
        </p:grpSpPr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196828" y="2118359"/>
              <a:ext cx="416051" cy="128016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11635740" y="2113787"/>
              <a:ext cx="20320" cy="128270"/>
            </a:xfrm>
            <a:custGeom>
              <a:avLst/>
              <a:gdLst/>
              <a:ahLst/>
              <a:cxnLst/>
              <a:rect l="l" t="t" r="r" b="b"/>
              <a:pathLst>
                <a:path w="20320" h="128269">
                  <a:moveTo>
                    <a:pt x="19812" y="32766"/>
                  </a:moveTo>
                  <a:lnTo>
                    <a:pt x="0" y="32766"/>
                  </a:lnTo>
                  <a:lnTo>
                    <a:pt x="0" y="128016"/>
                  </a:lnTo>
                  <a:lnTo>
                    <a:pt x="19812" y="128016"/>
                  </a:lnTo>
                  <a:lnTo>
                    <a:pt x="19812" y="32766"/>
                  </a:lnTo>
                  <a:close/>
                </a:path>
                <a:path w="20320" h="128269">
                  <a:moveTo>
                    <a:pt x="19812" y="0"/>
                  </a:moveTo>
                  <a:lnTo>
                    <a:pt x="0" y="0"/>
                  </a:lnTo>
                  <a:lnTo>
                    <a:pt x="0" y="21336"/>
                  </a:lnTo>
                  <a:lnTo>
                    <a:pt x="19812" y="21336"/>
                  </a:lnTo>
                  <a:lnTo>
                    <a:pt x="19812" y="0"/>
                  </a:lnTo>
                  <a:close/>
                </a:path>
              </a:pathLst>
            </a:custGeom>
            <a:solidFill>
              <a:srgbClr val="57585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678411" y="2147315"/>
              <a:ext cx="68579" cy="94487"/>
            </a:xfrm>
            <a:prstGeom prst="rect">
              <a:avLst/>
            </a:prstGeom>
          </p:spPr>
        </p:pic>
      </p:grpSp>
      <p:grpSp>
        <p:nvGrpSpPr>
          <p:cNvPr id="13" name="object 13"/>
          <p:cNvGrpSpPr/>
          <p:nvPr/>
        </p:nvGrpSpPr>
        <p:grpSpPr>
          <a:xfrm>
            <a:off x="11196828" y="2330195"/>
            <a:ext cx="992505" cy="134620"/>
            <a:chOff x="11196828" y="2330195"/>
            <a:chExt cx="992505" cy="134620"/>
          </a:xfrm>
        </p:grpSpPr>
        <p:sp>
          <p:nvSpPr>
            <p:cNvPr id="14" name="object 14"/>
            <p:cNvSpPr/>
            <p:nvPr/>
          </p:nvSpPr>
          <p:spPr>
            <a:xfrm>
              <a:off x="11196828" y="2330195"/>
              <a:ext cx="836930" cy="134620"/>
            </a:xfrm>
            <a:custGeom>
              <a:avLst/>
              <a:gdLst/>
              <a:ahLst/>
              <a:cxnLst/>
              <a:rect l="l" t="t" r="r" b="b"/>
              <a:pathLst>
                <a:path w="836929" h="134619">
                  <a:moveTo>
                    <a:pt x="19799" y="6096"/>
                  </a:moveTo>
                  <a:lnTo>
                    <a:pt x="0" y="6096"/>
                  </a:lnTo>
                  <a:lnTo>
                    <a:pt x="0" y="131064"/>
                  </a:lnTo>
                  <a:lnTo>
                    <a:pt x="19799" y="131064"/>
                  </a:lnTo>
                  <a:lnTo>
                    <a:pt x="19799" y="6096"/>
                  </a:lnTo>
                  <a:close/>
                </a:path>
                <a:path w="836929" h="134619">
                  <a:moveTo>
                    <a:pt x="114300" y="71501"/>
                  </a:moveTo>
                  <a:lnTo>
                    <a:pt x="111633" y="56515"/>
                  </a:lnTo>
                  <a:lnTo>
                    <a:pt x="110261" y="53213"/>
                  </a:lnTo>
                  <a:lnTo>
                    <a:pt x="108902" y="49911"/>
                  </a:lnTo>
                  <a:lnTo>
                    <a:pt x="106172" y="43307"/>
                  </a:lnTo>
                  <a:lnTo>
                    <a:pt x="96774" y="38354"/>
                  </a:lnTo>
                  <a:lnTo>
                    <a:pt x="87249" y="35052"/>
                  </a:lnTo>
                  <a:lnTo>
                    <a:pt x="77851" y="35052"/>
                  </a:lnTo>
                  <a:lnTo>
                    <a:pt x="64262" y="43307"/>
                  </a:lnTo>
                  <a:lnTo>
                    <a:pt x="62992" y="49911"/>
                  </a:lnTo>
                  <a:lnTo>
                    <a:pt x="62992" y="35052"/>
                  </a:lnTo>
                  <a:lnTo>
                    <a:pt x="42672" y="35052"/>
                  </a:lnTo>
                  <a:lnTo>
                    <a:pt x="42672" y="131064"/>
                  </a:lnTo>
                  <a:lnTo>
                    <a:pt x="62992" y="131064"/>
                  </a:lnTo>
                  <a:lnTo>
                    <a:pt x="62992" y="68199"/>
                  </a:lnTo>
                  <a:lnTo>
                    <a:pt x="67056" y="58166"/>
                  </a:lnTo>
                  <a:lnTo>
                    <a:pt x="72390" y="56515"/>
                  </a:lnTo>
                  <a:lnTo>
                    <a:pt x="79121" y="53213"/>
                  </a:lnTo>
                  <a:lnTo>
                    <a:pt x="91313" y="58166"/>
                  </a:lnTo>
                  <a:lnTo>
                    <a:pt x="93980" y="68199"/>
                  </a:lnTo>
                  <a:lnTo>
                    <a:pt x="96774" y="76454"/>
                  </a:lnTo>
                  <a:lnTo>
                    <a:pt x="96774" y="131064"/>
                  </a:lnTo>
                  <a:lnTo>
                    <a:pt x="114300" y="131064"/>
                  </a:lnTo>
                  <a:lnTo>
                    <a:pt x="114300" y="71501"/>
                  </a:lnTo>
                  <a:close/>
                </a:path>
                <a:path w="836929" h="134619">
                  <a:moveTo>
                    <a:pt x="178308" y="3302"/>
                  </a:moveTo>
                  <a:lnTo>
                    <a:pt x="163449" y="0"/>
                  </a:lnTo>
                  <a:lnTo>
                    <a:pt x="153924" y="3302"/>
                  </a:lnTo>
                  <a:lnTo>
                    <a:pt x="145796" y="6604"/>
                  </a:lnTo>
                  <a:lnTo>
                    <a:pt x="141732" y="18034"/>
                  </a:lnTo>
                  <a:lnTo>
                    <a:pt x="139065" y="29464"/>
                  </a:lnTo>
                  <a:lnTo>
                    <a:pt x="139065" y="39370"/>
                  </a:lnTo>
                  <a:lnTo>
                    <a:pt x="129540" y="39370"/>
                  </a:lnTo>
                  <a:lnTo>
                    <a:pt x="129540" y="57277"/>
                  </a:lnTo>
                  <a:lnTo>
                    <a:pt x="139065" y="57277"/>
                  </a:lnTo>
                  <a:lnTo>
                    <a:pt x="139065" y="131064"/>
                  </a:lnTo>
                  <a:lnTo>
                    <a:pt x="156591" y="131064"/>
                  </a:lnTo>
                  <a:lnTo>
                    <a:pt x="156591" y="57277"/>
                  </a:lnTo>
                  <a:lnTo>
                    <a:pt x="178308" y="57277"/>
                  </a:lnTo>
                  <a:lnTo>
                    <a:pt x="178308" y="39370"/>
                  </a:lnTo>
                  <a:lnTo>
                    <a:pt x="156591" y="39370"/>
                  </a:lnTo>
                  <a:lnTo>
                    <a:pt x="156591" y="26162"/>
                  </a:lnTo>
                  <a:lnTo>
                    <a:pt x="157988" y="21336"/>
                  </a:lnTo>
                  <a:lnTo>
                    <a:pt x="160655" y="18034"/>
                  </a:lnTo>
                  <a:lnTo>
                    <a:pt x="166116" y="18034"/>
                  </a:lnTo>
                  <a:lnTo>
                    <a:pt x="178308" y="21336"/>
                  </a:lnTo>
                  <a:lnTo>
                    <a:pt x="178308" y="18034"/>
                  </a:lnTo>
                  <a:lnTo>
                    <a:pt x="178308" y="3302"/>
                  </a:lnTo>
                  <a:close/>
                </a:path>
                <a:path w="836929" h="134619">
                  <a:moveTo>
                    <a:pt x="236220" y="35052"/>
                  </a:moveTo>
                  <a:lnTo>
                    <a:pt x="225425" y="35052"/>
                  </a:lnTo>
                  <a:lnTo>
                    <a:pt x="218694" y="40005"/>
                  </a:lnTo>
                  <a:lnTo>
                    <a:pt x="213233" y="46609"/>
                  </a:lnTo>
                  <a:lnTo>
                    <a:pt x="209169" y="58166"/>
                  </a:lnTo>
                  <a:lnTo>
                    <a:pt x="209169" y="35052"/>
                  </a:lnTo>
                  <a:lnTo>
                    <a:pt x="188976" y="35052"/>
                  </a:lnTo>
                  <a:lnTo>
                    <a:pt x="188976" y="131064"/>
                  </a:lnTo>
                  <a:lnTo>
                    <a:pt x="209169" y="131064"/>
                  </a:lnTo>
                  <a:lnTo>
                    <a:pt x="209169" y="94615"/>
                  </a:lnTo>
                  <a:lnTo>
                    <a:pt x="211963" y="79756"/>
                  </a:lnTo>
                  <a:lnTo>
                    <a:pt x="216027" y="68199"/>
                  </a:lnTo>
                  <a:lnTo>
                    <a:pt x="224028" y="58166"/>
                  </a:lnTo>
                  <a:lnTo>
                    <a:pt x="236220" y="56515"/>
                  </a:lnTo>
                  <a:lnTo>
                    <a:pt x="236220" y="35052"/>
                  </a:lnTo>
                  <a:close/>
                </a:path>
                <a:path w="836929" h="134619">
                  <a:moveTo>
                    <a:pt x="315455" y="58178"/>
                  </a:moveTo>
                  <a:lnTo>
                    <a:pt x="311924" y="53225"/>
                  </a:lnTo>
                  <a:lnTo>
                    <a:pt x="307200" y="46621"/>
                  </a:lnTo>
                  <a:lnTo>
                    <a:pt x="303136" y="40017"/>
                  </a:lnTo>
                  <a:lnTo>
                    <a:pt x="297548" y="38366"/>
                  </a:lnTo>
                  <a:lnTo>
                    <a:pt x="279768" y="35064"/>
                  </a:lnTo>
                  <a:lnTo>
                    <a:pt x="264655" y="38366"/>
                  </a:lnTo>
                  <a:lnTo>
                    <a:pt x="250812" y="43319"/>
                  </a:lnTo>
                  <a:lnTo>
                    <a:pt x="255003" y="58178"/>
                  </a:lnTo>
                  <a:lnTo>
                    <a:pt x="267322" y="56527"/>
                  </a:lnTo>
                  <a:lnTo>
                    <a:pt x="276974" y="53225"/>
                  </a:lnTo>
                  <a:lnTo>
                    <a:pt x="288023" y="56527"/>
                  </a:lnTo>
                  <a:lnTo>
                    <a:pt x="292087" y="58178"/>
                  </a:lnTo>
                  <a:lnTo>
                    <a:pt x="297548" y="64782"/>
                  </a:lnTo>
                  <a:lnTo>
                    <a:pt x="297548" y="76339"/>
                  </a:lnTo>
                  <a:lnTo>
                    <a:pt x="297548" y="91198"/>
                  </a:lnTo>
                  <a:lnTo>
                    <a:pt x="297548" y="104406"/>
                  </a:lnTo>
                  <a:lnTo>
                    <a:pt x="292087" y="112661"/>
                  </a:lnTo>
                  <a:lnTo>
                    <a:pt x="285229" y="115963"/>
                  </a:lnTo>
                  <a:lnTo>
                    <a:pt x="272783" y="115963"/>
                  </a:lnTo>
                  <a:lnTo>
                    <a:pt x="267322" y="112661"/>
                  </a:lnTo>
                  <a:lnTo>
                    <a:pt x="263258" y="109359"/>
                  </a:lnTo>
                  <a:lnTo>
                    <a:pt x="263258" y="94500"/>
                  </a:lnTo>
                  <a:lnTo>
                    <a:pt x="267322" y="91198"/>
                  </a:lnTo>
                  <a:lnTo>
                    <a:pt x="272783" y="89547"/>
                  </a:lnTo>
                  <a:lnTo>
                    <a:pt x="279768" y="86245"/>
                  </a:lnTo>
                  <a:lnTo>
                    <a:pt x="290690" y="89547"/>
                  </a:lnTo>
                  <a:lnTo>
                    <a:pt x="297548" y="91198"/>
                  </a:lnTo>
                  <a:lnTo>
                    <a:pt x="297548" y="76339"/>
                  </a:lnTo>
                  <a:lnTo>
                    <a:pt x="288023" y="73037"/>
                  </a:lnTo>
                  <a:lnTo>
                    <a:pt x="264655" y="73037"/>
                  </a:lnTo>
                  <a:lnTo>
                    <a:pt x="252209" y="79641"/>
                  </a:lnTo>
                  <a:lnTo>
                    <a:pt x="248145" y="89547"/>
                  </a:lnTo>
                  <a:lnTo>
                    <a:pt x="245351" y="104406"/>
                  </a:lnTo>
                  <a:lnTo>
                    <a:pt x="248145" y="115963"/>
                  </a:lnTo>
                  <a:lnTo>
                    <a:pt x="252209" y="124218"/>
                  </a:lnTo>
                  <a:lnTo>
                    <a:pt x="263258" y="130822"/>
                  </a:lnTo>
                  <a:lnTo>
                    <a:pt x="272783" y="134124"/>
                  </a:lnTo>
                  <a:lnTo>
                    <a:pt x="279768" y="130822"/>
                  </a:lnTo>
                  <a:lnTo>
                    <a:pt x="288023" y="127520"/>
                  </a:lnTo>
                  <a:lnTo>
                    <a:pt x="292087" y="124218"/>
                  </a:lnTo>
                  <a:lnTo>
                    <a:pt x="297548" y="119265"/>
                  </a:lnTo>
                  <a:lnTo>
                    <a:pt x="297548" y="130822"/>
                  </a:lnTo>
                  <a:lnTo>
                    <a:pt x="315455" y="130822"/>
                  </a:lnTo>
                  <a:lnTo>
                    <a:pt x="315455" y="119265"/>
                  </a:lnTo>
                  <a:lnTo>
                    <a:pt x="315455" y="115963"/>
                  </a:lnTo>
                  <a:lnTo>
                    <a:pt x="315455" y="86245"/>
                  </a:lnTo>
                  <a:lnTo>
                    <a:pt x="315455" y="76339"/>
                  </a:lnTo>
                  <a:lnTo>
                    <a:pt x="315455" y="58178"/>
                  </a:lnTo>
                  <a:close/>
                </a:path>
                <a:path w="836929" h="134619">
                  <a:moveTo>
                    <a:pt x="391655" y="43319"/>
                  </a:moveTo>
                  <a:lnTo>
                    <a:pt x="376796" y="38366"/>
                  </a:lnTo>
                  <a:lnTo>
                    <a:pt x="361810" y="35064"/>
                  </a:lnTo>
                  <a:lnTo>
                    <a:pt x="352412" y="38366"/>
                  </a:lnTo>
                  <a:lnTo>
                    <a:pt x="342887" y="40017"/>
                  </a:lnTo>
                  <a:lnTo>
                    <a:pt x="337426" y="49923"/>
                  </a:lnTo>
                  <a:lnTo>
                    <a:pt x="334759" y="64782"/>
                  </a:lnTo>
                  <a:lnTo>
                    <a:pt x="337426" y="73037"/>
                  </a:lnTo>
                  <a:lnTo>
                    <a:pt x="342887" y="82943"/>
                  </a:lnTo>
                  <a:lnTo>
                    <a:pt x="349618" y="89547"/>
                  </a:lnTo>
                  <a:lnTo>
                    <a:pt x="359143" y="91198"/>
                  </a:lnTo>
                  <a:lnTo>
                    <a:pt x="371335" y="97802"/>
                  </a:lnTo>
                  <a:lnTo>
                    <a:pt x="374002" y="101104"/>
                  </a:lnTo>
                  <a:lnTo>
                    <a:pt x="376796" y="104406"/>
                  </a:lnTo>
                  <a:lnTo>
                    <a:pt x="374002" y="109359"/>
                  </a:lnTo>
                  <a:lnTo>
                    <a:pt x="371335" y="112661"/>
                  </a:lnTo>
                  <a:lnTo>
                    <a:pt x="364604" y="115963"/>
                  </a:lnTo>
                  <a:lnTo>
                    <a:pt x="352412" y="112661"/>
                  </a:lnTo>
                  <a:lnTo>
                    <a:pt x="337426" y="104406"/>
                  </a:lnTo>
                  <a:lnTo>
                    <a:pt x="330695" y="119265"/>
                  </a:lnTo>
                  <a:lnTo>
                    <a:pt x="337426" y="124218"/>
                  </a:lnTo>
                  <a:lnTo>
                    <a:pt x="346951" y="127520"/>
                  </a:lnTo>
                  <a:lnTo>
                    <a:pt x="364604" y="134124"/>
                  </a:lnTo>
                  <a:lnTo>
                    <a:pt x="374002" y="130822"/>
                  </a:lnTo>
                  <a:lnTo>
                    <a:pt x="384924" y="124218"/>
                  </a:lnTo>
                  <a:lnTo>
                    <a:pt x="391655" y="115963"/>
                  </a:lnTo>
                  <a:lnTo>
                    <a:pt x="391655" y="91198"/>
                  </a:lnTo>
                  <a:lnTo>
                    <a:pt x="384924" y="82943"/>
                  </a:lnTo>
                  <a:lnTo>
                    <a:pt x="376796" y="79641"/>
                  </a:lnTo>
                  <a:lnTo>
                    <a:pt x="369938" y="73037"/>
                  </a:lnTo>
                  <a:lnTo>
                    <a:pt x="357746" y="71386"/>
                  </a:lnTo>
                  <a:lnTo>
                    <a:pt x="352412" y="64782"/>
                  </a:lnTo>
                  <a:lnTo>
                    <a:pt x="349618" y="61480"/>
                  </a:lnTo>
                  <a:lnTo>
                    <a:pt x="352412" y="56527"/>
                  </a:lnTo>
                  <a:lnTo>
                    <a:pt x="355079" y="53225"/>
                  </a:lnTo>
                  <a:lnTo>
                    <a:pt x="371335" y="53225"/>
                  </a:lnTo>
                  <a:lnTo>
                    <a:pt x="384924" y="61480"/>
                  </a:lnTo>
                  <a:lnTo>
                    <a:pt x="387985" y="53225"/>
                  </a:lnTo>
                  <a:lnTo>
                    <a:pt x="391655" y="43319"/>
                  </a:lnTo>
                  <a:close/>
                </a:path>
                <a:path w="836929" h="134619">
                  <a:moveTo>
                    <a:pt x="454152" y="35318"/>
                  </a:moveTo>
                  <a:lnTo>
                    <a:pt x="431800" y="35318"/>
                  </a:lnTo>
                  <a:lnTo>
                    <a:pt x="431800" y="10680"/>
                  </a:lnTo>
                  <a:lnTo>
                    <a:pt x="413639" y="10680"/>
                  </a:lnTo>
                  <a:lnTo>
                    <a:pt x="413639" y="35318"/>
                  </a:lnTo>
                  <a:lnTo>
                    <a:pt x="403860" y="35318"/>
                  </a:lnTo>
                  <a:lnTo>
                    <a:pt x="403860" y="56781"/>
                  </a:lnTo>
                  <a:lnTo>
                    <a:pt x="413639" y="56781"/>
                  </a:lnTo>
                  <a:lnTo>
                    <a:pt x="413639" y="104533"/>
                  </a:lnTo>
                  <a:lnTo>
                    <a:pt x="416433" y="119265"/>
                  </a:lnTo>
                  <a:lnTo>
                    <a:pt x="422021" y="127520"/>
                  </a:lnTo>
                  <a:lnTo>
                    <a:pt x="426212" y="130822"/>
                  </a:lnTo>
                  <a:lnTo>
                    <a:pt x="437388" y="134124"/>
                  </a:lnTo>
                  <a:lnTo>
                    <a:pt x="447167" y="130822"/>
                  </a:lnTo>
                  <a:lnTo>
                    <a:pt x="454152" y="127520"/>
                  </a:lnTo>
                  <a:lnTo>
                    <a:pt x="454152" y="112788"/>
                  </a:lnTo>
                  <a:lnTo>
                    <a:pt x="454152" y="109486"/>
                  </a:lnTo>
                  <a:lnTo>
                    <a:pt x="441579" y="112788"/>
                  </a:lnTo>
                  <a:lnTo>
                    <a:pt x="438785" y="112788"/>
                  </a:lnTo>
                  <a:lnTo>
                    <a:pt x="434594" y="109486"/>
                  </a:lnTo>
                  <a:lnTo>
                    <a:pt x="434594" y="106184"/>
                  </a:lnTo>
                  <a:lnTo>
                    <a:pt x="431800" y="101231"/>
                  </a:lnTo>
                  <a:lnTo>
                    <a:pt x="431800" y="56781"/>
                  </a:lnTo>
                  <a:lnTo>
                    <a:pt x="454152" y="56781"/>
                  </a:lnTo>
                  <a:lnTo>
                    <a:pt x="454152" y="35318"/>
                  </a:lnTo>
                  <a:close/>
                </a:path>
                <a:path w="836929" h="134619">
                  <a:moveTo>
                    <a:pt x="516623" y="35052"/>
                  </a:moveTo>
                  <a:lnTo>
                    <a:pt x="505574" y="35052"/>
                  </a:lnTo>
                  <a:lnTo>
                    <a:pt x="498589" y="40005"/>
                  </a:lnTo>
                  <a:lnTo>
                    <a:pt x="493128" y="46609"/>
                  </a:lnTo>
                  <a:lnTo>
                    <a:pt x="488937" y="58166"/>
                  </a:lnTo>
                  <a:lnTo>
                    <a:pt x="488937" y="35052"/>
                  </a:lnTo>
                  <a:lnTo>
                    <a:pt x="470903" y="35052"/>
                  </a:lnTo>
                  <a:lnTo>
                    <a:pt x="470903" y="131064"/>
                  </a:lnTo>
                  <a:lnTo>
                    <a:pt x="488937" y="131064"/>
                  </a:lnTo>
                  <a:lnTo>
                    <a:pt x="488937" y="94615"/>
                  </a:lnTo>
                  <a:lnTo>
                    <a:pt x="491731" y="79756"/>
                  </a:lnTo>
                  <a:lnTo>
                    <a:pt x="495795" y="68199"/>
                  </a:lnTo>
                  <a:lnTo>
                    <a:pt x="504177" y="58166"/>
                  </a:lnTo>
                  <a:lnTo>
                    <a:pt x="516623" y="56515"/>
                  </a:lnTo>
                  <a:lnTo>
                    <a:pt x="516623" y="35052"/>
                  </a:lnTo>
                  <a:close/>
                </a:path>
                <a:path w="836929" h="134619">
                  <a:moveTo>
                    <a:pt x="600443" y="35064"/>
                  </a:moveTo>
                  <a:lnTo>
                    <a:pt x="583933" y="35064"/>
                  </a:lnTo>
                  <a:lnTo>
                    <a:pt x="583933" y="89547"/>
                  </a:lnTo>
                  <a:lnTo>
                    <a:pt x="581266" y="101104"/>
                  </a:lnTo>
                  <a:lnTo>
                    <a:pt x="578472" y="106057"/>
                  </a:lnTo>
                  <a:lnTo>
                    <a:pt x="573011" y="112661"/>
                  </a:lnTo>
                  <a:lnTo>
                    <a:pt x="559295" y="112661"/>
                  </a:lnTo>
                  <a:lnTo>
                    <a:pt x="553834" y="106057"/>
                  </a:lnTo>
                  <a:lnTo>
                    <a:pt x="548373" y="101104"/>
                  </a:lnTo>
                  <a:lnTo>
                    <a:pt x="548373" y="35064"/>
                  </a:lnTo>
                  <a:lnTo>
                    <a:pt x="531863" y="35064"/>
                  </a:lnTo>
                  <a:lnTo>
                    <a:pt x="531863" y="97802"/>
                  </a:lnTo>
                  <a:lnTo>
                    <a:pt x="533260" y="112661"/>
                  </a:lnTo>
                  <a:lnTo>
                    <a:pt x="538721" y="120916"/>
                  </a:lnTo>
                  <a:lnTo>
                    <a:pt x="545579" y="130822"/>
                  </a:lnTo>
                  <a:lnTo>
                    <a:pt x="559295" y="134124"/>
                  </a:lnTo>
                  <a:lnTo>
                    <a:pt x="573011" y="127520"/>
                  </a:lnTo>
                  <a:lnTo>
                    <a:pt x="578472" y="120916"/>
                  </a:lnTo>
                  <a:lnTo>
                    <a:pt x="583933" y="115963"/>
                  </a:lnTo>
                  <a:lnTo>
                    <a:pt x="583933" y="130822"/>
                  </a:lnTo>
                  <a:lnTo>
                    <a:pt x="600443" y="130822"/>
                  </a:lnTo>
                  <a:lnTo>
                    <a:pt x="600443" y="115963"/>
                  </a:lnTo>
                  <a:lnTo>
                    <a:pt x="600443" y="112661"/>
                  </a:lnTo>
                  <a:lnTo>
                    <a:pt x="600443" y="35064"/>
                  </a:lnTo>
                  <a:close/>
                </a:path>
                <a:path w="836929" h="134619">
                  <a:moveTo>
                    <a:pt x="693407" y="49923"/>
                  </a:moveTo>
                  <a:lnTo>
                    <a:pt x="685152" y="43319"/>
                  </a:lnTo>
                  <a:lnTo>
                    <a:pt x="678167" y="38366"/>
                  </a:lnTo>
                  <a:lnTo>
                    <a:pt x="669912" y="35064"/>
                  </a:lnTo>
                  <a:lnTo>
                    <a:pt x="650481" y="35064"/>
                  </a:lnTo>
                  <a:lnTo>
                    <a:pt x="622795" y="64782"/>
                  </a:lnTo>
                  <a:lnTo>
                    <a:pt x="620001" y="73037"/>
                  </a:lnTo>
                  <a:lnTo>
                    <a:pt x="617207" y="82943"/>
                  </a:lnTo>
                  <a:lnTo>
                    <a:pt x="620001" y="94500"/>
                  </a:lnTo>
                  <a:lnTo>
                    <a:pt x="622795" y="104406"/>
                  </a:lnTo>
                  <a:lnTo>
                    <a:pt x="650481" y="130822"/>
                  </a:lnTo>
                  <a:lnTo>
                    <a:pt x="660133" y="134124"/>
                  </a:lnTo>
                  <a:lnTo>
                    <a:pt x="669912" y="130822"/>
                  </a:lnTo>
                  <a:lnTo>
                    <a:pt x="678167" y="127520"/>
                  </a:lnTo>
                  <a:lnTo>
                    <a:pt x="685152" y="120916"/>
                  </a:lnTo>
                  <a:lnTo>
                    <a:pt x="693407" y="115963"/>
                  </a:lnTo>
                  <a:lnTo>
                    <a:pt x="689457" y="112661"/>
                  </a:lnTo>
                  <a:lnTo>
                    <a:pt x="679564" y="104406"/>
                  </a:lnTo>
                  <a:lnTo>
                    <a:pt x="672579" y="109359"/>
                  </a:lnTo>
                  <a:lnTo>
                    <a:pt x="660133" y="112661"/>
                  </a:lnTo>
                  <a:lnTo>
                    <a:pt x="650481" y="112661"/>
                  </a:lnTo>
                  <a:lnTo>
                    <a:pt x="642099" y="104406"/>
                  </a:lnTo>
                  <a:lnTo>
                    <a:pt x="638035" y="94500"/>
                  </a:lnTo>
                  <a:lnTo>
                    <a:pt x="638035" y="71386"/>
                  </a:lnTo>
                  <a:lnTo>
                    <a:pt x="642099" y="61480"/>
                  </a:lnTo>
                  <a:lnTo>
                    <a:pt x="650481" y="56527"/>
                  </a:lnTo>
                  <a:lnTo>
                    <a:pt x="660133" y="53225"/>
                  </a:lnTo>
                  <a:lnTo>
                    <a:pt x="665721" y="53225"/>
                  </a:lnTo>
                  <a:lnTo>
                    <a:pt x="669912" y="56527"/>
                  </a:lnTo>
                  <a:lnTo>
                    <a:pt x="679564" y="64782"/>
                  </a:lnTo>
                  <a:lnTo>
                    <a:pt x="690333" y="53225"/>
                  </a:lnTo>
                  <a:lnTo>
                    <a:pt x="693407" y="49923"/>
                  </a:lnTo>
                  <a:close/>
                </a:path>
                <a:path w="836929" h="134619">
                  <a:moveTo>
                    <a:pt x="748284" y="35318"/>
                  </a:moveTo>
                  <a:lnTo>
                    <a:pt x="729488" y="35318"/>
                  </a:lnTo>
                  <a:lnTo>
                    <a:pt x="729488" y="10680"/>
                  </a:lnTo>
                  <a:lnTo>
                    <a:pt x="711962" y="10680"/>
                  </a:lnTo>
                  <a:lnTo>
                    <a:pt x="711962" y="35318"/>
                  </a:lnTo>
                  <a:lnTo>
                    <a:pt x="702564" y="35318"/>
                  </a:lnTo>
                  <a:lnTo>
                    <a:pt x="702564" y="56781"/>
                  </a:lnTo>
                  <a:lnTo>
                    <a:pt x="711962" y="56781"/>
                  </a:lnTo>
                  <a:lnTo>
                    <a:pt x="711962" y="119265"/>
                  </a:lnTo>
                  <a:lnTo>
                    <a:pt x="717296" y="127520"/>
                  </a:lnTo>
                  <a:lnTo>
                    <a:pt x="724027" y="130822"/>
                  </a:lnTo>
                  <a:lnTo>
                    <a:pt x="733552" y="134124"/>
                  </a:lnTo>
                  <a:lnTo>
                    <a:pt x="741553" y="130822"/>
                  </a:lnTo>
                  <a:lnTo>
                    <a:pt x="748284" y="127520"/>
                  </a:lnTo>
                  <a:lnTo>
                    <a:pt x="748284" y="112788"/>
                  </a:lnTo>
                  <a:lnTo>
                    <a:pt x="748284" y="109486"/>
                  </a:lnTo>
                  <a:lnTo>
                    <a:pt x="738886" y="112788"/>
                  </a:lnTo>
                  <a:lnTo>
                    <a:pt x="733552" y="112788"/>
                  </a:lnTo>
                  <a:lnTo>
                    <a:pt x="732155" y="109486"/>
                  </a:lnTo>
                  <a:lnTo>
                    <a:pt x="729488" y="106184"/>
                  </a:lnTo>
                  <a:lnTo>
                    <a:pt x="729488" y="56781"/>
                  </a:lnTo>
                  <a:lnTo>
                    <a:pt x="748284" y="56781"/>
                  </a:lnTo>
                  <a:lnTo>
                    <a:pt x="748284" y="35318"/>
                  </a:lnTo>
                  <a:close/>
                </a:path>
                <a:path w="836929" h="134619">
                  <a:moveTo>
                    <a:pt x="836663" y="35064"/>
                  </a:moveTo>
                  <a:lnTo>
                    <a:pt x="818756" y="35064"/>
                  </a:lnTo>
                  <a:lnTo>
                    <a:pt x="818756" y="101104"/>
                  </a:lnTo>
                  <a:lnTo>
                    <a:pt x="813295" y="106057"/>
                  </a:lnTo>
                  <a:lnTo>
                    <a:pt x="809231" y="112661"/>
                  </a:lnTo>
                  <a:lnTo>
                    <a:pt x="793991" y="112661"/>
                  </a:lnTo>
                  <a:lnTo>
                    <a:pt x="788530" y="106057"/>
                  </a:lnTo>
                  <a:lnTo>
                    <a:pt x="785863" y="101104"/>
                  </a:lnTo>
                  <a:lnTo>
                    <a:pt x="784466" y="89547"/>
                  </a:lnTo>
                  <a:lnTo>
                    <a:pt x="784466" y="35064"/>
                  </a:lnTo>
                  <a:lnTo>
                    <a:pt x="766559" y="35064"/>
                  </a:lnTo>
                  <a:lnTo>
                    <a:pt x="766559" y="97802"/>
                  </a:lnTo>
                  <a:lnTo>
                    <a:pt x="769353" y="112661"/>
                  </a:lnTo>
                  <a:lnTo>
                    <a:pt x="773417" y="120916"/>
                  </a:lnTo>
                  <a:lnTo>
                    <a:pt x="781672" y="130822"/>
                  </a:lnTo>
                  <a:lnTo>
                    <a:pt x="793991" y="134124"/>
                  </a:lnTo>
                  <a:lnTo>
                    <a:pt x="803643" y="130822"/>
                  </a:lnTo>
                  <a:lnTo>
                    <a:pt x="809231" y="127520"/>
                  </a:lnTo>
                  <a:lnTo>
                    <a:pt x="813295" y="120916"/>
                  </a:lnTo>
                  <a:lnTo>
                    <a:pt x="818756" y="115963"/>
                  </a:lnTo>
                  <a:lnTo>
                    <a:pt x="818756" y="130822"/>
                  </a:lnTo>
                  <a:lnTo>
                    <a:pt x="836663" y="130822"/>
                  </a:lnTo>
                  <a:lnTo>
                    <a:pt x="836663" y="115963"/>
                  </a:lnTo>
                  <a:lnTo>
                    <a:pt x="836663" y="112661"/>
                  </a:lnTo>
                  <a:lnTo>
                    <a:pt x="836663" y="35064"/>
                  </a:lnTo>
                  <a:close/>
                </a:path>
              </a:pathLst>
            </a:custGeom>
            <a:solidFill>
              <a:srgbClr val="57585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054840" y="2365247"/>
              <a:ext cx="134111" cy="99060"/>
            </a:xfrm>
            <a:prstGeom prst="rect">
              <a:avLst/>
            </a:prstGeom>
          </p:spPr>
        </p:pic>
      </p:grpSp>
      <p:pic>
        <p:nvPicPr>
          <p:cNvPr id="16" name="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1187684" y="2552700"/>
            <a:ext cx="301751" cy="128015"/>
          </a:xfrm>
          <a:prstGeom prst="rect">
            <a:avLst/>
          </a:prstGeom>
        </p:spPr>
      </p:pic>
      <p:sp>
        <p:nvSpPr>
          <p:cNvPr id="17" name="object 17"/>
          <p:cNvSpPr/>
          <p:nvPr/>
        </p:nvSpPr>
        <p:spPr>
          <a:xfrm>
            <a:off x="11065763" y="1857755"/>
            <a:ext cx="9525" cy="93980"/>
          </a:xfrm>
          <a:custGeom>
            <a:avLst/>
            <a:gdLst/>
            <a:ahLst/>
            <a:cxnLst/>
            <a:rect l="l" t="t" r="r" b="b"/>
            <a:pathLst>
              <a:path w="9525" h="93980">
                <a:moveTo>
                  <a:pt x="9144" y="0"/>
                </a:moveTo>
                <a:lnTo>
                  <a:pt x="0" y="0"/>
                </a:lnTo>
                <a:lnTo>
                  <a:pt x="0" y="93725"/>
                </a:lnTo>
                <a:lnTo>
                  <a:pt x="9144" y="93725"/>
                </a:lnTo>
                <a:lnTo>
                  <a:pt x="9144" y="0"/>
                </a:lnTo>
                <a:close/>
              </a:path>
            </a:pathLst>
          </a:custGeom>
          <a:solidFill>
            <a:srgbClr val="57585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1065763" y="2043683"/>
            <a:ext cx="9525" cy="92075"/>
          </a:xfrm>
          <a:custGeom>
            <a:avLst/>
            <a:gdLst/>
            <a:ahLst/>
            <a:cxnLst/>
            <a:rect l="l" t="t" r="r" b="b"/>
            <a:pathLst>
              <a:path w="9525" h="92075">
                <a:moveTo>
                  <a:pt x="9144" y="0"/>
                </a:moveTo>
                <a:lnTo>
                  <a:pt x="0" y="0"/>
                </a:lnTo>
                <a:lnTo>
                  <a:pt x="0" y="92075"/>
                </a:lnTo>
                <a:lnTo>
                  <a:pt x="9144" y="92075"/>
                </a:lnTo>
                <a:lnTo>
                  <a:pt x="9144" y="0"/>
                </a:lnTo>
                <a:close/>
              </a:path>
            </a:pathLst>
          </a:custGeom>
          <a:solidFill>
            <a:srgbClr val="57585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1065763" y="2226310"/>
            <a:ext cx="9525" cy="92075"/>
          </a:xfrm>
          <a:custGeom>
            <a:avLst/>
            <a:gdLst/>
            <a:ahLst/>
            <a:cxnLst/>
            <a:rect l="l" t="t" r="r" b="b"/>
            <a:pathLst>
              <a:path w="9525" h="92075">
                <a:moveTo>
                  <a:pt x="9144" y="0"/>
                </a:moveTo>
                <a:lnTo>
                  <a:pt x="0" y="0"/>
                </a:lnTo>
                <a:lnTo>
                  <a:pt x="0" y="92075"/>
                </a:lnTo>
                <a:lnTo>
                  <a:pt x="9144" y="92075"/>
                </a:lnTo>
                <a:lnTo>
                  <a:pt x="9144" y="0"/>
                </a:lnTo>
                <a:close/>
              </a:path>
            </a:pathLst>
          </a:custGeom>
          <a:solidFill>
            <a:srgbClr val="57585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1065763" y="2410586"/>
            <a:ext cx="9525" cy="92075"/>
          </a:xfrm>
          <a:custGeom>
            <a:avLst/>
            <a:gdLst/>
            <a:ahLst/>
            <a:cxnLst/>
            <a:rect l="l" t="t" r="r" b="b"/>
            <a:pathLst>
              <a:path w="9525" h="92075">
                <a:moveTo>
                  <a:pt x="9144" y="0"/>
                </a:moveTo>
                <a:lnTo>
                  <a:pt x="0" y="0"/>
                </a:lnTo>
                <a:lnTo>
                  <a:pt x="0" y="92075"/>
                </a:lnTo>
                <a:lnTo>
                  <a:pt x="9144" y="92075"/>
                </a:lnTo>
                <a:lnTo>
                  <a:pt x="9144" y="0"/>
                </a:lnTo>
                <a:close/>
              </a:path>
            </a:pathLst>
          </a:custGeom>
          <a:solidFill>
            <a:srgbClr val="57585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1065763" y="2593213"/>
            <a:ext cx="9525" cy="92075"/>
          </a:xfrm>
          <a:custGeom>
            <a:avLst/>
            <a:gdLst/>
            <a:ahLst/>
            <a:cxnLst/>
            <a:rect l="l" t="t" r="r" b="b"/>
            <a:pathLst>
              <a:path w="9525" h="92075">
                <a:moveTo>
                  <a:pt x="9144" y="0"/>
                </a:moveTo>
                <a:lnTo>
                  <a:pt x="0" y="0"/>
                </a:lnTo>
                <a:lnTo>
                  <a:pt x="0" y="92075"/>
                </a:lnTo>
                <a:lnTo>
                  <a:pt x="9144" y="92075"/>
                </a:lnTo>
                <a:lnTo>
                  <a:pt x="9144" y="0"/>
                </a:lnTo>
                <a:close/>
              </a:path>
            </a:pathLst>
          </a:custGeom>
          <a:solidFill>
            <a:srgbClr val="57585B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2" name="object 22"/>
          <p:cNvGrpSpPr/>
          <p:nvPr/>
        </p:nvGrpSpPr>
        <p:grpSpPr>
          <a:xfrm>
            <a:off x="9991343" y="4098035"/>
            <a:ext cx="419100" cy="131445"/>
            <a:chOff x="9991343" y="4098035"/>
            <a:chExt cx="419100" cy="131445"/>
          </a:xfrm>
        </p:grpSpPr>
        <p:sp>
          <p:nvSpPr>
            <p:cNvPr id="23" name="object 23"/>
            <p:cNvSpPr/>
            <p:nvPr/>
          </p:nvSpPr>
          <p:spPr>
            <a:xfrm>
              <a:off x="9991331" y="4098035"/>
              <a:ext cx="130175" cy="131445"/>
            </a:xfrm>
            <a:custGeom>
              <a:avLst/>
              <a:gdLst/>
              <a:ahLst/>
              <a:cxnLst/>
              <a:rect l="l" t="t" r="r" b="b"/>
              <a:pathLst>
                <a:path w="130175" h="131445">
                  <a:moveTo>
                    <a:pt x="94488" y="21082"/>
                  </a:moveTo>
                  <a:lnTo>
                    <a:pt x="84963" y="14478"/>
                  </a:lnTo>
                  <a:lnTo>
                    <a:pt x="78105" y="6350"/>
                  </a:lnTo>
                  <a:lnTo>
                    <a:pt x="65786" y="3048"/>
                  </a:lnTo>
                  <a:lnTo>
                    <a:pt x="42418" y="3048"/>
                  </a:lnTo>
                  <a:lnTo>
                    <a:pt x="30099" y="6350"/>
                  </a:lnTo>
                  <a:lnTo>
                    <a:pt x="23241" y="11303"/>
                  </a:lnTo>
                  <a:lnTo>
                    <a:pt x="8255" y="29337"/>
                  </a:lnTo>
                  <a:lnTo>
                    <a:pt x="2794" y="40767"/>
                  </a:lnTo>
                  <a:lnTo>
                    <a:pt x="0" y="53975"/>
                  </a:lnTo>
                  <a:lnTo>
                    <a:pt x="0" y="80137"/>
                  </a:lnTo>
                  <a:lnTo>
                    <a:pt x="23241" y="119634"/>
                  </a:lnTo>
                  <a:lnTo>
                    <a:pt x="39751" y="131064"/>
                  </a:lnTo>
                  <a:lnTo>
                    <a:pt x="65786" y="131064"/>
                  </a:lnTo>
                  <a:lnTo>
                    <a:pt x="78105" y="124460"/>
                  </a:lnTo>
                  <a:lnTo>
                    <a:pt x="87630" y="119634"/>
                  </a:lnTo>
                  <a:lnTo>
                    <a:pt x="94488" y="109728"/>
                  </a:lnTo>
                  <a:lnTo>
                    <a:pt x="82169" y="94996"/>
                  </a:lnTo>
                  <a:lnTo>
                    <a:pt x="69850" y="106426"/>
                  </a:lnTo>
                  <a:lnTo>
                    <a:pt x="62992" y="109728"/>
                  </a:lnTo>
                  <a:lnTo>
                    <a:pt x="45212" y="109728"/>
                  </a:lnTo>
                  <a:lnTo>
                    <a:pt x="39751" y="106426"/>
                  </a:lnTo>
                  <a:lnTo>
                    <a:pt x="27432" y="98298"/>
                  </a:lnTo>
                  <a:lnTo>
                    <a:pt x="20574" y="83439"/>
                  </a:lnTo>
                  <a:lnTo>
                    <a:pt x="17780" y="65405"/>
                  </a:lnTo>
                  <a:lnTo>
                    <a:pt x="20574" y="47371"/>
                  </a:lnTo>
                  <a:lnTo>
                    <a:pt x="27432" y="35814"/>
                  </a:lnTo>
                  <a:lnTo>
                    <a:pt x="39751" y="26035"/>
                  </a:lnTo>
                  <a:lnTo>
                    <a:pt x="45212" y="24384"/>
                  </a:lnTo>
                  <a:lnTo>
                    <a:pt x="53467" y="21082"/>
                  </a:lnTo>
                  <a:lnTo>
                    <a:pt x="62992" y="24384"/>
                  </a:lnTo>
                  <a:lnTo>
                    <a:pt x="69850" y="26035"/>
                  </a:lnTo>
                  <a:lnTo>
                    <a:pt x="82169" y="39116"/>
                  </a:lnTo>
                  <a:lnTo>
                    <a:pt x="94488" y="21082"/>
                  </a:lnTo>
                  <a:close/>
                </a:path>
                <a:path w="130175" h="131445">
                  <a:moveTo>
                    <a:pt x="129552" y="0"/>
                  </a:moveTo>
                  <a:lnTo>
                    <a:pt x="112788" y="0"/>
                  </a:lnTo>
                  <a:lnTo>
                    <a:pt x="112788" y="128016"/>
                  </a:lnTo>
                  <a:lnTo>
                    <a:pt x="129552" y="128016"/>
                  </a:lnTo>
                  <a:lnTo>
                    <a:pt x="129552" y="0"/>
                  </a:lnTo>
                  <a:close/>
                </a:path>
              </a:pathLst>
            </a:custGeom>
            <a:solidFill>
              <a:srgbClr val="57585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140695" y="4098035"/>
              <a:ext cx="269747" cy="131063"/>
            </a:xfrm>
            <a:prstGeom prst="rect">
              <a:avLst/>
            </a:prstGeom>
          </p:spPr>
        </p:pic>
      </p:grpSp>
      <p:grpSp>
        <p:nvGrpSpPr>
          <p:cNvPr id="25" name="object 25"/>
          <p:cNvGrpSpPr/>
          <p:nvPr/>
        </p:nvGrpSpPr>
        <p:grpSpPr>
          <a:xfrm>
            <a:off x="10477500" y="4098035"/>
            <a:ext cx="830580" cy="131445"/>
            <a:chOff x="10477500" y="4098035"/>
            <a:chExt cx="830580" cy="131445"/>
          </a:xfrm>
        </p:grpSpPr>
        <p:pic>
          <p:nvPicPr>
            <p:cNvPr id="26" name="object 2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477500" y="4101083"/>
              <a:ext cx="262127" cy="128016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760963" y="4098035"/>
              <a:ext cx="356616" cy="131063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137392" y="4131563"/>
              <a:ext cx="170687" cy="97536"/>
            </a:xfrm>
            <a:prstGeom prst="rect">
              <a:avLst/>
            </a:prstGeom>
          </p:spPr>
        </p:pic>
      </p:grpSp>
      <p:grpSp>
        <p:nvGrpSpPr>
          <p:cNvPr id="29" name="object 29"/>
          <p:cNvGrpSpPr/>
          <p:nvPr/>
        </p:nvGrpSpPr>
        <p:grpSpPr>
          <a:xfrm>
            <a:off x="9997440" y="4312920"/>
            <a:ext cx="989330" cy="134620"/>
            <a:chOff x="9997440" y="4312920"/>
            <a:chExt cx="989330" cy="134620"/>
          </a:xfrm>
        </p:grpSpPr>
        <p:sp>
          <p:nvSpPr>
            <p:cNvPr id="30" name="object 30"/>
            <p:cNvSpPr/>
            <p:nvPr/>
          </p:nvSpPr>
          <p:spPr>
            <a:xfrm>
              <a:off x="9997440" y="4312920"/>
              <a:ext cx="835660" cy="134620"/>
            </a:xfrm>
            <a:custGeom>
              <a:avLst/>
              <a:gdLst/>
              <a:ahLst/>
              <a:cxnLst/>
              <a:rect l="l" t="t" r="r" b="b"/>
              <a:pathLst>
                <a:path w="835659" h="134620">
                  <a:moveTo>
                    <a:pt x="16764" y="6096"/>
                  </a:moveTo>
                  <a:lnTo>
                    <a:pt x="0" y="6096"/>
                  </a:lnTo>
                  <a:lnTo>
                    <a:pt x="0" y="131064"/>
                  </a:lnTo>
                  <a:lnTo>
                    <a:pt x="16764" y="131064"/>
                  </a:lnTo>
                  <a:lnTo>
                    <a:pt x="16764" y="6096"/>
                  </a:lnTo>
                  <a:close/>
                </a:path>
                <a:path w="835659" h="134620">
                  <a:moveTo>
                    <a:pt x="114300" y="71501"/>
                  </a:moveTo>
                  <a:lnTo>
                    <a:pt x="111506" y="56515"/>
                  </a:lnTo>
                  <a:lnTo>
                    <a:pt x="109943" y="53213"/>
                  </a:lnTo>
                  <a:lnTo>
                    <a:pt x="106045" y="44958"/>
                  </a:lnTo>
                  <a:lnTo>
                    <a:pt x="96393" y="38354"/>
                  </a:lnTo>
                  <a:lnTo>
                    <a:pt x="83947" y="35052"/>
                  </a:lnTo>
                  <a:lnTo>
                    <a:pt x="75692" y="35052"/>
                  </a:lnTo>
                  <a:lnTo>
                    <a:pt x="68707" y="41656"/>
                  </a:lnTo>
                  <a:lnTo>
                    <a:pt x="63246" y="44958"/>
                  </a:lnTo>
                  <a:lnTo>
                    <a:pt x="59055" y="53213"/>
                  </a:lnTo>
                  <a:lnTo>
                    <a:pt x="59055" y="38354"/>
                  </a:lnTo>
                  <a:lnTo>
                    <a:pt x="41148" y="38354"/>
                  </a:lnTo>
                  <a:lnTo>
                    <a:pt x="41148" y="131064"/>
                  </a:lnTo>
                  <a:lnTo>
                    <a:pt x="59055" y="131064"/>
                  </a:lnTo>
                  <a:lnTo>
                    <a:pt x="59055" y="78105"/>
                  </a:lnTo>
                  <a:lnTo>
                    <a:pt x="60452" y="68199"/>
                  </a:lnTo>
                  <a:lnTo>
                    <a:pt x="63246" y="63246"/>
                  </a:lnTo>
                  <a:lnTo>
                    <a:pt x="71501" y="56515"/>
                  </a:lnTo>
                  <a:lnTo>
                    <a:pt x="83947" y="56515"/>
                  </a:lnTo>
                  <a:lnTo>
                    <a:pt x="90805" y="63246"/>
                  </a:lnTo>
                  <a:lnTo>
                    <a:pt x="93599" y="68199"/>
                  </a:lnTo>
                  <a:lnTo>
                    <a:pt x="93599" y="131064"/>
                  </a:lnTo>
                  <a:lnTo>
                    <a:pt x="114300" y="131064"/>
                  </a:lnTo>
                  <a:lnTo>
                    <a:pt x="114300" y="71501"/>
                  </a:lnTo>
                  <a:close/>
                </a:path>
                <a:path w="835659" h="134620">
                  <a:moveTo>
                    <a:pt x="175260" y="1651"/>
                  </a:moveTo>
                  <a:lnTo>
                    <a:pt x="160401" y="0"/>
                  </a:lnTo>
                  <a:lnTo>
                    <a:pt x="151003" y="1651"/>
                  </a:lnTo>
                  <a:lnTo>
                    <a:pt x="142875" y="8255"/>
                  </a:lnTo>
                  <a:lnTo>
                    <a:pt x="138811" y="18288"/>
                  </a:lnTo>
                  <a:lnTo>
                    <a:pt x="138811" y="38100"/>
                  </a:lnTo>
                  <a:lnTo>
                    <a:pt x="128016" y="38100"/>
                  </a:lnTo>
                  <a:lnTo>
                    <a:pt x="128016" y="56388"/>
                  </a:lnTo>
                  <a:lnTo>
                    <a:pt x="138811" y="56388"/>
                  </a:lnTo>
                  <a:lnTo>
                    <a:pt x="138811" y="131064"/>
                  </a:lnTo>
                  <a:lnTo>
                    <a:pt x="155067" y="131064"/>
                  </a:lnTo>
                  <a:lnTo>
                    <a:pt x="155067" y="56388"/>
                  </a:lnTo>
                  <a:lnTo>
                    <a:pt x="175260" y="56388"/>
                  </a:lnTo>
                  <a:lnTo>
                    <a:pt x="175260" y="38100"/>
                  </a:lnTo>
                  <a:lnTo>
                    <a:pt x="155067" y="38100"/>
                  </a:lnTo>
                  <a:lnTo>
                    <a:pt x="155067" y="26543"/>
                  </a:lnTo>
                  <a:lnTo>
                    <a:pt x="160401" y="19939"/>
                  </a:lnTo>
                  <a:lnTo>
                    <a:pt x="165862" y="18288"/>
                  </a:lnTo>
                  <a:lnTo>
                    <a:pt x="175260" y="19939"/>
                  </a:lnTo>
                  <a:lnTo>
                    <a:pt x="175260" y="18288"/>
                  </a:lnTo>
                  <a:lnTo>
                    <a:pt x="175260" y="1651"/>
                  </a:lnTo>
                  <a:close/>
                </a:path>
                <a:path w="835659" h="134620">
                  <a:moveTo>
                    <a:pt x="234696" y="35052"/>
                  </a:moveTo>
                  <a:lnTo>
                    <a:pt x="224917" y="38354"/>
                  </a:lnTo>
                  <a:lnTo>
                    <a:pt x="218059" y="41656"/>
                  </a:lnTo>
                  <a:lnTo>
                    <a:pt x="209677" y="49911"/>
                  </a:lnTo>
                  <a:lnTo>
                    <a:pt x="205486" y="59944"/>
                  </a:lnTo>
                  <a:lnTo>
                    <a:pt x="205486" y="38354"/>
                  </a:lnTo>
                  <a:lnTo>
                    <a:pt x="187452" y="38354"/>
                  </a:lnTo>
                  <a:lnTo>
                    <a:pt x="187452" y="131064"/>
                  </a:lnTo>
                  <a:lnTo>
                    <a:pt x="205486" y="131064"/>
                  </a:lnTo>
                  <a:lnTo>
                    <a:pt x="205486" y="96266"/>
                  </a:lnTo>
                  <a:lnTo>
                    <a:pt x="208280" y="81407"/>
                  </a:lnTo>
                  <a:lnTo>
                    <a:pt x="212471" y="68199"/>
                  </a:lnTo>
                  <a:lnTo>
                    <a:pt x="222250" y="63246"/>
                  </a:lnTo>
                  <a:lnTo>
                    <a:pt x="233299" y="59944"/>
                  </a:lnTo>
                  <a:lnTo>
                    <a:pt x="234696" y="59944"/>
                  </a:lnTo>
                  <a:lnTo>
                    <a:pt x="234696" y="35052"/>
                  </a:lnTo>
                  <a:close/>
                </a:path>
                <a:path w="835659" h="134620">
                  <a:moveTo>
                    <a:pt x="315455" y="77990"/>
                  </a:moveTo>
                  <a:lnTo>
                    <a:pt x="301612" y="41668"/>
                  </a:lnTo>
                  <a:lnTo>
                    <a:pt x="279514" y="35064"/>
                  </a:lnTo>
                  <a:lnTo>
                    <a:pt x="264401" y="38366"/>
                  </a:lnTo>
                  <a:lnTo>
                    <a:pt x="249161" y="44970"/>
                  </a:lnTo>
                  <a:lnTo>
                    <a:pt x="254749" y="63131"/>
                  </a:lnTo>
                  <a:lnTo>
                    <a:pt x="264401" y="56527"/>
                  </a:lnTo>
                  <a:lnTo>
                    <a:pt x="287896" y="56527"/>
                  </a:lnTo>
                  <a:lnTo>
                    <a:pt x="291960" y="59829"/>
                  </a:lnTo>
                  <a:lnTo>
                    <a:pt x="294754" y="66433"/>
                  </a:lnTo>
                  <a:lnTo>
                    <a:pt x="297548" y="74688"/>
                  </a:lnTo>
                  <a:lnTo>
                    <a:pt x="297548" y="77990"/>
                  </a:lnTo>
                  <a:lnTo>
                    <a:pt x="297548" y="92849"/>
                  </a:lnTo>
                  <a:lnTo>
                    <a:pt x="297548" y="99453"/>
                  </a:lnTo>
                  <a:lnTo>
                    <a:pt x="294754" y="107708"/>
                  </a:lnTo>
                  <a:lnTo>
                    <a:pt x="291960" y="114312"/>
                  </a:lnTo>
                  <a:lnTo>
                    <a:pt x="285102" y="115963"/>
                  </a:lnTo>
                  <a:lnTo>
                    <a:pt x="276847" y="119265"/>
                  </a:lnTo>
                  <a:lnTo>
                    <a:pt x="269862" y="115963"/>
                  </a:lnTo>
                  <a:lnTo>
                    <a:pt x="264401" y="114312"/>
                  </a:lnTo>
                  <a:lnTo>
                    <a:pt x="261607" y="111010"/>
                  </a:lnTo>
                  <a:lnTo>
                    <a:pt x="260210" y="104406"/>
                  </a:lnTo>
                  <a:lnTo>
                    <a:pt x="261607" y="99453"/>
                  </a:lnTo>
                  <a:lnTo>
                    <a:pt x="264401" y="92849"/>
                  </a:lnTo>
                  <a:lnTo>
                    <a:pt x="272656" y="89547"/>
                  </a:lnTo>
                  <a:lnTo>
                    <a:pt x="289293" y="89547"/>
                  </a:lnTo>
                  <a:lnTo>
                    <a:pt x="297548" y="92849"/>
                  </a:lnTo>
                  <a:lnTo>
                    <a:pt x="297548" y="77990"/>
                  </a:lnTo>
                  <a:lnTo>
                    <a:pt x="287896" y="74688"/>
                  </a:lnTo>
                  <a:lnTo>
                    <a:pt x="274053" y="74688"/>
                  </a:lnTo>
                  <a:lnTo>
                    <a:pt x="261607" y="77990"/>
                  </a:lnTo>
                  <a:lnTo>
                    <a:pt x="251955" y="81292"/>
                  </a:lnTo>
                  <a:lnTo>
                    <a:pt x="245097" y="92849"/>
                  </a:lnTo>
                  <a:lnTo>
                    <a:pt x="242303" y="104406"/>
                  </a:lnTo>
                  <a:lnTo>
                    <a:pt x="245097" y="115963"/>
                  </a:lnTo>
                  <a:lnTo>
                    <a:pt x="251955" y="125869"/>
                  </a:lnTo>
                  <a:lnTo>
                    <a:pt x="260210" y="130822"/>
                  </a:lnTo>
                  <a:lnTo>
                    <a:pt x="272656" y="134124"/>
                  </a:lnTo>
                  <a:lnTo>
                    <a:pt x="279514" y="134124"/>
                  </a:lnTo>
                  <a:lnTo>
                    <a:pt x="287896" y="130822"/>
                  </a:lnTo>
                  <a:lnTo>
                    <a:pt x="291960" y="125869"/>
                  </a:lnTo>
                  <a:lnTo>
                    <a:pt x="297548" y="119265"/>
                  </a:lnTo>
                  <a:lnTo>
                    <a:pt x="297548" y="130822"/>
                  </a:lnTo>
                  <a:lnTo>
                    <a:pt x="315455" y="130822"/>
                  </a:lnTo>
                  <a:lnTo>
                    <a:pt x="315455" y="89547"/>
                  </a:lnTo>
                  <a:lnTo>
                    <a:pt x="315455" y="77990"/>
                  </a:lnTo>
                  <a:close/>
                </a:path>
                <a:path w="835659" h="134620">
                  <a:moveTo>
                    <a:pt x="391668" y="104406"/>
                  </a:moveTo>
                  <a:lnTo>
                    <a:pt x="389001" y="92849"/>
                  </a:lnTo>
                  <a:lnTo>
                    <a:pt x="383540" y="86245"/>
                  </a:lnTo>
                  <a:lnTo>
                    <a:pt x="376682" y="81292"/>
                  </a:lnTo>
                  <a:lnTo>
                    <a:pt x="367157" y="77990"/>
                  </a:lnTo>
                  <a:lnTo>
                    <a:pt x="354965" y="71386"/>
                  </a:lnTo>
                  <a:lnTo>
                    <a:pt x="352298" y="68084"/>
                  </a:lnTo>
                  <a:lnTo>
                    <a:pt x="349504" y="63131"/>
                  </a:lnTo>
                  <a:lnTo>
                    <a:pt x="349504" y="59829"/>
                  </a:lnTo>
                  <a:lnTo>
                    <a:pt x="352298" y="56527"/>
                  </a:lnTo>
                  <a:lnTo>
                    <a:pt x="361823" y="53225"/>
                  </a:lnTo>
                  <a:lnTo>
                    <a:pt x="371348" y="56527"/>
                  </a:lnTo>
                  <a:lnTo>
                    <a:pt x="382143" y="63131"/>
                  </a:lnTo>
                  <a:lnTo>
                    <a:pt x="386715" y="53225"/>
                  </a:lnTo>
                  <a:lnTo>
                    <a:pt x="389001" y="48272"/>
                  </a:lnTo>
                  <a:lnTo>
                    <a:pt x="376682" y="38366"/>
                  </a:lnTo>
                  <a:lnTo>
                    <a:pt x="361823" y="35064"/>
                  </a:lnTo>
                  <a:lnTo>
                    <a:pt x="349504" y="38366"/>
                  </a:lnTo>
                  <a:lnTo>
                    <a:pt x="341376" y="44970"/>
                  </a:lnTo>
                  <a:lnTo>
                    <a:pt x="334645" y="53225"/>
                  </a:lnTo>
                  <a:lnTo>
                    <a:pt x="331851" y="66433"/>
                  </a:lnTo>
                  <a:lnTo>
                    <a:pt x="334645" y="77990"/>
                  </a:lnTo>
                  <a:lnTo>
                    <a:pt x="341376" y="82943"/>
                  </a:lnTo>
                  <a:lnTo>
                    <a:pt x="349504" y="89547"/>
                  </a:lnTo>
                  <a:lnTo>
                    <a:pt x="356362" y="92849"/>
                  </a:lnTo>
                  <a:lnTo>
                    <a:pt x="368554" y="99453"/>
                  </a:lnTo>
                  <a:lnTo>
                    <a:pt x="374015" y="101104"/>
                  </a:lnTo>
                  <a:lnTo>
                    <a:pt x="374015" y="111010"/>
                  </a:lnTo>
                  <a:lnTo>
                    <a:pt x="371348" y="114312"/>
                  </a:lnTo>
                  <a:lnTo>
                    <a:pt x="364490" y="115963"/>
                  </a:lnTo>
                  <a:lnTo>
                    <a:pt x="349504" y="114312"/>
                  </a:lnTo>
                  <a:lnTo>
                    <a:pt x="337312" y="104406"/>
                  </a:lnTo>
                  <a:lnTo>
                    <a:pt x="329184" y="119265"/>
                  </a:lnTo>
                  <a:lnTo>
                    <a:pt x="337312" y="125869"/>
                  </a:lnTo>
                  <a:lnTo>
                    <a:pt x="344170" y="130822"/>
                  </a:lnTo>
                  <a:lnTo>
                    <a:pt x="361823" y="134124"/>
                  </a:lnTo>
                  <a:lnTo>
                    <a:pt x="374015" y="130822"/>
                  </a:lnTo>
                  <a:lnTo>
                    <a:pt x="383540" y="125869"/>
                  </a:lnTo>
                  <a:lnTo>
                    <a:pt x="389001" y="115963"/>
                  </a:lnTo>
                  <a:lnTo>
                    <a:pt x="391668" y="104406"/>
                  </a:lnTo>
                  <a:close/>
                </a:path>
                <a:path w="835659" h="134620">
                  <a:moveTo>
                    <a:pt x="451104" y="38620"/>
                  </a:moveTo>
                  <a:lnTo>
                    <a:pt x="431673" y="38620"/>
                  </a:lnTo>
                  <a:lnTo>
                    <a:pt x="431673" y="12204"/>
                  </a:lnTo>
                  <a:lnTo>
                    <a:pt x="413639" y="12204"/>
                  </a:lnTo>
                  <a:lnTo>
                    <a:pt x="413639" y="38620"/>
                  </a:lnTo>
                  <a:lnTo>
                    <a:pt x="403860" y="38620"/>
                  </a:lnTo>
                  <a:lnTo>
                    <a:pt x="403860" y="56654"/>
                  </a:lnTo>
                  <a:lnTo>
                    <a:pt x="413639" y="56654"/>
                  </a:lnTo>
                  <a:lnTo>
                    <a:pt x="413639" y="119265"/>
                  </a:lnTo>
                  <a:lnTo>
                    <a:pt x="419100" y="129171"/>
                  </a:lnTo>
                  <a:lnTo>
                    <a:pt x="426085" y="130822"/>
                  </a:lnTo>
                  <a:lnTo>
                    <a:pt x="435864" y="134124"/>
                  </a:lnTo>
                  <a:lnTo>
                    <a:pt x="444119" y="130822"/>
                  </a:lnTo>
                  <a:lnTo>
                    <a:pt x="451104" y="129171"/>
                  </a:lnTo>
                  <a:lnTo>
                    <a:pt x="451104" y="114312"/>
                  </a:lnTo>
                  <a:lnTo>
                    <a:pt x="451104" y="111010"/>
                  </a:lnTo>
                  <a:lnTo>
                    <a:pt x="441325" y="114312"/>
                  </a:lnTo>
                  <a:lnTo>
                    <a:pt x="435864" y="114312"/>
                  </a:lnTo>
                  <a:lnTo>
                    <a:pt x="434467" y="111010"/>
                  </a:lnTo>
                  <a:lnTo>
                    <a:pt x="431673" y="107708"/>
                  </a:lnTo>
                  <a:lnTo>
                    <a:pt x="431673" y="56654"/>
                  </a:lnTo>
                  <a:lnTo>
                    <a:pt x="451104" y="56654"/>
                  </a:lnTo>
                  <a:lnTo>
                    <a:pt x="451104" y="38620"/>
                  </a:lnTo>
                  <a:close/>
                </a:path>
                <a:path w="835659" h="134620">
                  <a:moveTo>
                    <a:pt x="515099" y="35052"/>
                  </a:moveTo>
                  <a:lnTo>
                    <a:pt x="505320" y="38354"/>
                  </a:lnTo>
                  <a:lnTo>
                    <a:pt x="498462" y="41656"/>
                  </a:lnTo>
                  <a:lnTo>
                    <a:pt x="492874" y="49911"/>
                  </a:lnTo>
                  <a:lnTo>
                    <a:pt x="488683" y="59944"/>
                  </a:lnTo>
                  <a:lnTo>
                    <a:pt x="488683" y="38354"/>
                  </a:lnTo>
                  <a:lnTo>
                    <a:pt x="467855" y="38354"/>
                  </a:lnTo>
                  <a:lnTo>
                    <a:pt x="467855" y="131064"/>
                  </a:lnTo>
                  <a:lnTo>
                    <a:pt x="488683" y="131064"/>
                  </a:lnTo>
                  <a:lnTo>
                    <a:pt x="488683" y="81407"/>
                  </a:lnTo>
                  <a:lnTo>
                    <a:pt x="495668" y="68199"/>
                  </a:lnTo>
                  <a:lnTo>
                    <a:pt x="502653" y="63246"/>
                  </a:lnTo>
                  <a:lnTo>
                    <a:pt x="513702" y="59944"/>
                  </a:lnTo>
                  <a:lnTo>
                    <a:pt x="515099" y="59944"/>
                  </a:lnTo>
                  <a:lnTo>
                    <a:pt x="515099" y="35052"/>
                  </a:lnTo>
                  <a:close/>
                </a:path>
                <a:path w="835659" h="134620">
                  <a:moveTo>
                    <a:pt x="598932" y="38112"/>
                  </a:moveTo>
                  <a:lnTo>
                    <a:pt x="581406" y="38112"/>
                  </a:lnTo>
                  <a:lnTo>
                    <a:pt x="581406" y="92722"/>
                  </a:lnTo>
                  <a:lnTo>
                    <a:pt x="580009" y="100977"/>
                  </a:lnTo>
                  <a:lnTo>
                    <a:pt x="577342" y="107581"/>
                  </a:lnTo>
                  <a:lnTo>
                    <a:pt x="569214" y="114312"/>
                  </a:lnTo>
                  <a:lnTo>
                    <a:pt x="557149" y="114312"/>
                  </a:lnTo>
                  <a:lnTo>
                    <a:pt x="550418" y="107581"/>
                  </a:lnTo>
                  <a:lnTo>
                    <a:pt x="547751" y="100977"/>
                  </a:lnTo>
                  <a:lnTo>
                    <a:pt x="547751" y="38112"/>
                  </a:lnTo>
                  <a:lnTo>
                    <a:pt x="528828" y="38112"/>
                  </a:lnTo>
                  <a:lnTo>
                    <a:pt x="528828" y="99326"/>
                  </a:lnTo>
                  <a:lnTo>
                    <a:pt x="530225" y="114312"/>
                  </a:lnTo>
                  <a:lnTo>
                    <a:pt x="535559" y="125869"/>
                  </a:lnTo>
                  <a:lnTo>
                    <a:pt x="544957" y="130822"/>
                  </a:lnTo>
                  <a:lnTo>
                    <a:pt x="557149" y="134124"/>
                  </a:lnTo>
                  <a:lnTo>
                    <a:pt x="565277" y="134124"/>
                  </a:lnTo>
                  <a:lnTo>
                    <a:pt x="572008" y="129171"/>
                  </a:lnTo>
                  <a:lnTo>
                    <a:pt x="577342" y="125869"/>
                  </a:lnTo>
                  <a:lnTo>
                    <a:pt x="581406" y="115963"/>
                  </a:lnTo>
                  <a:lnTo>
                    <a:pt x="581406" y="130822"/>
                  </a:lnTo>
                  <a:lnTo>
                    <a:pt x="598932" y="130822"/>
                  </a:lnTo>
                  <a:lnTo>
                    <a:pt x="598932" y="115963"/>
                  </a:lnTo>
                  <a:lnTo>
                    <a:pt x="598932" y="114312"/>
                  </a:lnTo>
                  <a:lnTo>
                    <a:pt x="598932" y="38112"/>
                  </a:lnTo>
                  <a:close/>
                </a:path>
                <a:path w="835659" h="134620">
                  <a:moveTo>
                    <a:pt x="688848" y="49923"/>
                  </a:moveTo>
                  <a:lnTo>
                    <a:pt x="683387" y="44970"/>
                  </a:lnTo>
                  <a:lnTo>
                    <a:pt x="675386" y="41668"/>
                  </a:lnTo>
                  <a:lnTo>
                    <a:pt x="668528" y="35064"/>
                  </a:lnTo>
                  <a:lnTo>
                    <a:pt x="648335" y="35064"/>
                  </a:lnTo>
                  <a:lnTo>
                    <a:pt x="641604" y="38366"/>
                  </a:lnTo>
                  <a:lnTo>
                    <a:pt x="634746" y="44970"/>
                  </a:lnTo>
                  <a:lnTo>
                    <a:pt x="629412" y="49923"/>
                  </a:lnTo>
                  <a:lnTo>
                    <a:pt x="623951" y="56527"/>
                  </a:lnTo>
                  <a:lnTo>
                    <a:pt x="619887" y="66433"/>
                  </a:lnTo>
                  <a:lnTo>
                    <a:pt x="617220" y="74688"/>
                  </a:lnTo>
                  <a:lnTo>
                    <a:pt x="617220" y="96151"/>
                  </a:lnTo>
                  <a:lnTo>
                    <a:pt x="619887" y="104406"/>
                  </a:lnTo>
                  <a:lnTo>
                    <a:pt x="623951" y="114312"/>
                  </a:lnTo>
                  <a:lnTo>
                    <a:pt x="629412" y="119265"/>
                  </a:lnTo>
                  <a:lnTo>
                    <a:pt x="634746" y="125869"/>
                  </a:lnTo>
                  <a:lnTo>
                    <a:pt x="641604" y="130822"/>
                  </a:lnTo>
                  <a:lnTo>
                    <a:pt x="648335" y="134124"/>
                  </a:lnTo>
                  <a:lnTo>
                    <a:pt x="668528" y="134124"/>
                  </a:lnTo>
                  <a:lnTo>
                    <a:pt x="675386" y="129171"/>
                  </a:lnTo>
                  <a:lnTo>
                    <a:pt x="683387" y="125869"/>
                  </a:lnTo>
                  <a:lnTo>
                    <a:pt x="688848" y="115963"/>
                  </a:lnTo>
                  <a:lnTo>
                    <a:pt x="678053" y="104406"/>
                  </a:lnTo>
                  <a:lnTo>
                    <a:pt x="668528" y="114312"/>
                  </a:lnTo>
                  <a:lnTo>
                    <a:pt x="659130" y="115963"/>
                  </a:lnTo>
                  <a:lnTo>
                    <a:pt x="648335" y="114312"/>
                  </a:lnTo>
                  <a:lnTo>
                    <a:pt x="641604" y="107708"/>
                  </a:lnTo>
                  <a:lnTo>
                    <a:pt x="636143" y="99453"/>
                  </a:lnTo>
                  <a:lnTo>
                    <a:pt x="634746" y="86245"/>
                  </a:lnTo>
                  <a:lnTo>
                    <a:pt x="634746" y="82943"/>
                  </a:lnTo>
                  <a:lnTo>
                    <a:pt x="636143" y="74688"/>
                  </a:lnTo>
                  <a:lnTo>
                    <a:pt x="641604" y="63131"/>
                  </a:lnTo>
                  <a:lnTo>
                    <a:pt x="648335" y="56527"/>
                  </a:lnTo>
                  <a:lnTo>
                    <a:pt x="656463" y="53225"/>
                  </a:lnTo>
                  <a:lnTo>
                    <a:pt x="663194" y="56527"/>
                  </a:lnTo>
                  <a:lnTo>
                    <a:pt x="668528" y="56527"/>
                  </a:lnTo>
                  <a:lnTo>
                    <a:pt x="678053" y="66433"/>
                  </a:lnTo>
                  <a:lnTo>
                    <a:pt x="686689" y="53225"/>
                  </a:lnTo>
                  <a:lnTo>
                    <a:pt x="688848" y="49923"/>
                  </a:lnTo>
                  <a:close/>
                </a:path>
                <a:path w="835659" h="134620">
                  <a:moveTo>
                    <a:pt x="748271" y="38620"/>
                  </a:moveTo>
                  <a:lnTo>
                    <a:pt x="726554" y="38620"/>
                  </a:lnTo>
                  <a:lnTo>
                    <a:pt x="726554" y="12204"/>
                  </a:lnTo>
                  <a:lnTo>
                    <a:pt x="709028" y="12204"/>
                  </a:lnTo>
                  <a:lnTo>
                    <a:pt x="709028" y="38620"/>
                  </a:lnTo>
                  <a:lnTo>
                    <a:pt x="699503" y="38620"/>
                  </a:lnTo>
                  <a:lnTo>
                    <a:pt x="699503" y="56654"/>
                  </a:lnTo>
                  <a:lnTo>
                    <a:pt x="709028" y="56654"/>
                  </a:lnTo>
                  <a:lnTo>
                    <a:pt x="709028" y="107708"/>
                  </a:lnTo>
                  <a:lnTo>
                    <a:pt x="711695" y="119265"/>
                  </a:lnTo>
                  <a:lnTo>
                    <a:pt x="715759" y="129171"/>
                  </a:lnTo>
                  <a:lnTo>
                    <a:pt x="723887" y="130822"/>
                  </a:lnTo>
                  <a:lnTo>
                    <a:pt x="730618" y="134124"/>
                  </a:lnTo>
                  <a:lnTo>
                    <a:pt x="741540" y="130822"/>
                  </a:lnTo>
                  <a:lnTo>
                    <a:pt x="748271" y="129171"/>
                  </a:lnTo>
                  <a:lnTo>
                    <a:pt x="748271" y="114312"/>
                  </a:lnTo>
                  <a:lnTo>
                    <a:pt x="748271" y="111010"/>
                  </a:lnTo>
                  <a:lnTo>
                    <a:pt x="736079" y="114312"/>
                  </a:lnTo>
                  <a:lnTo>
                    <a:pt x="733412" y="114312"/>
                  </a:lnTo>
                  <a:lnTo>
                    <a:pt x="729348" y="111010"/>
                  </a:lnTo>
                  <a:lnTo>
                    <a:pt x="729348" y="107708"/>
                  </a:lnTo>
                  <a:lnTo>
                    <a:pt x="726554" y="101231"/>
                  </a:lnTo>
                  <a:lnTo>
                    <a:pt x="726554" y="56654"/>
                  </a:lnTo>
                  <a:lnTo>
                    <a:pt x="748271" y="56654"/>
                  </a:lnTo>
                  <a:lnTo>
                    <a:pt x="748271" y="38620"/>
                  </a:lnTo>
                  <a:close/>
                </a:path>
                <a:path w="835659" h="134620">
                  <a:moveTo>
                    <a:pt x="835139" y="38112"/>
                  </a:moveTo>
                  <a:lnTo>
                    <a:pt x="817613" y="38112"/>
                  </a:lnTo>
                  <a:lnTo>
                    <a:pt x="817613" y="92722"/>
                  </a:lnTo>
                  <a:lnTo>
                    <a:pt x="814946" y="100977"/>
                  </a:lnTo>
                  <a:lnTo>
                    <a:pt x="812279" y="107581"/>
                  </a:lnTo>
                  <a:lnTo>
                    <a:pt x="808215" y="114312"/>
                  </a:lnTo>
                  <a:lnTo>
                    <a:pt x="793483" y="114312"/>
                  </a:lnTo>
                  <a:lnTo>
                    <a:pt x="782688" y="100977"/>
                  </a:lnTo>
                  <a:lnTo>
                    <a:pt x="782688" y="38112"/>
                  </a:lnTo>
                  <a:lnTo>
                    <a:pt x="766559" y="38112"/>
                  </a:lnTo>
                  <a:lnTo>
                    <a:pt x="766559" y="114312"/>
                  </a:lnTo>
                  <a:lnTo>
                    <a:pt x="773290" y="125869"/>
                  </a:lnTo>
                  <a:lnTo>
                    <a:pt x="781291" y="130822"/>
                  </a:lnTo>
                  <a:lnTo>
                    <a:pt x="793483" y="134124"/>
                  </a:lnTo>
                  <a:lnTo>
                    <a:pt x="800214" y="134124"/>
                  </a:lnTo>
                  <a:lnTo>
                    <a:pt x="808215" y="129171"/>
                  </a:lnTo>
                  <a:lnTo>
                    <a:pt x="812279" y="125869"/>
                  </a:lnTo>
                  <a:lnTo>
                    <a:pt x="817613" y="115963"/>
                  </a:lnTo>
                  <a:lnTo>
                    <a:pt x="817613" y="130822"/>
                  </a:lnTo>
                  <a:lnTo>
                    <a:pt x="835139" y="130822"/>
                  </a:lnTo>
                  <a:lnTo>
                    <a:pt x="835139" y="115963"/>
                  </a:lnTo>
                  <a:lnTo>
                    <a:pt x="835139" y="114312"/>
                  </a:lnTo>
                  <a:lnTo>
                    <a:pt x="835139" y="38112"/>
                  </a:lnTo>
                  <a:close/>
                </a:path>
              </a:pathLst>
            </a:custGeom>
            <a:solidFill>
              <a:srgbClr val="57585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855452" y="4347972"/>
              <a:ext cx="131064" cy="99060"/>
            </a:xfrm>
            <a:prstGeom prst="rect">
              <a:avLst/>
            </a:prstGeom>
          </p:spPr>
        </p:pic>
      </p:grpSp>
      <p:grpSp>
        <p:nvGrpSpPr>
          <p:cNvPr id="32" name="object 32"/>
          <p:cNvGrpSpPr/>
          <p:nvPr/>
        </p:nvGrpSpPr>
        <p:grpSpPr>
          <a:xfrm>
            <a:off x="11041379" y="4319015"/>
            <a:ext cx="302260" cy="128270"/>
            <a:chOff x="11041379" y="4319015"/>
            <a:chExt cx="302260" cy="128270"/>
          </a:xfrm>
        </p:grpSpPr>
        <p:pic>
          <p:nvPicPr>
            <p:cNvPr id="33" name="object 33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041379" y="4319015"/>
              <a:ext cx="219456" cy="128016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11282171" y="4347971"/>
              <a:ext cx="60960" cy="99060"/>
            </a:xfrm>
            <a:custGeom>
              <a:avLst/>
              <a:gdLst/>
              <a:ahLst/>
              <a:cxnLst/>
              <a:rect l="l" t="t" r="r" b="b"/>
              <a:pathLst>
                <a:path w="60959" h="99060">
                  <a:moveTo>
                    <a:pt x="6730" y="69342"/>
                  </a:moveTo>
                  <a:lnTo>
                    <a:pt x="0" y="84201"/>
                  </a:lnTo>
                  <a:lnTo>
                    <a:pt x="6730" y="90805"/>
                  </a:lnTo>
                  <a:lnTo>
                    <a:pt x="17652" y="95758"/>
                  </a:lnTo>
                  <a:lnTo>
                    <a:pt x="32511" y="99060"/>
                  </a:lnTo>
                  <a:lnTo>
                    <a:pt x="44703" y="95758"/>
                  </a:lnTo>
                  <a:lnTo>
                    <a:pt x="54228" y="90805"/>
                  </a:lnTo>
                  <a:lnTo>
                    <a:pt x="59562" y="80899"/>
                  </a:lnTo>
                  <a:lnTo>
                    <a:pt x="33908" y="80899"/>
                  </a:lnTo>
                  <a:lnTo>
                    <a:pt x="21716" y="79248"/>
                  </a:lnTo>
                  <a:lnTo>
                    <a:pt x="6730" y="69342"/>
                  </a:lnTo>
                  <a:close/>
                </a:path>
                <a:path w="60959" h="99060">
                  <a:moveTo>
                    <a:pt x="32511" y="0"/>
                  </a:moveTo>
                  <a:lnTo>
                    <a:pt x="18922" y="3302"/>
                  </a:lnTo>
                  <a:lnTo>
                    <a:pt x="12191" y="9906"/>
                  </a:lnTo>
                  <a:lnTo>
                    <a:pt x="5460" y="18161"/>
                  </a:lnTo>
                  <a:lnTo>
                    <a:pt x="5460" y="42926"/>
                  </a:lnTo>
                  <a:lnTo>
                    <a:pt x="12191" y="47879"/>
                  </a:lnTo>
                  <a:lnTo>
                    <a:pt x="18922" y="54483"/>
                  </a:lnTo>
                  <a:lnTo>
                    <a:pt x="29844" y="57785"/>
                  </a:lnTo>
                  <a:lnTo>
                    <a:pt x="39242" y="64389"/>
                  </a:lnTo>
                  <a:lnTo>
                    <a:pt x="44703" y="66040"/>
                  </a:lnTo>
                  <a:lnTo>
                    <a:pt x="46100" y="72644"/>
                  </a:lnTo>
                  <a:lnTo>
                    <a:pt x="44703" y="75946"/>
                  </a:lnTo>
                  <a:lnTo>
                    <a:pt x="42036" y="79248"/>
                  </a:lnTo>
                  <a:lnTo>
                    <a:pt x="33908" y="80899"/>
                  </a:lnTo>
                  <a:lnTo>
                    <a:pt x="59562" y="80899"/>
                  </a:lnTo>
                  <a:lnTo>
                    <a:pt x="60959" y="69342"/>
                  </a:lnTo>
                  <a:lnTo>
                    <a:pt x="59562" y="57785"/>
                  </a:lnTo>
                  <a:lnTo>
                    <a:pt x="54228" y="51181"/>
                  </a:lnTo>
                  <a:lnTo>
                    <a:pt x="46100" y="46228"/>
                  </a:lnTo>
                  <a:lnTo>
                    <a:pt x="36575" y="42926"/>
                  </a:lnTo>
                  <a:lnTo>
                    <a:pt x="24383" y="36322"/>
                  </a:lnTo>
                  <a:lnTo>
                    <a:pt x="21716" y="33020"/>
                  </a:lnTo>
                  <a:lnTo>
                    <a:pt x="18922" y="28067"/>
                  </a:lnTo>
                  <a:lnTo>
                    <a:pt x="21716" y="24765"/>
                  </a:lnTo>
                  <a:lnTo>
                    <a:pt x="21716" y="21463"/>
                  </a:lnTo>
                  <a:lnTo>
                    <a:pt x="32511" y="18161"/>
                  </a:lnTo>
                  <a:lnTo>
                    <a:pt x="58716" y="18161"/>
                  </a:lnTo>
                  <a:lnTo>
                    <a:pt x="60959" y="13208"/>
                  </a:lnTo>
                  <a:lnTo>
                    <a:pt x="46100" y="3302"/>
                  </a:lnTo>
                  <a:lnTo>
                    <a:pt x="32511" y="0"/>
                  </a:lnTo>
                  <a:close/>
                </a:path>
                <a:path w="60959" h="99060">
                  <a:moveTo>
                    <a:pt x="58716" y="18161"/>
                  </a:moveTo>
                  <a:lnTo>
                    <a:pt x="32511" y="18161"/>
                  </a:lnTo>
                  <a:lnTo>
                    <a:pt x="42036" y="21463"/>
                  </a:lnTo>
                  <a:lnTo>
                    <a:pt x="54228" y="28067"/>
                  </a:lnTo>
                  <a:lnTo>
                    <a:pt x="58716" y="18161"/>
                  </a:lnTo>
                  <a:close/>
                </a:path>
              </a:pathLst>
            </a:custGeom>
            <a:solidFill>
              <a:srgbClr val="57585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/>
          <p:nvPr/>
        </p:nvSpPr>
        <p:spPr>
          <a:xfrm>
            <a:off x="9866375" y="3442716"/>
            <a:ext cx="9525" cy="88900"/>
          </a:xfrm>
          <a:custGeom>
            <a:avLst/>
            <a:gdLst/>
            <a:ahLst/>
            <a:cxnLst/>
            <a:rect l="l" t="t" r="r" b="b"/>
            <a:pathLst>
              <a:path w="9525" h="88900">
                <a:moveTo>
                  <a:pt x="9144" y="0"/>
                </a:moveTo>
                <a:lnTo>
                  <a:pt x="0" y="0"/>
                </a:lnTo>
                <a:lnTo>
                  <a:pt x="0" y="88773"/>
                </a:lnTo>
                <a:lnTo>
                  <a:pt x="9144" y="88773"/>
                </a:lnTo>
                <a:lnTo>
                  <a:pt x="9144" y="0"/>
                </a:lnTo>
                <a:close/>
              </a:path>
            </a:pathLst>
          </a:custGeom>
          <a:solidFill>
            <a:srgbClr val="57585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9866375" y="3621785"/>
            <a:ext cx="9525" cy="88900"/>
          </a:xfrm>
          <a:custGeom>
            <a:avLst/>
            <a:gdLst/>
            <a:ahLst/>
            <a:cxnLst/>
            <a:rect l="l" t="t" r="r" b="b"/>
            <a:pathLst>
              <a:path w="9525" h="88900">
                <a:moveTo>
                  <a:pt x="9144" y="0"/>
                </a:moveTo>
                <a:lnTo>
                  <a:pt x="0" y="0"/>
                </a:lnTo>
                <a:lnTo>
                  <a:pt x="0" y="88772"/>
                </a:lnTo>
                <a:lnTo>
                  <a:pt x="9144" y="88772"/>
                </a:lnTo>
                <a:lnTo>
                  <a:pt x="9144" y="0"/>
                </a:lnTo>
                <a:close/>
              </a:path>
            </a:pathLst>
          </a:custGeom>
          <a:solidFill>
            <a:srgbClr val="57585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9866375" y="3800983"/>
            <a:ext cx="9525" cy="88900"/>
          </a:xfrm>
          <a:custGeom>
            <a:avLst/>
            <a:gdLst/>
            <a:ahLst/>
            <a:cxnLst/>
            <a:rect l="l" t="t" r="r" b="b"/>
            <a:pathLst>
              <a:path w="9525" h="88900">
                <a:moveTo>
                  <a:pt x="9144" y="0"/>
                </a:moveTo>
                <a:lnTo>
                  <a:pt x="0" y="0"/>
                </a:lnTo>
                <a:lnTo>
                  <a:pt x="0" y="88646"/>
                </a:lnTo>
                <a:lnTo>
                  <a:pt x="9144" y="88646"/>
                </a:lnTo>
                <a:lnTo>
                  <a:pt x="9144" y="0"/>
                </a:lnTo>
                <a:close/>
              </a:path>
            </a:pathLst>
          </a:custGeom>
          <a:solidFill>
            <a:srgbClr val="57585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9866375" y="3978402"/>
            <a:ext cx="9525" cy="90805"/>
          </a:xfrm>
          <a:custGeom>
            <a:avLst/>
            <a:gdLst/>
            <a:ahLst/>
            <a:cxnLst/>
            <a:rect l="l" t="t" r="r" b="b"/>
            <a:pathLst>
              <a:path w="9525" h="90804">
                <a:moveTo>
                  <a:pt x="9144" y="0"/>
                </a:moveTo>
                <a:lnTo>
                  <a:pt x="0" y="0"/>
                </a:lnTo>
                <a:lnTo>
                  <a:pt x="0" y="90424"/>
                </a:lnTo>
                <a:lnTo>
                  <a:pt x="9144" y="90424"/>
                </a:lnTo>
                <a:lnTo>
                  <a:pt x="9144" y="0"/>
                </a:lnTo>
                <a:close/>
              </a:path>
            </a:pathLst>
          </a:custGeom>
          <a:solidFill>
            <a:srgbClr val="57585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9866375" y="4157472"/>
            <a:ext cx="9525" cy="90805"/>
          </a:xfrm>
          <a:custGeom>
            <a:avLst/>
            <a:gdLst/>
            <a:ahLst/>
            <a:cxnLst/>
            <a:rect l="l" t="t" r="r" b="b"/>
            <a:pathLst>
              <a:path w="9525" h="90804">
                <a:moveTo>
                  <a:pt x="9144" y="0"/>
                </a:moveTo>
                <a:lnTo>
                  <a:pt x="0" y="0"/>
                </a:lnTo>
                <a:lnTo>
                  <a:pt x="0" y="90423"/>
                </a:lnTo>
                <a:lnTo>
                  <a:pt x="9144" y="90423"/>
                </a:lnTo>
                <a:lnTo>
                  <a:pt x="9144" y="0"/>
                </a:lnTo>
                <a:close/>
              </a:path>
            </a:pathLst>
          </a:custGeom>
          <a:solidFill>
            <a:srgbClr val="57585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9866375" y="4339971"/>
            <a:ext cx="9525" cy="88900"/>
          </a:xfrm>
          <a:custGeom>
            <a:avLst/>
            <a:gdLst/>
            <a:ahLst/>
            <a:cxnLst/>
            <a:rect l="l" t="t" r="r" b="b"/>
            <a:pathLst>
              <a:path w="9525" h="88900">
                <a:moveTo>
                  <a:pt x="9144" y="0"/>
                </a:moveTo>
                <a:lnTo>
                  <a:pt x="0" y="0"/>
                </a:lnTo>
                <a:lnTo>
                  <a:pt x="0" y="88645"/>
                </a:lnTo>
                <a:lnTo>
                  <a:pt x="9144" y="88645"/>
                </a:lnTo>
                <a:lnTo>
                  <a:pt x="9144" y="0"/>
                </a:lnTo>
                <a:close/>
              </a:path>
            </a:pathLst>
          </a:custGeom>
          <a:solidFill>
            <a:srgbClr val="57585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9866375" y="4519041"/>
            <a:ext cx="9525" cy="88900"/>
          </a:xfrm>
          <a:custGeom>
            <a:avLst/>
            <a:gdLst/>
            <a:ahLst/>
            <a:cxnLst/>
            <a:rect l="l" t="t" r="r" b="b"/>
            <a:pathLst>
              <a:path w="9525" h="88900">
                <a:moveTo>
                  <a:pt x="9144" y="0"/>
                </a:moveTo>
                <a:lnTo>
                  <a:pt x="0" y="0"/>
                </a:lnTo>
                <a:lnTo>
                  <a:pt x="0" y="88773"/>
                </a:lnTo>
                <a:lnTo>
                  <a:pt x="9144" y="88773"/>
                </a:lnTo>
                <a:lnTo>
                  <a:pt x="9144" y="0"/>
                </a:lnTo>
                <a:close/>
              </a:path>
            </a:pathLst>
          </a:custGeom>
          <a:solidFill>
            <a:srgbClr val="57585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9866375" y="4698110"/>
            <a:ext cx="9525" cy="88900"/>
          </a:xfrm>
          <a:custGeom>
            <a:avLst/>
            <a:gdLst/>
            <a:ahLst/>
            <a:cxnLst/>
            <a:rect l="l" t="t" r="r" b="b"/>
            <a:pathLst>
              <a:path w="9525" h="88900">
                <a:moveTo>
                  <a:pt x="9144" y="0"/>
                </a:moveTo>
                <a:lnTo>
                  <a:pt x="0" y="0"/>
                </a:lnTo>
                <a:lnTo>
                  <a:pt x="0" y="88772"/>
                </a:lnTo>
                <a:lnTo>
                  <a:pt x="9144" y="88772"/>
                </a:lnTo>
                <a:lnTo>
                  <a:pt x="9144" y="0"/>
                </a:lnTo>
                <a:close/>
              </a:path>
            </a:pathLst>
          </a:custGeom>
          <a:solidFill>
            <a:srgbClr val="57585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9986772" y="5148084"/>
            <a:ext cx="597535" cy="161925"/>
          </a:xfrm>
          <a:custGeom>
            <a:avLst/>
            <a:gdLst/>
            <a:ahLst/>
            <a:cxnLst/>
            <a:rect l="l" t="t" r="r" b="b"/>
            <a:pathLst>
              <a:path w="597534" h="161925">
                <a:moveTo>
                  <a:pt x="79248" y="38100"/>
                </a:moveTo>
                <a:lnTo>
                  <a:pt x="58801" y="38100"/>
                </a:lnTo>
                <a:lnTo>
                  <a:pt x="39624" y="107696"/>
                </a:lnTo>
                <a:lnTo>
                  <a:pt x="17780" y="38100"/>
                </a:lnTo>
                <a:lnTo>
                  <a:pt x="0" y="38100"/>
                </a:lnTo>
                <a:lnTo>
                  <a:pt x="31369" y="132588"/>
                </a:lnTo>
                <a:lnTo>
                  <a:pt x="46482" y="132588"/>
                </a:lnTo>
                <a:lnTo>
                  <a:pt x="79248" y="38100"/>
                </a:lnTo>
                <a:close/>
              </a:path>
              <a:path w="597534" h="161925">
                <a:moveTo>
                  <a:pt x="170688" y="96380"/>
                </a:moveTo>
                <a:lnTo>
                  <a:pt x="168021" y="83172"/>
                </a:lnTo>
                <a:lnTo>
                  <a:pt x="161290" y="71742"/>
                </a:lnTo>
                <a:lnTo>
                  <a:pt x="151892" y="66789"/>
                </a:lnTo>
                <a:lnTo>
                  <a:pt x="137033" y="60185"/>
                </a:lnTo>
                <a:lnTo>
                  <a:pt x="124968" y="53708"/>
                </a:lnTo>
                <a:lnTo>
                  <a:pt x="116840" y="52057"/>
                </a:lnTo>
                <a:lnTo>
                  <a:pt x="111506" y="38849"/>
                </a:lnTo>
                <a:lnTo>
                  <a:pt x="114173" y="34023"/>
                </a:lnTo>
                <a:lnTo>
                  <a:pt x="116840" y="30721"/>
                </a:lnTo>
                <a:lnTo>
                  <a:pt x="122174" y="27419"/>
                </a:lnTo>
                <a:lnTo>
                  <a:pt x="128905" y="24117"/>
                </a:lnTo>
                <a:lnTo>
                  <a:pt x="143764" y="27419"/>
                </a:lnTo>
                <a:lnTo>
                  <a:pt x="155829" y="35674"/>
                </a:lnTo>
                <a:lnTo>
                  <a:pt x="163233" y="24117"/>
                </a:lnTo>
                <a:lnTo>
                  <a:pt x="165354" y="20815"/>
                </a:lnTo>
                <a:lnTo>
                  <a:pt x="158623" y="15989"/>
                </a:lnTo>
                <a:lnTo>
                  <a:pt x="149098" y="9385"/>
                </a:lnTo>
                <a:lnTo>
                  <a:pt x="138430" y="6083"/>
                </a:lnTo>
                <a:lnTo>
                  <a:pt x="128905" y="6083"/>
                </a:lnTo>
                <a:lnTo>
                  <a:pt x="114173" y="9385"/>
                </a:lnTo>
                <a:lnTo>
                  <a:pt x="104775" y="15989"/>
                </a:lnTo>
                <a:lnTo>
                  <a:pt x="98044" y="27419"/>
                </a:lnTo>
                <a:lnTo>
                  <a:pt x="95250" y="42151"/>
                </a:lnTo>
                <a:lnTo>
                  <a:pt x="98044" y="57010"/>
                </a:lnTo>
                <a:lnTo>
                  <a:pt x="101981" y="66789"/>
                </a:lnTo>
                <a:lnTo>
                  <a:pt x="114173" y="75044"/>
                </a:lnTo>
                <a:lnTo>
                  <a:pt x="128905" y="78346"/>
                </a:lnTo>
                <a:lnTo>
                  <a:pt x="138430" y="83172"/>
                </a:lnTo>
                <a:lnTo>
                  <a:pt x="146431" y="86474"/>
                </a:lnTo>
                <a:lnTo>
                  <a:pt x="151892" y="93078"/>
                </a:lnTo>
                <a:lnTo>
                  <a:pt x="151892" y="104508"/>
                </a:lnTo>
                <a:lnTo>
                  <a:pt x="146431" y="111112"/>
                </a:lnTo>
                <a:lnTo>
                  <a:pt x="141097" y="114414"/>
                </a:lnTo>
                <a:lnTo>
                  <a:pt x="124968" y="114414"/>
                </a:lnTo>
                <a:lnTo>
                  <a:pt x="116840" y="111112"/>
                </a:lnTo>
                <a:lnTo>
                  <a:pt x="110109" y="104508"/>
                </a:lnTo>
                <a:lnTo>
                  <a:pt x="99314" y="99682"/>
                </a:lnTo>
                <a:lnTo>
                  <a:pt x="89916" y="114414"/>
                </a:lnTo>
                <a:lnTo>
                  <a:pt x="99314" y="122669"/>
                </a:lnTo>
                <a:lnTo>
                  <a:pt x="110109" y="129146"/>
                </a:lnTo>
                <a:lnTo>
                  <a:pt x="122174" y="132448"/>
                </a:lnTo>
                <a:lnTo>
                  <a:pt x="134366" y="134099"/>
                </a:lnTo>
                <a:lnTo>
                  <a:pt x="149098" y="132448"/>
                </a:lnTo>
                <a:lnTo>
                  <a:pt x="158623" y="125844"/>
                </a:lnTo>
                <a:lnTo>
                  <a:pt x="165354" y="114414"/>
                </a:lnTo>
                <a:lnTo>
                  <a:pt x="168021" y="104508"/>
                </a:lnTo>
                <a:lnTo>
                  <a:pt x="170688" y="96380"/>
                </a:lnTo>
                <a:close/>
              </a:path>
              <a:path w="597534" h="161925">
                <a:moveTo>
                  <a:pt x="271259" y="74422"/>
                </a:moveTo>
                <a:lnTo>
                  <a:pt x="268465" y="62992"/>
                </a:lnTo>
                <a:lnTo>
                  <a:pt x="263004" y="53086"/>
                </a:lnTo>
                <a:lnTo>
                  <a:pt x="258940" y="48133"/>
                </a:lnTo>
                <a:lnTo>
                  <a:pt x="253479" y="43307"/>
                </a:lnTo>
                <a:lnTo>
                  <a:pt x="253479" y="82677"/>
                </a:lnTo>
                <a:lnTo>
                  <a:pt x="250685" y="99060"/>
                </a:lnTo>
                <a:lnTo>
                  <a:pt x="245224" y="107315"/>
                </a:lnTo>
                <a:lnTo>
                  <a:pt x="238366" y="113919"/>
                </a:lnTo>
                <a:lnTo>
                  <a:pt x="228714" y="115570"/>
                </a:lnTo>
                <a:lnTo>
                  <a:pt x="220459" y="113919"/>
                </a:lnTo>
                <a:lnTo>
                  <a:pt x="213601" y="107315"/>
                </a:lnTo>
                <a:lnTo>
                  <a:pt x="208140" y="99060"/>
                </a:lnTo>
                <a:lnTo>
                  <a:pt x="205473" y="82677"/>
                </a:lnTo>
                <a:lnTo>
                  <a:pt x="208140" y="71247"/>
                </a:lnTo>
                <a:lnTo>
                  <a:pt x="213601" y="62992"/>
                </a:lnTo>
                <a:lnTo>
                  <a:pt x="220459" y="56388"/>
                </a:lnTo>
                <a:lnTo>
                  <a:pt x="228714" y="53086"/>
                </a:lnTo>
                <a:lnTo>
                  <a:pt x="238366" y="56388"/>
                </a:lnTo>
                <a:lnTo>
                  <a:pt x="245224" y="62992"/>
                </a:lnTo>
                <a:lnTo>
                  <a:pt x="250685" y="71247"/>
                </a:lnTo>
                <a:lnTo>
                  <a:pt x="253479" y="82677"/>
                </a:lnTo>
                <a:lnTo>
                  <a:pt x="253479" y="43307"/>
                </a:lnTo>
                <a:lnTo>
                  <a:pt x="247891" y="38354"/>
                </a:lnTo>
                <a:lnTo>
                  <a:pt x="232905" y="35052"/>
                </a:lnTo>
                <a:lnTo>
                  <a:pt x="226047" y="35052"/>
                </a:lnTo>
                <a:lnTo>
                  <a:pt x="219189" y="41656"/>
                </a:lnTo>
                <a:lnTo>
                  <a:pt x="210934" y="48133"/>
                </a:lnTo>
                <a:lnTo>
                  <a:pt x="205473" y="53086"/>
                </a:lnTo>
                <a:lnTo>
                  <a:pt x="205473" y="38354"/>
                </a:lnTo>
                <a:lnTo>
                  <a:pt x="188963" y="38354"/>
                </a:lnTo>
                <a:lnTo>
                  <a:pt x="188963" y="161544"/>
                </a:lnTo>
                <a:lnTo>
                  <a:pt x="205473" y="161544"/>
                </a:lnTo>
                <a:lnTo>
                  <a:pt x="205473" y="115570"/>
                </a:lnTo>
                <a:lnTo>
                  <a:pt x="210934" y="122174"/>
                </a:lnTo>
                <a:lnTo>
                  <a:pt x="219189" y="128651"/>
                </a:lnTo>
                <a:lnTo>
                  <a:pt x="226047" y="131953"/>
                </a:lnTo>
                <a:lnTo>
                  <a:pt x="232905" y="133604"/>
                </a:lnTo>
                <a:lnTo>
                  <a:pt x="247891" y="131953"/>
                </a:lnTo>
                <a:lnTo>
                  <a:pt x="258940" y="122174"/>
                </a:lnTo>
                <a:lnTo>
                  <a:pt x="263004" y="113919"/>
                </a:lnTo>
                <a:lnTo>
                  <a:pt x="268465" y="104013"/>
                </a:lnTo>
                <a:lnTo>
                  <a:pt x="271259" y="95885"/>
                </a:lnTo>
                <a:lnTo>
                  <a:pt x="271259" y="74422"/>
                </a:lnTo>
                <a:close/>
              </a:path>
              <a:path w="597534" h="161925">
                <a:moveTo>
                  <a:pt x="359651" y="71247"/>
                </a:moveTo>
                <a:lnTo>
                  <a:pt x="356984" y="56388"/>
                </a:lnTo>
                <a:lnTo>
                  <a:pt x="355447" y="53086"/>
                </a:lnTo>
                <a:lnTo>
                  <a:pt x="354672" y="51435"/>
                </a:lnTo>
                <a:lnTo>
                  <a:pt x="351523" y="44704"/>
                </a:lnTo>
                <a:lnTo>
                  <a:pt x="342125" y="38100"/>
                </a:lnTo>
                <a:lnTo>
                  <a:pt x="329933" y="34798"/>
                </a:lnTo>
                <a:lnTo>
                  <a:pt x="323202" y="34798"/>
                </a:lnTo>
                <a:lnTo>
                  <a:pt x="311010" y="44704"/>
                </a:lnTo>
                <a:lnTo>
                  <a:pt x="305549" y="51435"/>
                </a:lnTo>
                <a:lnTo>
                  <a:pt x="305549" y="0"/>
                </a:lnTo>
                <a:lnTo>
                  <a:pt x="288023" y="0"/>
                </a:lnTo>
                <a:lnTo>
                  <a:pt x="288023" y="132588"/>
                </a:lnTo>
                <a:lnTo>
                  <a:pt x="305549" y="132588"/>
                </a:lnTo>
                <a:lnTo>
                  <a:pt x="305549" y="77851"/>
                </a:lnTo>
                <a:lnTo>
                  <a:pt x="308343" y="67945"/>
                </a:lnTo>
                <a:lnTo>
                  <a:pt x="311010" y="62992"/>
                </a:lnTo>
                <a:lnTo>
                  <a:pt x="317741" y="56388"/>
                </a:lnTo>
                <a:lnTo>
                  <a:pt x="325869" y="53086"/>
                </a:lnTo>
                <a:lnTo>
                  <a:pt x="332600" y="56388"/>
                </a:lnTo>
                <a:lnTo>
                  <a:pt x="338061" y="62992"/>
                </a:lnTo>
                <a:lnTo>
                  <a:pt x="339331" y="67945"/>
                </a:lnTo>
                <a:lnTo>
                  <a:pt x="339331" y="132588"/>
                </a:lnTo>
                <a:lnTo>
                  <a:pt x="359651" y="132588"/>
                </a:lnTo>
                <a:lnTo>
                  <a:pt x="359651" y="71247"/>
                </a:lnTo>
                <a:close/>
              </a:path>
              <a:path w="597534" h="161925">
                <a:moveTo>
                  <a:pt x="451091" y="86220"/>
                </a:moveTo>
                <a:lnTo>
                  <a:pt x="449986" y="77965"/>
                </a:lnTo>
                <a:lnTo>
                  <a:pt x="448424" y="66408"/>
                </a:lnTo>
                <a:lnTo>
                  <a:pt x="442328" y="53200"/>
                </a:lnTo>
                <a:lnTo>
                  <a:pt x="441566" y="51549"/>
                </a:lnTo>
                <a:lnTo>
                  <a:pt x="436105" y="44945"/>
                </a:lnTo>
                <a:lnTo>
                  <a:pt x="432041" y="40970"/>
                </a:lnTo>
                <a:lnTo>
                  <a:pt x="432041" y="68059"/>
                </a:lnTo>
                <a:lnTo>
                  <a:pt x="432041" y="77965"/>
                </a:lnTo>
                <a:lnTo>
                  <a:pt x="392544" y="77965"/>
                </a:lnTo>
                <a:lnTo>
                  <a:pt x="393941" y="68059"/>
                </a:lnTo>
                <a:lnTo>
                  <a:pt x="399402" y="59804"/>
                </a:lnTo>
                <a:lnTo>
                  <a:pt x="404863" y="53200"/>
                </a:lnTo>
                <a:lnTo>
                  <a:pt x="421119" y="53200"/>
                </a:lnTo>
                <a:lnTo>
                  <a:pt x="426580" y="59804"/>
                </a:lnTo>
                <a:lnTo>
                  <a:pt x="432041" y="68059"/>
                </a:lnTo>
                <a:lnTo>
                  <a:pt x="432041" y="40970"/>
                </a:lnTo>
                <a:lnTo>
                  <a:pt x="429374" y="38341"/>
                </a:lnTo>
                <a:lnTo>
                  <a:pt x="421119" y="35039"/>
                </a:lnTo>
                <a:lnTo>
                  <a:pt x="404863" y="35039"/>
                </a:lnTo>
                <a:lnTo>
                  <a:pt x="396608" y="38341"/>
                </a:lnTo>
                <a:lnTo>
                  <a:pt x="392544" y="44945"/>
                </a:lnTo>
                <a:lnTo>
                  <a:pt x="384416" y="51549"/>
                </a:lnTo>
                <a:lnTo>
                  <a:pt x="377558" y="66408"/>
                </a:lnTo>
                <a:lnTo>
                  <a:pt x="374891" y="82918"/>
                </a:lnTo>
                <a:lnTo>
                  <a:pt x="374891" y="96126"/>
                </a:lnTo>
                <a:lnTo>
                  <a:pt x="377558" y="104381"/>
                </a:lnTo>
                <a:lnTo>
                  <a:pt x="381749" y="114287"/>
                </a:lnTo>
                <a:lnTo>
                  <a:pt x="387083" y="119240"/>
                </a:lnTo>
                <a:lnTo>
                  <a:pt x="392544" y="125844"/>
                </a:lnTo>
                <a:lnTo>
                  <a:pt x="399402" y="132448"/>
                </a:lnTo>
                <a:lnTo>
                  <a:pt x="406133" y="134099"/>
                </a:lnTo>
                <a:lnTo>
                  <a:pt x="423913" y="134099"/>
                </a:lnTo>
                <a:lnTo>
                  <a:pt x="433438" y="129146"/>
                </a:lnTo>
                <a:lnTo>
                  <a:pt x="441566" y="122542"/>
                </a:lnTo>
                <a:lnTo>
                  <a:pt x="445630" y="115938"/>
                </a:lnTo>
                <a:lnTo>
                  <a:pt x="436105" y="104381"/>
                </a:lnTo>
                <a:lnTo>
                  <a:pt x="426580" y="114287"/>
                </a:lnTo>
                <a:lnTo>
                  <a:pt x="414388" y="115938"/>
                </a:lnTo>
                <a:lnTo>
                  <a:pt x="406133" y="114287"/>
                </a:lnTo>
                <a:lnTo>
                  <a:pt x="399402" y="110985"/>
                </a:lnTo>
                <a:lnTo>
                  <a:pt x="393941" y="101079"/>
                </a:lnTo>
                <a:lnTo>
                  <a:pt x="392544" y="92824"/>
                </a:lnTo>
                <a:lnTo>
                  <a:pt x="448424" y="92824"/>
                </a:lnTo>
                <a:lnTo>
                  <a:pt x="451091" y="86220"/>
                </a:lnTo>
                <a:close/>
              </a:path>
              <a:path w="597534" h="161925">
                <a:moveTo>
                  <a:pt x="513588" y="35052"/>
                </a:moveTo>
                <a:lnTo>
                  <a:pt x="503809" y="35052"/>
                </a:lnTo>
                <a:lnTo>
                  <a:pt x="496951" y="41656"/>
                </a:lnTo>
                <a:lnTo>
                  <a:pt x="488569" y="48260"/>
                </a:lnTo>
                <a:lnTo>
                  <a:pt x="484378" y="59817"/>
                </a:lnTo>
                <a:lnTo>
                  <a:pt x="484378" y="38354"/>
                </a:lnTo>
                <a:lnTo>
                  <a:pt x="466344" y="38354"/>
                </a:lnTo>
                <a:lnTo>
                  <a:pt x="466344" y="132588"/>
                </a:lnTo>
                <a:lnTo>
                  <a:pt x="484378" y="132588"/>
                </a:lnTo>
                <a:lnTo>
                  <a:pt x="484378" y="96266"/>
                </a:lnTo>
                <a:lnTo>
                  <a:pt x="485775" y="81280"/>
                </a:lnTo>
                <a:lnTo>
                  <a:pt x="491363" y="68072"/>
                </a:lnTo>
                <a:lnTo>
                  <a:pt x="501142" y="59817"/>
                </a:lnTo>
                <a:lnTo>
                  <a:pt x="513588" y="59817"/>
                </a:lnTo>
                <a:lnTo>
                  <a:pt x="513588" y="35052"/>
                </a:lnTo>
                <a:close/>
              </a:path>
              <a:path w="597534" h="161925">
                <a:moveTo>
                  <a:pt x="597395" y="86220"/>
                </a:moveTo>
                <a:lnTo>
                  <a:pt x="596290" y="77965"/>
                </a:lnTo>
                <a:lnTo>
                  <a:pt x="594728" y="66408"/>
                </a:lnTo>
                <a:lnTo>
                  <a:pt x="588632" y="53200"/>
                </a:lnTo>
                <a:lnTo>
                  <a:pt x="587870" y="51549"/>
                </a:lnTo>
                <a:lnTo>
                  <a:pt x="582409" y="44945"/>
                </a:lnTo>
                <a:lnTo>
                  <a:pt x="579742" y="42329"/>
                </a:lnTo>
                <a:lnTo>
                  <a:pt x="579742" y="77965"/>
                </a:lnTo>
                <a:lnTo>
                  <a:pt x="540245" y="77965"/>
                </a:lnTo>
                <a:lnTo>
                  <a:pt x="542912" y="68059"/>
                </a:lnTo>
                <a:lnTo>
                  <a:pt x="545706" y="59804"/>
                </a:lnTo>
                <a:lnTo>
                  <a:pt x="552437" y="53200"/>
                </a:lnTo>
                <a:lnTo>
                  <a:pt x="567423" y="53200"/>
                </a:lnTo>
                <a:lnTo>
                  <a:pt x="572884" y="59804"/>
                </a:lnTo>
                <a:lnTo>
                  <a:pt x="578345" y="68059"/>
                </a:lnTo>
                <a:lnTo>
                  <a:pt x="579742" y="77965"/>
                </a:lnTo>
                <a:lnTo>
                  <a:pt x="579742" y="42329"/>
                </a:lnTo>
                <a:lnTo>
                  <a:pt x="575678" y="38341"/>
                </a:lnTo>
                <a:lnTo>
                  <a:pt x="567423" y="35039"/>
                </a:lnTo>
                <a:lnTo>
                  <a:pt x="552437" y="35039"/>
                </a:lnTo>
                <a:lnTo>
                  <a:pt x="525259" y="66408"/>
                </a:lnTo>
                <a:lnTo>
                  <a:pt x="521195" y="82918"/>
                </a:lnTo>
                <a:lnTo>
                  <a:pt x="521195" y="86220"/>
                </a:lnTo>
                <a:lnTo>
                  <a:pt x="523862" y="96126"/>
                </a:lnTo>
                <a:lnTo>
                  <a:pt x="525259" y="104381"/>
                </a:lnTo>
                <a:lnTo>
                  <a:pt x="528053" y="114287"/>
                </a:lnTo>
                <a:lnTo>
                  <a:pt x="533387" y="119240"/>
                </a:lnTo>
                <a:lnTo>
                  <a:pt x="538848" y="125844"/>
                </a:lnTo>
                <a:lnTo>
                  <a:pt x="545706" y="132448"/>
                </a:lnTo>
                <a:lnTo>
                  <a:pt x="552437" y="134099"/>
                </a:lnTo>
                <a:lnTo>
                  <a:pt x="572884" y="134099"/>
                </a:lnTo>
                <a:lnTo>
                  <a:pt x="579742" y="129146"/>
                </a:lnTo>
                <a:lnTo>
                  <a:pt x="587870" y="122542"/>
                </a:lnTo>
                <a:lnTo>
                  <a:pt x="594728" y="115938"/>
                </a:lnTo>
                <a:lnTo>
                  <a:pt x="582409" y="104381"/>
                </a:lnTo>
                <a:lnTo>
                  <a:pt x="572884" y="114287"/>
                </a:lnTo>
                <a:lnTo>
                  <a:pt x="563359" y="115938"/>
                </a:lnTo>
                <a:lnTo>
                  <a:pt x="552437" y="114287"/>
                </a:lnTo>
                <a:lnTo>
                  <a:pt x="548373" y="110985"/>
                </a:lnTo>
                <a:lnTo>
                  <a:pt x="542912" y="101079"/>
                </a:lnTo>
                <a:lnTo>
                  <a:pt x="540245" y="92824"/>
                </a:lnTo>
                <a:lnTo>
                  <a:pt x="597395" y="92824"/>
                </a:lnTo>
                <a:lnTo>
                  <a:pt x="597395" y="86220"/>
                </a:lnTo>
                <a:close/>
              </a:path>
            </a:pathLst>
          </a:custGeom>
          <a:solidFill>
            <a:srgbClr val="57585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0646664" y="5148071"/>
            <a:ext cx="513715" cy="134620"/>
          </a:xfrm>
          <a:custGeom>
            <a:avLst/>
            <a:gdLst/>
            <a:ahLst/>
            <a:cxnLst/>
            <a:rect l="l" t="t" r="r" b="b"/>
            <a:pathLst>
              <a:path w="513715" h="134620">
                <a:moveTo>
                  <a:pt x="92964" y="24130"/>
                </a:moveTo>
                <a:lnTo>
                  <a:pt x="86233" y="16002"/>
                </a:lnTo>
                <a:lnTo>
                  <a:pt x="76835" y="9398"/>
                </a:lnTo>
                <a:lnTo>
                  <a:pt x="66040" y="6096"/>
                </a:lnTo>
                <a:lnTo>
                  <a:pt x="41783" y="6096"/>
                </a:lnTo>
                <a:lnTo>
                  <a:pt x="8128" y="34036"/>
                </a:lnTo>
                <a:lnTo>
                  <a:pt x="0" y="57023"/>
                </a:lnTo>
                <a:lnTo>
                  <a:pt x="0" y="83185"/>
                </a:lnTo>
                <a:lnTo>
                  <a:pt x="2667" y="96393"/>
                </a:lnTo>
                <a:lnTo>
                  <a:pt x="8128" y="104521"/>
                </a:lnTo>
                <a:lnTo>
                  <a:pt x="14859" y="116078"/>
                </a:lnTo>
                <a:lnTo>
                  <a:pt x="22860" y="122682"/>
                </a:lnTo>
                <a:lnTo>
                  <a:pt x="32385" y="129159"/>
                </a:lnTo>
                <a:lnTo>
                  <a:pt x="41783" y="134112"/>
                </a:lnTo>
                <a:lnTo>
                  <a:pt x="52578" y="134112"/>
                </a:lnTo>
                <a:lnTo>
                  <a:pt x="66040" y="132461"/>
                </a:lnTo>
                <a:lnTo>
                  <a:pt x="76835" y="129159"/>
                </a:lnTo>
                <a:lnTo>
                  <a:pt x="86233" y="122682"/>
                </a:lnTo>
                <a:lnTo>
                  <a:pt x="92964" y="114427"/>
                </a:lnTo>
                <a:lnTo>
                  <a:pt x="83566" y="99695"/>
                </a:lnTo>
                <a:lnTo>
                  <a:pt x="68707" y="111125"/>
                </a:lnTo>
                <a:lnTo>
                  <a:pt x="61976" y="114427"/>
                </a:lnTo>
                <a:lnTo>
                  <a:pt x="47117" y="114427"/>
                </a:lnTo>
                <a:lnTo>
                  <a:pt x="40386" y="111125"/>
                </a:lnTo>
                <a:lnTo>
                  <a:pt x="29591" y="101346"/>
                </a:lnTo>
                <a:lnTo>
                  <a:pt x="22860" y="86487"/>
                </a:lnTo>
                <a:lnTo>
                  <a:pt x="20193" y="68453"/>
                </a:lnTo>
                <a:lnTo>
                  <a:pt x="22860" y="52070"/>
                </a:lnTo>
                <a:lnTo>
                  <a:pt x="29591" y="38862"/>
                </a:lnTo>
                <a:lnTo>
                  <a:pt x="40386" y="27432"/>
                </a:lnTo>
                <a:lnTo>
                  <a:pt x="47117" y="27432"/>
                </a:lnTo>
                <a:lnTo>
                  <a:pt x="52578" y="24130"/>
                </a:lnTo>
                <a:lnTo>
                  <a:pt x="61976" y="27432"/>
                </a:lnTo>
                <a:lnTo>
                  <a:pt x="68707" y="30734"/>
                </a:lnTo>
                <a:lnTo>
                  <a:pt x="80899" y="42164"/>
                </a:lnTo>
                <a:lnTo>
                  <a:pt x="92964" y="24130"/>
                </a:lnTo>
                <a:close/>
              </a:path>
              <a:path w="513715" h="134620">
                <a:moveTo>
                  <a:pt x="132588" y="0"/>
                </a:moveTo>
                <a:lnTo>
                  <a:pt x="111252" y="0"/>
                </a:lnTo>
                <a:lnTo>
                  <a:pt x="111252" y="132588"/>
                </a:lnTo>
                <a:lnTo>
                  <a:pt x="132588" y="132588"/>
                </a:lnTo>
                <a:lnTo>
                  <a:pt x="132588" y="0"/>
                </a:lnTo>
                <a:close/>
              </a:path>
              <a:path w="513715" h="134620">
                <a:moveTo>
                  <a:pt x="224028" y="38100"/>
                </a:moveTo>
                <a:lnTo>
                  <a:pt x="203327" y="38100"/>
                </a:lnTo>
                <a:lnTo>
                  <a:pt x="203327" y="100965"/>
                </a:lnTo>
                <a:lnTo>
                  <a:pt x="199136" y="107569"/>
                </a:lnTo>
                <a:lnTo>
                  <a:pt x="193675" y="114300"/>
                </a:lnTo>
                <a:lnTo>
                  <a:pt x="178435" y="114300"/>
                </a:lnTo>
                <a:lnTo>
                  <a:pt x="172974" y="107569"/>
                </a:lnTo>
                <a:lnTo>
                  <a:pt x="171577" y="100965"/>
                </a:lnTo>
                <a:lnTo>
                  <a:pt x="171577" y="38100"/>
                </a:lnTo>
                <a:lnTo>
                  <a:pt x="150876" y="38100"/>
                </a:lnTo>
                <a:lnTo>
                  <a:pt x="150876" y="99314"/>
                </a:lnTo>
                <a:lnTo>
                  <a:pt x="153670" y="114300"/>
                </a:lnTo>
                <a:lnTo>
                  <a:pt x="159131" y="125857"/>
                </a:lnTo>
                <a:lnTo>
                  <a:pt x="168783" y="132461"/>
                </a:lnTo>
                <a:lnTo>
                  <a:pt x="181229" y="134112"/>
                </a:lnTo>
                <a:lnTo>
                  <a:pt x="188087" y="132461"/>
                </a:lnTo>
                <a:lnTo>
                  <a:pt x="196469" y="129159"/>
                </a:lnTo>
                <a:lnTo>
                  <a:pt x="200533" y="122555"/>
                </a:lnTo>
                <a:lnTo>
                  <a:pt x="203327" y="115951"/>
                </a:lnTo>
                <a:lnTo>
                  <a:pt x="203327" y="132461"/>
                </a:lnTo>
                <a:lnTo>
                  <a:pt x="224028" y="132461"/>
                </a:lnTo>
                <a:lnTo>
                  <a:pt x="224028" y="115951"/>
                </a:lnTo>
                <a:lnTo>
                  <a:pt x="224028" y="114300"/>
                </a:lnTo>
                <a:lnTo>
                  <a:pt x="224028" y="38100"/>
                </a:lnTo>
                <a:close/>
              </a:path>
              <a:path w="513715" h="134620">
                <a:moveTo>
                  <a:pt x="300215" y="48260"/>
                </a:moveTo>
                <a:lnTo>
                  <a:pt x="284975" y="38354"/>
                </a:lnTo>
                <a:lnTo>
                  <a:pt x="269608" y="35052"/>
                </a:lnTo>
                <a:lnTo>
                  <a:pt x="257162" y="38354"/>
                </a:lnTo>
                <a:lnTo>
                  <a:pt x="250177" y="44958"/>
                </a:lnTo>
                <a:lnTo>
                  <a:pt x="241922" y="53213"/>
                </a:lnTo>
                <a:lnTo>
                  <a:pt x="241922" y="77978"/>
                </a:lnTo>
                <a:lnTo>
                  <a:pt x="250177" y="82931"/>
                </a:lnTo>
                <a:lnTo>
                  <a:pt x="257162" y="89535"/>
                </a:lnTo>
                <a:lnTo>
                  <a:pt x="266941" y="92837"/>
                </a:lnTo>
                <a:lnTo>
                  <a:pt x="277990" y="99441"/>
                </a:lnTo>
                <a:lnTo>
                  <a:pt x="282181" y="101092"/>
                </a:lnTo>
                <a:lnTo>
                  <a:pt x="284975" y="107696"/>
                </a:lnTo>
                <a:lnTo>
                  <a:pt x="282181" y="110998"/>
                </a:lnTo>
                <a:lnTo>
                  <a:pt x="280784" y="114300"/>
                </a:lnTo>
                <a:lnTo>
                  <a:pt x="272402" y="115951"/>
                </a:lnTo>
                <a:lnTo>
                  <a:pt x="259956" y="114300"/>
                </a:lnTo>
                <a:lnTo>
                  <a:pt x="244716" y="104394"/>
                </a:lnTo>
                <a:lnTo>
                  <a:pt x="237731" y="119253"/>
                </a:lnTo>
                <a:lnTo>
                  <a:pt x="244716" y="125857"/>
                </a:lnTo>
                <a:lnTo>
                  <a:pt x="254368" y="132461"/>
                </a:lnTo>
                <a:lnTo>
                  <a:pt x="269608" y="134112"/>
                </a:lnTo>
                <a:lnTo>
                  <a:pt x="282181" y="132461"/>
                </a:lnTo>
                <a:lnTo>
                  <a:pt x="293230" y="125857"/>
                </a:lnTo>
                <a:lnTo>
                  <a:pt x="297421" y="115951"/>
                </a:lnTo>
                <a:lnTo>
                  <a:pt x="300215" y="104394"/>
                </a:lnTo>
                <a:lnTo>
                  <a:pt x="297421" y="92837"/>
                </a:lnTo>
                <a:lnTo>
                  <a:pt x="293230" y="86233"/>
                </a:lnTo>
                <a:lnTo>
                  <a:pt x="284975" y="81280"/>
                </a:lnTo>
                <a:lnTo>
                  <a:pt x="275196" y="77978"/>
                </a:lnTo>
                <a:lnTo>
                  <a:pt x="262750" y="71374"/>
                </a:lnTo>
                <a:lnTo>
                  <a:pt x="259956" y="68072"/>
                </a:lnTo>
                <a:lnTo>
                  <a:pt x="257162" y="63119"/>
                </a:lnTo>
                <a:lnTo>
                  <a:pt x="259956" y="59817"/>
                </a:lnTo>
                <a:lnTo>
                  <a:pt x="259956" y="56515"/>
                </a:lnTo>
                <a:lnTo>
                  <a:pt x="269608" y="53213"/>
                </a:lnTo>
                <a:lnTo>
                  <a:pt x="280784" y="56515"/>
                </a:lnTo>
                <a:lnTo>
                  <a:pt x="293230" y="63119"/>
                </a:lnTo>
                <a:lnTo>
                  <a:pt x="297891" y="53213"/>
                </a:lnTo>
                <a:lnTo>
                  <a:pt x="300215" y="48260"/>
                </a:lnTo>
                <a:close/>
              </a:path>
              <a:path w="513715" h="134620">
                <a:moveTo>
                  <a:pt x="361175" y="38608"/>
                </a:moveTo>
                <a:lnTo>
                  <a:pt x="339458" y="38608"/>
                </a:lnTo>
                <a:lnTo>
                  <a:pt x="339458" y="12192"/>
                </a:lnTo>
                <a:lnTo>
                  <a:pt x="321932" y="12192"/>
                </a:lnTo>
                <a:lnTo>
                  <a:pt x="321932" y="38608"/>
                </a:lnTo>
                <a:lnTo>
                  <a:pt x="312407" y="38608"/>
                </a:lnTo>
                <a:lnTo>
                  <a:pt x="312407" y="56642"/>
                </a:lnTo>
                <a:lnTo>
                  <a:pt x="321932" y="56642"/>
                </a:lnTo>
                <a:lnTo>
                  <a:pt x="321932" y="119253"/>
                </a:lnTo>
                <a:lnTo>
                  <a:pt x="327266" y="129159"/>
                </a:lnTo>
                <a:lnTo>
                  <a:pt x="334124" y="132461"/>
                </a:lnTo>
                <a:lnTo>
                  <a:pt x="344919" y="134112"/>
                </a:lnTo>
                <a:lnTo>
                  <a:pt x="354444" y="132461"/>
                </a:lnTo>
                <a:lnTo>
                  <a:pt x="359778" y="129159"/>
                </a:lnTo>
                <a:lnTo>
                  <a:pt x="359778" y="114300"/>
                </a:lnTo>
                <a:lnTo>
                  <a:pt x="359778" y="110998"/>
                </a:lnTo>
                <a:lnTo>
                  <a:pt x="348983" y="114300"/>
                </a:lnTo>
                <a:lnTo>
                  <a:pt x="344919" y="114300"/>
                </a:lnTo>
                <a:lnTo>
                  <a:pt x="342252" y="110998"/>
                </a:lnTo>
                <a:lnTo>
                  <a:pt x="339458" y="107696"/>
                </a:lnTo>
                <a:lnTo>
                  <a:pt x="339458" y="56642"/>
                </a:lnTo>
                <a:lnTo>
                  <a:pt x="361175" y="56642"/>
                </a:lnTo>
                <a:lnTo>
                  <a:pt x="361175" y="38608"/>
                </a:lnTo>
                <a:close/>
              </a:path>
              <a:path w="513715" h="134620">
                <a:moveTo>
                  <a:pt x="451104" y="86233"/>
                </a:moveTo>
                <a:lnTo>
                  <a:pt x="449986" y="77978"/>
                </a:lnTo>
                <a:lnTo>
                  <a:pt x="448437" y="66421"/>
                </a:lnTo>
                <a:lnTo>
                  <a:pt x="441096" y="53213"/>
                </a:lnTo>
                <a:lnTo>
                  <a:pt x="440182" y="51562"/>
                </a:lnTo>
                <a:lnTo>
                  <a:pt x="436118" y="44958"/>
                </a:lnTo>
                <a:lnTo>
                  <a:pt x="430657" y="40589"/>
                </a:lnTo>
                <a:lnTo>
                  <a:pt x="430657" y="68072"/>
                </a:lnTo>
                <a:lnTo>
                  <a:pt x="430657" y="77978"/>
                </a:lnTo>
                <a:lnTo>
                  <a:pt x="391160" y="77978"/>
                </a:lnTo>
                <a:lnTo>
                  <a:pt x="393827" y="68072"/>
                </a:lnTo>
                <a:lnTo>
                  <a:pt x="399288" y="59817"/>
                </a:lnTo>
                <a:lnTo>
                  <a:pt x="403352" y="53213"/>
                </a:lnTo>
                <a:lnTo>
                  <a:pt x="418338" y="53213"/>
                </a:lnTo>
                <a:lnTo>
                  <a:pt x="426593" y="59817"/>
                </a:lnTo>
                <a:lnTo>
                  <a:pt x="430657" y="68072"/>
                </a:lnTo>
                <a:lnTo>
                  <a:pt x="430657" y="40589"/>
                </a:lnTo>
                <a:lnTo>
                  <a:pt x="427863" y="38354"/>
                </a:lnTo>
                <a:lnTo>
                  <a:pt x="421132" y="35052"/>
                </a:lnTo>
                <a:lnTo>
                  <a:pt x="403352" y="35052"/>
                </a:lnTo>
                <a:lnTo>
                  <a:pt x="376047" y="66421"/>
                </a:lnTo>
                <a:lnTo>
                  <a:pt x="373380" y="82931"/>
                </a:lnTo>
                <a:lnTo>
                  <a:pt x="373380" y="96139"/>
                </a:lnTo>
                <a:lnTo>
                  <a:pt x="376047" y="104394"/>
                </a:lnTo>
                <a:lnTo>
                  <a:pt x="381508" y="114300"/>
                </a:lnTo>
                <a:lnTo>
                  <a:pt x="386969" y="119253"/>
                </a:lnTo>
                <a:lnTo>
                  <a:pt x="391160" y="125857"/>
                </a:lnTo>
                <a:lnTo>
                  <a:pt x="399288" y="132461"/>
                </a:lnTo>
                <a:lnTo>
                  <a:pt x="406146" y="134112"/>
                </a:lnTo>
                <a:lnTo>
                  <a:pt x="423799" y="134112"/>
                </a:lnTo>
                <a:lnTo>
                  <a:pt x="433324" y="129159"/>
                </a:lnTo>
                <a:lnTo>
                  <a:pt x="440182" y="122555"/>
                </a:lnTo>
                <a:lnTo>
                  <a:pt x="445643" y="115951"/>
                </a:lnTo>
                <a:lnTo>
                  <a:pt x="436118" y="104394"/>
                </a:lnTo>
                <a:lnTo>
                  <a:pt x="426593" y="114300"/>
                </a:lnTo>
                <a:lnTo>
                  <a:pt x="412877" y="115951"/>
                </a:lnTo>
                <a:lnTo>
                  <a:pt x="406146" y="114300"/>
                </a:lnTo>
                <a:lnTo>
                  <a:pt x="399288" y="110998"/>
                </a:lnTo>
                <a:lnTo>
                  <a:pt x="393827" y="101092"/>
                </a:lnTo>
                <a:lnTo>
                  <a:pt x="391160" y="92837"/>
                </a:lnTo>
                <a:lnTo>
                  <a:pt x="448437" y="92837"/>
                </a:lnTo>
                <a:lnTo>
                  <a:pt x="451104" y="86233"/>
                </a:lnTo>
                <a:close/>
              </a:path>
              <a:path w="513715" h="134620">
                <a:moveTo>
                  <a:pt x="513575" y="35064"/>
                </a:moveTo>
                <a:lnTo>
                  <a:pt x="503796" y="35064"/>
                </a:lnTo>
                <a:lnTo>
                  <a:pt x="495541" y="41668"/>
                </a:lnTo>
                <a:lnTo>
                  <a:pt x="488556" y="48272"/>
                </a:lnTo>
                <a:lnTo>
                  <a:pt x="482968" y="59829"/>
                </a:lnTo>
                <a:lnTo>
                  <a:pt x="482968" y="38366"/>
                </a:lnTo>
                <a:lnTo>
                  <a:pt x="466331" y="38366"/>
                </a:lnTo>
                <a:lnTo>
                  <a:pt x="466331" y="132600"/>
                </a:lnTo>
                <a:lnTo>
                  <a:pt x="482968" y="132600"/>
                </a:lnTo>
                <a:lnTo>
                  <a:pt x="482968" y="96278"/>
                </a:lnTo>
                <a:lnTo>
                  <a:pt x="485762" y="81292"/>
                </a:lnTo>
                <a:lnTo>
                  <a:pt x="491350" y="68084"/>
                </a:lnTo>
                <a:lnTo>
                  <a:pt x="501129" y="59829"/>
                </a:lnTo>
                <a:lnTo>
                  <a:pt x="513575" y="59829"/>
                </a:lnTo>
                <a:lnTo>
                  <a:pt x="513575" y="35064"/>
                </a:lnTo>
                <a:close/>
              </a:path>
            </a:pathLst>
          </a:custGeom>
          <a:solidFill>
            <a:srgbClr val="57585B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5" name="object 45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1216640" y="5172455"/>
            <a:ext cx="74675" cy="89916"/>
          </a:xfrm>
          <a:prstGeom prst="rect">
            <a:avLst/>
          </a:prstGeom>
        </p:spPr>
      </p:pic>
      <p:pic>
        <p:nvPicPr>
          <p:cNvPr id="46" name="object 46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9986771" y="5372100"/>
            <a:ext cx="399287" cy="128016"/>
          </a:xfrm>
          <a:prstGeom prst="rect">
            <a:avLst/>
          </a:prstGeom>
        </p:spPr>
      </p:pic>
      <p:grpSp>
        <p:nvGrpSpPr>
          <p:cNvPr id="47" name="object 47"/>
          <p:cNvGrpSpPr/>
          <p:nvPr/>
        </p:nvGrpSpPr>
        <p:grpSpPr>
          <a:xfrm>
            <a:off x="5640323" y="2941320"/>
            <a:ext cx="417830" cy="116205"/>
            <a:chOff x="5640323" y="2941320"/>
            <a:chExt cx="417830" cy="116205"/>
          </a:xfrm>
        </p:grpSpPr>
        <p:pic>
          <p:nvPicPr>
            <p:cNvPr id="48" name="object 4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640323" y="2944368"/>
              <a:ext cx="115824" cy="112775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780531" y="2948940"/>
              <a:ext cx="242316" cy="108203"/>
            </a:xfrm>
            <a:prstGeom prst="rect">
              <a:avLst/>
            </a:prstGeom>
          </p:spPr>
        </p:pic>
        <p:sp>
          <p:nvSpPr>
            <p:cNvPr id="50" name="object 50"/>
            <p:cNvSpPr/>
            <p:nvPr/>
          </p:nvSpPr>
          <p:spPr>
            <a:xfrm>
              <a:off x="6042659" y="2941320"/>
              <a:ext cx="15240" cy="113030"/>
            </a:xfrm>
            <a:custGeom>
              <a:avLst/>
              <a:gdLst/>
              <a:ahLst/>
              <a:cxnLst/>
              <a:rect l="l" t="t" r="r" b="b"/>
              <a:pathLst>
                <a:path w="15239" h="113030">
                  <a:moveTo>
                    <a:pt x="15239" y="0"/>
                  </a:moveTo>
                  <a:lnTo>
                    <a:pt x="0" y="0"/>
                  </a:lnTo>
                  <a:lnTo>
                    <a:pt x="0" y="112775"/>
                  </a:lnTo>
                  <a:lnTo>
                    <a:pt x="15239" y="112775"/>
                  </a:lnTo>
                  <a:lnTo>
                    <a:pt x="15239" y="0"/>
                  </a:lnTo>
                  <a:close/>
                </a:path>
              </a:pathLst>
            </a:custGeom>
            <a:solidFill>
              <a:srgbClr val="57585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1" name="object 51"/>
          <p:cNvSpPr/>
          <p:nvPr/>
        </p:nvSpPr>
        <p:spPr>
          <a:xfrm>
            <a:off x="6117336" y="2941332"/>
            <a:ext cx="867410" cy="116205"/>
          </a:xfrm>
          <a:custGeom>
            <a:avLst/>
            <a:gdLst/>
            <a:ahLst/>
            <a:cxnLst/>
            <a:rect l="l" t="t" r="r" b="b"/>
            <a:pathLst>
              <a:path w="867409" h="116205">
                <a:moveTo>
                  <a:pt x="13716" y="6083"/>
                </a:moveTo>
                <a:lnTo>
                  <a:pt x="0" y="6083"/>
                </a:lnTo>
                <a:lnTo>
                  <a:pt x="0" y="112763"/>
                </a:lnTo>
                <a:lnTo>
                  <a:pt x="13716" y="112763"/>
                </a:lnTo>
                <a:lnTo>
                  <a:pt x="13716" y="6083"/>
                </a:lnTo>
                <a:close/>
              </a:path>
              <a:path w="867409" h="116205">
                <a:moveTo>
                  <a:pt x="99047" y="61849"/>
                </a:moveTo>
                <a:lnTo>
                  <a:pt x="74028" y="28956"/>
                </a:lnTo>
                <a:lnTo>
                  <a:pt x="65773" y="32258"/>
                </a:lnTo>
                <a:lnTo>
                  <a:pt x="61582" y="35560"/>
                </a:lnTo>
                <a:lnTo>
                  <a:pt x="53200" y="43688"/>
                </a:lnTo>
                <a:lnTo>
                  <a:pt x="53200" y="32258"/>
                </a:lnTo>
                <a:lnTo>
                  <a:pt x="36563" y="32258"/>
                </a:lnTo>
                <a:lnTo>
                  <a:pt x="36563" y="112776"/>
                </a:lnTo>
                <a:lnTo>
                  <a:pt x="53200" y="112776"/>
                </a:lnTo>
                <a:lnTo>
                  <a:pt x="53200" y="58547"/>
                </a:lnTo>
                <a:lnTo>
                  <a:pt x="55994" y="53594"/>
                </a:lnTo>
                <a:lnTo>
                  <a:pt x="61582" y="46990"/>
                </a:lnTo>
                <a:lnTo>
                  <a:pt x="74028" y="46990"/>
                </a:lnTo>
                <a:lnTo>
                  <a:pt x="79616" y="53594"/>
                </a:lnTo>
                <a:lnTo>
                  <a:pt x="83807" y="68453"/>
                </a:lnTo>
                <a:lnTo>
                  <a:pt x="83807" y="112776"/>
                </a:lnTo>
                <a:lnTo>
                  <a:pt x="99047" y="112776"/>
                </a:lnTo>
                <a:lnTo>
                  <a:pt x="99047" y="61849"/>
                </a:lnTo>
                <a:close/>
              </a:path>
              <a:path w="867409" h="116205">
                <a:moveTo>
                  <a:pt x="155448" y="3302"/>
                </a:moveTo>
                <a:lnTo>
                  <a:pt x="140335" y="0"/>
                </a:lnTo>
                <a:lnTo>
                  <a:pt x="132080" y="3302"/>
                </a:lnTo>
                <a:lnTo>
                  <a:pt x="125222" y="6477"/>
                </a:lnTo>
                <a:lnTo>
                  <a:pt x="122428" y="14732"/>
                </a:lnTo>
                <a:lnTo>
                  <a:pt x="119634" y="26162"/>
                </a:lnTo>
                <a:lnTo>
                  <a:pt x="119634" y="32639"/>
                </a:lnTo>
                <a:lnTo>
                  <a:pt x="112776" y="32639"/>
                </a:lnTo>
                <a:lnTo>
                  <a:pt x="112776" y="47371"/>
                </a:lnTo>
                <a:lnTo>
                  <a:pt x="119634" y="47371"/>
                </a:lnTo>
                <a:lnTo>
                  <a:pt x="119634" y="112776"/>
                </a:lnTo>
                <a:lnTo>
                  <a:pt x="134747" y="112776"/>
                </a:lnTo>
                <a:lnTo>
                  <a:pt x="134747" y="47371"/>
                </a:lnTo>
                <a:lnTo>
                  <a:pt x="152654" y="47371"/>
                </a:lnTo>
                <a:lnTo>
                  <a:pt x="152654" y="32639"/>
                </a:lnTo>
                <a:lnTo>
                  <a:pt x="134747" y="32639"/>
                </a:lnTo>
                <a:lnTo>
                  <a:pt x="134747" y="24511"/>
                </a:lnTo>
                <a:lnTo>
                  <a:pt x="137541" y="18034"/>
                </a:lnTo>
                <a:lnTo>
                  <a:pt x="140335" y="18034"/>
                </a:lnTo>
                <a:lnTo>
                  <a:pt x="145796" y="14732"/>
                </a:lnTo>
                <a:lnTo>
                  <a:pt x="155448" y="18034"/>
                </a:lnTo>
                <a:lnTo>
                  <a:pt x="155448" y="14732"/>
                </a:lnTo>
                <a:lnTo>
                  <a:pt x="155448" y="3302"/>
                </a:lnTo>
                <a:close/>
              </a:path>
              <a:path w="867409" h="116205">
                <a:moveTo>
                  <a:pt x="204216" y="28956"/>
                </a:moveTo>
                <a:lnTo>
                  <a:pt x="194691" y="32258"/>
                </a:lnTo>
                <a:lnTo>
                  <a:pt x="186436" y="35560"/>
                </a:lnTo>
                <a:lnTo>
                  <a:pt x="182372" y="40513"/>
                </a:lnTo>
                <a:lnTo>
                  <a:pt x="179578" y="50292"/>
                </a:lnTo>
                <a:lnTo>
                  <a:pt x="179578" y="32258"/>
                </a:lnTo>
                <a:lnTo>
                  <a:pt x="164592" y="32258"/>
                </a:lnTo>
                <a:lnTo>
                  <a:pt x="164592" y="112776"/>
                </a:lnTo>
                <a:lnTo>
                  <a:pt x="179578" y="112776"/>
                </a:lnTo>
                <a:lnTo>
                  <a:pt x="179578" y="68453"/>
                </a:lnTo>
                <a:lnTo>
                  <a:pt x="185039" y="58547"/>
                </a:lnTo>
                <a:lnTo>
                  <a:pt x="191897" y="53594"/>
                </a:lnTo>
                <a:lnTo>
                  <a:pt x="201422" y="50292"/>
                </a:lnTo>
                <a:lnTo>
                  <a:pt x="204216" y="50292"/>
                </a:lnTo>
                <a:lnTo>
                  <a:pt x="204216" y="28956"/>
                </a:lnTo>
                <a:close/>
              </a:path>
              <a:path w="867409" h="116205">
                <a:moveTo>
                  <a:pt x="271259" y="50292"/>
                </a:moveTo>
                <a:lnTo>
                  <a:pt x="269024" y="46990"/>
                </a:lnTo>
                <a:lnTo>
                  <a:pt x="264528" y="40386"/>
                </a:lnTo>
                <a:lnTo>
                  <a:pt x="256400" y="32258"/>
                </a:lnTo>
                <a:lnTo>
                  <a:pt x="241668" y="28956"/>
                </a:lnTo>
                <a:lnTo>
                  <a:pt x="229476" y="32258"/>
                </a:lnTo>
                <a:lnTo>
                  <a:pt x="217411" y="38735"/>
                </a:lnTo>
                <a:lnTo>
                  <a:pt x="222745" y="53594"/>
                </a:lnTo>
                <a:lnTo>
                  <a:pt x="229476" y="46990"/>
                </a:lnTo>
                <a:lnTo>
                  <a:pt x="247002" y="46990"/>
                </a:lnTo>
                <a:lnTo>
                  <a:pt x="253733" y="50292"/>
                </a:lnTo>
                <a:lnTo>
                  <a:pt x="256400" y="55118"/>
                </a:lnTo>
                <a:lnTo>
                  <a:pt x="256400" y="68326"/>
                </a:lnTo>
                <a:lnTo>
                  <a:pt x="256400" y="79756"/>
                </a:lnTo>
                <a:lnTo>
                  <a:pt x="256400" y="91186"/>
                </a:lnTo>
                <a:lnTo>
                  <a:pt x="252463" y="97790"/>
                </a:lnTo>
                <a:lnTo>
                  <a:pt x="247002" y="101092"/>
                </a:lnTo>
                <a:lnTo>
                  <a:pt x="234937" y="101092"/>
                </a:lnTo>
                <a:lnTo>
                  <a:pt x="229476" y="97790"/>
                </a:lnTo>
                <a:lnTo>
                  <a:pt x="226809" y="94488"/>
                </a:lnTo>
                <a:lnTo>
                  <a:pt x="226809" y="83058"/>
                </a:lnTo>
                <a:lnTo>
                  <a:pt x="229476" y="79756"/>
                </a:lnTo>
                <a:lnTo>
                  <a:pt x="234937" y="76454"/>
                </a:lnTo>
                <a:lnTo>
                  <a:pt x="241668" y="73152"/>
                </a:lnTo>
                <a:lnTo>
                  <a:pt x="252463" y="76454"/>
                </a:lnTo>
                <a:lnTo>
                  <a:pt x="256400" y="79756"/>
                </a:lnTo>
                <a:lnTo>
                  <a:pt x="256400" y="68326"/>
                </a:lnTo>
                <a:lnTo>
                  <a:pt x="249669" y="65024"/>
                </a:lnTo>
                <a:lnTo>
                  <a:pt x="240271" y="61722"/>
                </a:lnTo>
                <a:lnTo>
                  <a:pt x="226809" y="65024"/>
                </a:lnTo>
                <a:lnTo>
                  <a:pt x="220078" y="71628"/>
                </a:lnTo>
                <a:lnTo>
                  <a:pt x="213347" y="76454"/>
                </a:lnTo>
                <a:lnTo>
                  <a:pt x="213347" y="101092"/>
                </a:lnTo>
                <a:lnTo>
                  <a:pt x="217411" y="109220"/>
                </a:lnTo>
                <a:lnTo>
                  <a:pt x="226809" y="112522"/>
                </a:lnTo>
                <a:lnTo>
                  <a:pt x="234937" y="115824"/>
                </a:lnTo>
                <a:lnTo>
                  <a:pt x="241668" y="115824"/>
                </a:lnTo>
                <a:lnTo>
                  <a:pt x="249669" y="112522"/>
                </a:lnTo>
                <a:lnTo>
                  <a:pt x="256400" y="104394"/>
                </a:lnTo>
                <a:lnTo>
                  <a:pt x="256400" y="112522"/>
                </a:lnTo>
                <a:lnTo>
                  <a:pt x="271259" y="112522"/>
                </a:lnTo>
                <a:lnTo>
                  <a:pt x="271259" y="104394"/>
                </a:lnTo>
                <a:lnTo>
                  <a:pt x="271259" y="101092"/>
                </a:lnTo>
                <a:lnTo>
                  <a:pt x="271259" y="73152"/>
                </a:lnTo>
                <a:lnTo>
                  <a:pt x="271259" y="68326"/>
                </a:lnTo>
                <a:lnTo>
                  <a:pt x="271259" y="50292"/>
                </a:lnTo>
                <a:close/>
              </a:path>
              <a:path w="867409" h="116205">
                <a:moveTo>
                  <a:pt x="338328" y="88011"/>
                </a:moveTo>
                <a:lnTo>
                  <a:pt x="335534" y="79756"/>
                </a:lnTo>
                <a:lnTo>
                  <a:pt x="331470" y="73152"/>
                </a:lnTo>
                <a:lnTo>
                  <a:pt x="323215" y="68326"/>
                </a:lnTo>
                <a:lnTo>
                  <a:pt x="316357" y="65024"/>
                </a:lnTo>
                <a:lnTo>
                  <a:pt x="305435" y="58420"/>
                </a:lnTo>
                <a:lnTo>
                  <a:pt x="304038" y="55118"/>
                </a:lnTo>
                <a:lnTo>
                  <a:pt x="301244" y="53594"/>
                </a:lnTo>
                <a:lnTo>
                  <a:pt x="304038" y="46990"/>
                </a:lnTo>
                <a:lnTo>
                  <a:pt x="310896" y="43688"/>
                </a:lnTo>
                <a:lnTo>
                  <a:pt x="320548" y="46990"/>
                </a:lnTo>
                <a:lnTo>
                  <a:pt x="331470" y="53594"/>
                </a:lnTo>
                <a:lnTo>
                  <a:pt x="334175" y="43688"/>
                </a:lnTo>
                <a:lnTo>
                  <a:pt x="335534" y="38735"/>
                </a:lnTo>
                <a:lnTo>
                  <a:pt x="323215" y="32258"/>
                </a:lnTo>
                <a:lnTo>
                  <a:pt x="310896" y="28956"/>
                </a:lnTo>
                <a:lnTo>
                  <a:pt x="301244" y="32258"/>
                </a:lnTo>
                <a:lnTo>
                  <a:pt x="293116" y="38735"/>
                </a:lnTo>
                <a:lnTo>
                  <a:pt x="288925" y="43688"/>
                </a:lnTo>
                <a:lnTo>
                  <a:pt x="286258" y="55118"/>
                </a:lnTo>
                <a:lnTo>
                  <a:pt x="288925" y="65024"/>
                </a:lnTo>
                <a:lnTo>
                  <a:pt x="293116" y="71628"/>
                </a:lnTo>
                <a:lnTo>
                  <a:pt x="301244" y="76454"/>
                </a:lnTo>
                <a:lnTo>
                  <a:pt x="308102" y="79756"/>
                </a:lnTo>
                <a:lnTo>
                  <a:pt x="319151" y="83058"/>
                </a:lnTo>
                <a:lnTo>
                  <a:pt x="323215" y="86360"/>
                </a:lnTo>
                <a:lnTo>
                  <a:pt x="323215" y="94488"/>
                </a:lnTo>
                <a:lnTo>
                  <a:pt x="320548" y="97790"/>
                </a:lnTo>
                <a:lnTo>
                  <a:pt x="313690" y="101092"/>
                </a:lnTo>
                <a:lnTo>
                  <a:pt x="301244" y="97790"/>
                </a:lnTo>
                <a:lnTo>
                  <a:pt x="291719" y="88011"/>
                </a:lnTo>
                <a:lnTo>
                  <a:pt x="283464" y="104394"/>
                </a:lnTo>
                <a:lnTo>
                  <a:pt x="298577" y="112522"/>
                </a:lnTo>
                <a:lnTo>
                  <a:pt x="313690" y="115824"/>
                </a:lnTo>
                <a:lnTo>
                  <a:pt x="323215" y="112522"/>
                </a:lnTo>
                <a:lnTo>
                  <a:pt x="331470" y="109220"/>
                </a:lnTo>
                <a:lnTo>
                  <a:pt x="335534" y="101092"/>
                </a:lnTo>
                <a:lnTo>
                  <a:pt x="338328" y="88011"/>
                </a:lnTo>
                <a:close/>
              </a:path>
              <a:path w="867409" h="116205">
                <a:moveTo>
                  <a:pt x="396240" y="32258"/>
                </a:moveTo>
                <a:lnTo>
                  <a:pt x="378333" y="32258"/>
                </a:lnTo>
                <a:lnTo>
                  <a:pt x="378333" y="7620"/>
                </a:lnTo>
                <a:lnTo>
                  <a:pt x="360426" y="7620"/>
                </a:lnTo>
                <a:lnTo>
                  <a:pt x="360426" y="32258"/>
                </a:lnTo>
                <a:lnTo>
                  <a:pt x="353568" y="32258"/>
                </a:lnTo>
                <a:lnTo>
                  <a:pt x="353568" y="46990"/>
                </a:lnTo>
                <a:lnTo>
                  <a:pt x="360426" y="46990"/>
                </a:lnTo>
                <a:lnTo>
                  <a:pt x="360426" y="91186"/>
                </a:lnTo>
                <a:lnTo>
                  <a:pt x="363220" y="101092"/>
                </a:lnTo>
                <a:lnTo>
                  <a:pt x="366014" y="109220"/>
                </a:lnTo>
                <a:lnTo>
                  <a:pt x="372872" y="112522"/>
                </a:lnTo>
                <a:lnTo>
                  <a:pt x="381127" y="115824"/>
                </a:lnTo>
                <a:lnTo>
                  <a:pt x="387985" y="112522"/>
                </a:lnTo>
                <a:lnTo>
                  <a:pt x="396240" y="109220"/>
                </a:lnTo>
                <a:lnTo>
                  <a:pt x="396240" y="97790"/>
                </a:lnTo>
                <a:lnTo>
                  <a:pt x="396240" y="94488"/>
                </a:lnTo>
                <a:lnTo>
                  <a:pt x="386588" y="97790"/>
                </a:lnTo>
                <a:lnTo>
                  <a:pt x="378333" y="94488"/>
                </a:lnTo>
                <a:lnTo>
                  <a:pt x="378333" y="46990"/>
                </a:lnTo>
                <a:lnTo>
                  <a:pt x="396240" y="46990"/>
                </a:lnTo>
                <a:lnTo>
                  <a:pt x="396240" y="32258"/>
                </a:lnTo>
                <a:close/>
              </a:path>
              <a:path w="867409" h="116205">
                <a:moveTo>
                  <a:pt x="451104" y="28956"/>
                </a:moveTo>
                <a:lnTo>
                  <a:pt x="442849" y="32258"/>
                </a:lnTo>
                <a:lnTo>
                  <a:pt x="436118" y="35560"/>
                </a:lnTo>
                <a:lnTo>
                  <a:pt x="430657" y="40513"/>
                </a:lnTo>
                <a:lnTo>
                  <a:pt x="426466" y="50292"/>
                </a:lnTo>
                <a:lnTo>
                  <a:pt x="426466" y="32258"/>
                </a:lnTo>
                <a:lnTo>
                  <a:pt x="411480" y="32258"/>
                </a:lnTo>
                <a:lnTo>
                  <a:pt x="411480" y="112776"/>
                </a:lnTo>
                <a:lnTo>
                  <a:pt x="426466" y="112776"/>
                </a:lnTo>
                <a:lnTo>
                  <a:pt x="426466" y="83185"/>
                </a:lnTo>
                <a:lnTo>
                  <a:pt x="427863" y="68453"/>
                </a:lnTo>
                <a:lnTo>
                  <a:pt x="433324" y="58547"/>
                </a:lnTo>
                <a:lnTo>
                  <a:pt x="440182" y="53594"/>
                </a:lnTo>
                <a:lnTo>
                  <a:pt x="451104" y="50292"/>
                </a:lnTo>
                <a:lnTo>
                  <a:pt x="451104" y="28956"/>
                </a:lnTo>
                <a:close/>
              </a:path>
              <a:path w="867409" h="116205">
                <a:moveTo>
                  <a:pt x="522732" y="32004"/>
                </a:moveTo>
                <a:lnTo>
                  <a:pt x="507492" y="32004"/>
                </a:lnTo>
                <a:lnTo>
                  <a:pt x="507492" y="86233"/>
                </a:lnTo>
                <a:lnTo>
                  <a:pt x="503428" y="91186"/>
                </a:lnTo>
                <a:lnTo>
                  <a:pt x="497840" y="97790"/>
                </a:lnTo>
                <a:lnTo>
                  <a:pt x="485394" y="97790"/>
                </a:lnTo>
                <a:lnTo>
                  <a:pt x="481203" y="91186"/>
                </a:lnTo>
                <a:lnTo>
                  <a:pt x="478536" y="86233"/>
                </a:lnTo>
                <a:lnTo>
                  <a:pt x="478536" y="32004"/>
                </a:lnTo>
                <a:lnTo>
                  <a:pt x="463296" y="32004"/>
                </a:lnTo>
                <a:lnTo>
                  <a:pt x="463296" y="97790"/>
                </a:lnTo>
                <a:lnTo>
                  <a:pt x="467487" y="105918"/>
                </a:lnTo>
                <a:lnTo>
                  <a:pt x="475742" y="112522"/>
                </a:lnTo>
                <a:lnTo>
                  <a:pt x="485394" y="115824"/>
                </a:lnTo>
                <a:lnTo>
                  <a:pt x="493649" y="112522"/>
                </a:lnTo>
                <a:lnTo>
                  <a:pt x="500634" y="109220"/>
                </a:lnTo>
                <a:lnTo>
                  <a:pt x="507492" y="101092"/>
                </a:lnTo>
                <a:lnTo>
                  <a:pt x="507492" y="112522"/>
                </a:lnTo>
                <a:lnTo>
                  <a:pt x="522732" y="112522"/>
                </a:lnTo>
                <a:lnTo>
                  <a:pt x="522732" y="101092"/>
                </a:lnTo>
                <a:lnTo>
                  <a:pt x="522732" y="97790"/>
                </a:lnTo>
                <a:lnTo>
                  <a:pt x="522732" y="32004"/>
                </a:lnTo>
                <a:close/>
              </a:path>
              <a:path w="867409" h="116205">
                <a:moveTo>
                  <a:pt x="601980" y="101092"/>
                </a:moveTo>
                <a:lnTo>
                  <a:pt x="599503" y="97790"/>
                </a:lnTo>
                <a:lnTo>
                  <a:pt x="592201" y="88011"/>
                </a:lnTo>
                <a:lnTo>
                  <a:pt x="585216" y="94488"/>
                </a:lnTo>
                <a:lnTo>
                  <a:pt x="574040" y="97790"/>
                </a:lnTo>
                <a:lnTo>
                  <a:pt x="564388" y="97790"/>
                </a:lnTo>
                <a:lnTo>
                  <a:pt x="560197" y="91186"/>
                </a:lnTo>
                <a:lnTo>
                  <a:pt x="554609" y="83058"/>
                </a:lnTo>
                <a:lnTo>
                  <a:pt x="551815" y="73152"/>
                </a:lnTo>
                <a:lnTo>
                  <a:pt x="551815" y="71628"/>
                </a:lnTo>
                <a:lnTo>
                  <a:pt x="554609" y="61722"/>
                </a:lnTo>
                <a:lnTo>
                  <a:pt x="560197" y="53594"/>
                </a:lnTo>
                <a:lnTo>
                  <a:pt x="564388" y="46990"/>
                </a:lnTo>
                <a:lnTo>
                  <a:pt x="572643" y="46990"/>
                </a:lnTo>
                <a:lnTo>
                  <a:pt x="582422" y="50292"/>
                </a:lnTo>
                <a:lnTo>
                  <a:pt x="589407" y="55118"/>
                </a:lnTo>
                <a:lnTo>
                  <a:pt x="597344" y="46990"/>
                </a:lnTo>
                <a:lnTo>
                  <a:pt x="572643" y="28956"/>
                </a:lnTo>
                <a:lnTo>
                  <a:pt x="564388" y="32258"/>
                </a:lnTo>
                <a:lnTo>
                  <a:pt x="560197" y="32258"/>
                </a:lnTo>
                <a:lnTo>
                  <a:pt x="546227" y="40386"/>
                </a:lnTo>
                <a:lnTo>
                  <a:pt x="539242" y="55118"/>
                </a:lnTo>
                <a:lnTo>
                  <a:pt x="536448" y="73152"/>
                </a:lnTo>
                <a:lnTo>
                  <a:pt x="539242" y="88011"/>
                </a:lnTo>
                <a:lnTo>
                  <a:pt x="546227" y="104394"/>
                </a:lnTo>
                <a:lnTo>
                  <a:pt x="560197" y="112522"/>
                </a:lnTo>
                <a:lnTo>
                  <a:pt x="572643" y="115824"/>
                </a:lnTo>
                <a:lnTo>
                  <a:pt x="582422" y="115824"/>
                </a:lnTo>
                <a:lnTo>
                  <a:pt x="589407" y="109220"/>
                </a:lnTo>
                <a:lnTo>
                  <a:pt x="594995" y="106045"/>
                </a:lnTo>
                <a:lnTo>
                  <a:pt x="601980" y="101092"/>
                </a:lnTo>
                <a:close/>
              </a:path>
              <a:path w="867409" h="116205">
                <a:moveTo>
                  <a:pt x="655320" y="32258"/>
                </a:moveTo>
                <a:lnTo>
                  <a:pt x="636651" y="32258"/>
                </a:lnTo>
                <a:lnTo>
                  <a:pt x="636651" y="7620"/>
                </a:lnTo>
                <a:lnTo>
                  <a:pt x="621919" y="7620"/>
                </a:lnTo>
                <a:lnTo>
                  <a:pt x="621919" y="32258"/>
                </a:lnTo>
                <a:lnTo>
                  <a:pt x="612648" y="32258"/>
                </a:lnTo>
                <a:lnTo>
                  <a:pt x="612648" y="46990"/>
                </a:lnTo>
                <a:lnTo>
                  <a:pt x="621919" y="46990"/>
                </a:lnTo>
                <a:lnTo>
                  <a:pt x="621919" y="101092"/>
                </a:lnTo>
                <a:lnTo>
                  <a:pt x="627380" y="109220"/>
                </a:lnTo>
                <a:lnTo>
                  <a:pt x="640715" y="115824"/>
                </a:lnTo>
                <a:lnTo>
                  <a:pt x="648716" y="112522"/>
                </a:lnTo>
                <a:lnTo>
                  <a:pt x="653923" y="109220"/>
                </a:lnTo>
                <a:lnTo>
                  <a:pt x="653923" y="97790"/>
                </a:lnTo>
                <a:lnTo>
                  <a:pt x="653923" y="94488"/>
                </a:lnTo>
                <a:lnTo>
                  <a:pt x="645922" y="97790"/>
                </a:lnTo>
                <a:lnTo>
                  <a:pt x="639318" y="94488"/>
                </a:lnTo>
                <a:lnTo>
                  <a:pt x="636651" y="88011"/>
                </a:lnTo>
                <a:lnTo>
                  <a:pt x="636651" y="46990"/>
                </a:lnTo>
                <a:lnTo>
                  <a:pt x="655320" y="46990"/>
                </a:lnTo>
                <a:lnTo>
                  <a:pt x="655320" y="32258"/>
                </a:lnTo>
                <a:close/>
              </a:path>
              <a:path w="867409" h="116205">
                <a:moveTo>
                  <a:pt x="731520" y="32004"/>
                </a:moveTo>
                <a:lnTo>
                  <a:pt x="716153" y="32004"/>
                </a:lnTo>
                <a:lnTo>
                  <a:pt x="716153" y="76327"/>
                </a:lnTo>
                <a:lnTo>
                  <a:pt x="713486" y="86233"/>
                </a:lnTo>
                <a:lnTo>
                  <a:pt x="710692" y="91186"/>
                </a:lnTo>
                <a:lnTo>
                  <a:pt x="706501" y="97790"/>
                </a:lnTo>
                <a:lnTo>
                  <a:pt x="693928" y="97790"/>
                </a:lnTo>
                <a:lnTo>
                  <a:pt x="688340" y="91186"/>
                </a:lnTo>
                <a:lnTo>
                  <a:pt x="685546" y="86233"/>
                </a:lnTo>
                <a:lnTo>
                  <a:pt x="685546" y="32004"/>
                </a:lnTo>
                <a:lnTo>
                  <a:pt x="667512" y="32004"/>
                </a:lnTo>
                <a:lnTo>
                  <a:pt x="667512" y="82931"/>
                </a:lnTo>
                <a:lnTo>
                  <a:pt x="670306" y="97790"/>
                </a:lnTo>
                <a:lnTo>
                  <a:pt x="675894" y="105918"/>
                </a:lnTo>
                <a:lnTo>
                  <a:pt x="682879" y="112522"/>
                </a:lnTo>
                <a:lnTo>
                  <a:pt x="693928" y="115824"/>
                </a:lnTo>
                <a:lnTo>
                  <a:pt x="700913" y="112522"/>
                </a:lnTo>
                <a:lnTo>
                  <a:pt x="706501" y="109220"/>
                </a:lnTo>
                <a:lnTo>
                  <a:pt x="716153" y="101092"/>
                </a:lnTo>
                <a:lnTo>
                  <a:pt x="716153" y="112522"/>
                </a:lnTo>
                <a:lnTo>
                  <a:pt x="731520" y="112522"/>
                </a:lnTo>
                <a:lnTo>
                  <a:pt x="731520" y="101092"/>
                </a:lnTo>
                <a:lnTo>
                  <a:pt x="731520" y="97790"/>
                </a:lnTo>
                <a:lnTo>
                  <a:pt x="731520" y="32004"/>
                </a:lnTo>
                <a:close/>
              </a:path>
              <a:path w="867409" h="116205">
                <a:moveTo>
                  <a:pt x="786371" y="28956"/>
                </a:moveTo>
                <a:lnTo>
                  <a:pt x="772655" y="35560"/>
                </a:lnTo>
                <a:lnTo>
                  <a:pt x="767194" y="40513"/>
                </a:lnTo>
                <a:lnTo>
                  <a:pt x="764527" y="50292"/>
                </a:lnTo>
                <a:lnTo>
                  <a:pt x="764527" y="32258"/>
                </a:lnTo>
                <a:lnTo>
                  <a:pt x="746747" y="32258"/>
                </a:lnTo>
                <a:lnTo>
                  <a:pt x="746747" y="112776"/>
                </a:lnTo>
                <a:lnTo>
                  <a:pt x="764527" y="112776"/>
                </a:lnTo>
                <a:lnTo>
                  <a:pt x="764527" y="68453"/>
                </a:lnTo>
                <a:lnTo>
                  <a:pt x="769988" y="58547"/>
                </a:lnTo>
                <a:lnTo>
                  <a:pt x="776846" y="53594"/>
                </a:lnTo>
                <a:lnTo>
                  <a:pt x="786371" y="50292"/>
                </a:lnTo>
                <a:lnTo>
                  <a:pt x="786371" y="28956"/>
                </a:lnTo>
                <a:close/>
              </a:path>
              <a:path w="867409" h="116205">
                <a:moveTo>
                  <a:pt x="867143" y="73152"/>
                </a:moveTo>
                <a:lnTo>
                  <a:pt x="866406" y="68326"/>
                </a:lnTo>
                <a:lnTo>
                  <a:pt x="864349" y="55118"/>
                </a:lnTo>
                <a:lnTo>
                  <a:pt x="856221" y="43688"/>
                </a:lnTo>
                <a:lnTo>
                  <a:pt x="849363" y="35572"/>
                </a:lnTo>
                <a:lnTo>
                  <a:pt x="849363" y="58420"/>
                </a:lnTo>
                <a:lnTo>
                  <a:pt x="849363" y="68326"/>
                </a:lnTo>
                <a:lnTo>
                  <a:pt x="813803" y="68326"/>
                </a:lnTo>
                <a:lnTo>
                  <a:pt x="816470" y="58420"/>
                </a:lnTo>
                <a:lnTo>
                  <a:pt x="821931" y="50292"/>
                </a:lnTo>
                <a:lnTo>
                  <a:pt x="827519" y="46990"/>
                </a:lnTo>
                <a:lnTo>
                  <a:pt x="831583" y="43688"/>
                </a:lnTo>
                <a:lnTo>
                  <a:pt x="839711" y="46990"/>
                </a:lnTo>
                <a:lnTo>
                  <a:pt x="843902" y="50292"/>
                </a:lnTo>
                <a:lnTo>
                  <a:pt x="849363" y="58420"/>
                </a:lnTo>
                <a:lnTo>
                  <a:pt x="849363" y="35572"/>
                </a:lnTo>
                <a:lnTo>
                  <a:pt x="846569" y="32258"/>
                </a:lnTo>
                <a:lnTo>
                  <a:pt x="839711" y="32258"/>
                </a:lnTo>
                <a:lnTo>
                  <a:pt x="831583" y="28956"/>
                </a:lnTo>
                <a:lnTo>
                  <a:pt x="827519" y="32258"/>
                </a:lnTo>
                <a:lnTo>
                  <a:pt x="819264" y="32258"/>
                </a:lnTo>
                <a:lnTo>
                  <a:pt x="809612" y="40386"/>
                </a:lnTo>
                <a:lnTo>
                  <a:pt x="801484" y="55118"/>
                </a:lnTo>
                <a:lnTo>
                  <a:pt x="800087" y="73152"/>
                </a:lnTo>
                <a:lnTo>
                  <a:pt x="801484" y="88011"/>
                </a:lnTo>
                <a:lnTo>
                  <a:pt x="809612" y="104394"/>
                </a:lnTo>
                <a:lnTo>
                  <a:pt x="821931" y="112522"/>
                </a:lnTo>
                <a:lnTo>
                  <a:pt x="834250" y="115824"/>
                </a:lnTo>
                <a:lnTo>
                  <a:pt x="843902" y="115824"/>
                </a:lnTo>
                <a:lnTo>
                  <a:pt x="852030" y="109220"/>
                </a:lnTo>
                <a:lnTo>
                  <a:pt x="856221" y="106045"/>
                </a:lnTo>
                <a:lnTo>
                  <a:pt x="861682" y="101092"/>
                </a:lnTo>
                <a:lnTo>
                  <a:pt x="853427" y="88011"/>
                </a:lnTo>
                <a:lnTo>
                  <a:pt x="843902" y="97790"/>
                </a:lnTo>
                <a:lnTo>
                  <a:pt x="834250" y="101092"/>
                </a:lnTo>
                <a:lnTo>
                  <a:pt x="827519" y="97790"/>
                </a:lnTo>
                <a:lnTo>
                  <a:pt x="821931" y="94488"/>
                </a:lnTo>
                <a:lnTo>
                  <a:pt x="816470" y="88011"/>
                </a:lnTo>
                <a:lnTo>
                  <a:pt x="813803" y="79756"/>
                </a:lnTo>
                <a:lnTo>
                  <a:pt x="864349" y="79756"/>
                </a:lnTo>
                <a:lnTo>
                  <a:pt x="867143" y="73152"/>
                </a:lnTo>
                <a:close/>
              </a:path>
            </a:pathLst>
          </a:custGeom>
          <a:solidFill>
            <a:srgbClr val="57585B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2" name="object 52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7036307" y="2944367"/>
            <a:ext cx="233171" cy="132587"/>
          </a:xfrm>
          <a:prstGeom prst="rect">
            <a:avLst/>
          </a:prstGeom>
        </p:spPr>
      </p:pic>
      <p:pic>
        <p:nvPicPr>
          <p:cNvPr id="53" name="object 53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7319772" y="2947416"/>
            <a:ext cx="380999" cy="109727"/>
          </a:xfrm>
          <a:prstGeom prst="rect">
            <a:avLst/>
          </a:prstGeom>
        </p:spPr>
      </p:pic>
      <p:grpSp>
        <p:nvGrpSpPr>
          <p:cNvPr id="54" name="object 54"/>
          <p:cNvGrpSpPr/>
          <p:nvPr/>
        </p:nvGrpSpPr>
        <p:grpSpPr>
          <a:xfrm>
            <a:off x="8630411" y="2941320"/>
            <a:ext cx="416559" cy="116205"/>
            <a:chOff x="8630411" y="2941320"/>
            <a:chExt cx="416559" cy="116205"/>
          </a:xfrm>
        </p:grpSpPr>
        <p:pic>
          <p:nvPicPr>
            <p:cNvPr id="55" name="object 55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630411" y="2944368"/>
              <a:ext cx="117347" cy="112775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8769095" y="2948940"/>
              <a:ext cx="243839" cy="108203"/>
            </a:xfrm>
            <a:prstGeom prst="rect">
              <a:avLst/>
            </a:prstGeom>
          </p:spPr>
        </p:pic>
        <p:sp>
          <p:nvSpPr>
            <p:cNvPr id="57" name="object 57"/>
            <p:cNvSpPr/>
            <p:nvPr/>
          </p:nvSpPr>
          <p:spPr>
            <a:xfrm>
              <a:off x="9032748" y="2941320"/>
              <a:ext cx="13970" cy="113030"/>
            </a:xfrm>
            <a:custGeom>
              <a:avLst/>
              <a:gdLst/>
              <a:ahLst/>
              <a:cxnLst/>
              <a:rect l="l" t="t" r="r" b="b"/>
              <a:pathLst>
                <a:path w="13970" h="113030">
                  <a:moveTo>
                    <a:pt x="13716" y="0"/>
                  </a:moveTo>
                  <a:lnTo>
                    <a:pt x="0" y="0"/>
                  </a:lnTo>
                  <a:lnTo>
                    <a:pt x="0" y="112775"/>
                  </a:lnTo>
                  <a:lnTo>
                    <a:pt x="13716" y="112775"/>
                  </a:lnTo>
                  <a:lnTo>
                    <a:pt x="13716" y="0"/>
                  </a:lnTo>
                  <a:close/>
                </a:path>
              </a:pathLst>
            </a:custGeom>
            <a:solidFill>
              <a:srgbClr val="57585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8" name="object 58"/>
          <p:cNvSpPr/>
          <p:nvPr/>
        </p:nvSpPr>
        <p:spPr>
          <a:xfrm>
            <a:off x="9107411" y="2941332"/>
            <a:ext cx="523240" cy="140335"/>
          </a:xfrm>
          <a:custGeom>
            <a:avLst/>
            <a:gdLst/>
            <a:ahLst/>
            <a:cxnLst/>
            <a:rect l="l" t="t" r="r" b="b"/>
            <a:pathLst>
              <a:path w="523240" h="140335">
                <a:moveTo>
                  <a:pt x="82296" y="58674"/>
                </a:moveTo>
                <a:lnTo>
                  <a:pt x="79502" y="47117"/>
                </a:lnTo>
                <a:lnTo>
                  <a:pt x="76835" y="38862"/>
                </a:lnTo>
                <a:lnTo>
                  <a:pt x="71374" y="29083"/>
                </a:lnTo>
                <a:lnTo>
                  <a:pt x="68859" y="24130"/>
                </a:lnTo>
                <a:lnTo>
                  <a:pt x="67183" y="20828"/>
                </a:lnTo>
                <a:lnTo>
                  <a:pt x="64516" y="18745"/>
                </a:lnTo>
                <a:lnTo>
                  <a:pt x="64516" y="58674"/>
                </a:lnTo>
                <a:lnTo>
                  <a:pt x="61722" y="73406"/>
                </a:lnTo>
                <a:lnTo>
                  <a:pt x="54864" y="86487"/>
                </a:lnTo>
                <a:lnTo>
                  <a:pt x="43942" y="94742"/>
                </a:lnTo>
                <a:lnTo>
                  <a:pt x="15113" y="94742"/>
                </a:lnTo>
                <a:lnTo>
                  <a:pt x="15113" y="24130"/>
                </a:lnTo>
                <a:lnTo>
                  <a:pt x="31496" y="24130"/>
                </a:lnTo>
                <a:lnTo>
                  <a:pt x="43942" y="25781"/>
                </a:lnTo>
                <a:lnTo>
                  <a:pt x="54864" y="32385"/>
                </a:lnTo>
                <a:lnTo>
                  <a:pt x="61722" y="43815"/>
                </a:lnTo>
                <a:lnTo>
                  <a:pt x="64516" y="58674"/>
                </a:lnTo>
                <a:lnTo>
                  <a:pt x="64516" y="18745"/>
                </a:lnTo>
                <a:lnTo>
                  <a:pt x="58928" y="14351"/>
                </a:lnTo>
                <a:lnTo>
                  <a:pt x="52070" y="7747"/>
                </a:lnTo>
                <a:lnTo>
                  <a:pt x="42545" y="6096"/>
                </a:lnTo>
                <a:lnTo>
                  <a:pt x="0" y="6096"/>
                </a:lnTo>
                <a:lnTo>
                  <a:pt x="0" y="112776"/>
                </a:lnTo>
                <a:lnTo>
                  <a:pt x="42545" y="112776"/>
                </a:lnTo>
                <a:lnTo>
                  <a:pt x="52070" y="109474"/>
                </a:lnTo>
                <a:lnTo>
                  <a:pt x="58928" y="104521"/>
                </a:lnTo>
                <a:lnTo>
                  <a:pt x="67183" y="98044"/>
                </a:lnTo>
                <a:lnTo>
                  <a:pt x="68580" y="94742"/>
                </a:lnTo>
                <a:lnTo>
                  <a:pt x="71374" y="88138"/>
                </a:lnTo>
                <a:lnTo>
                  <a:pt x="76835" y="80010"/>
                </a:lnTo>
                <a:lnTo>
                  <a:pt x="79502" y="71755"/>
                </a:lnTo>
                <a:lnTo>
                  <a:pt x="82296" y="58674"/>
                </a:lnTo>
                <a:close/>
              </a:path>
              <a:path w="523240" h="140335">
                <a:moveTo>
                  <a:pt x="161544" y="73152"/>
                </a:moveTo>
                <a:lnTo>
                  <a:pt x="146558" y="35572"/>
                </a:lnTo>
                <a:lnTo>
                  <a:pt x="146558" y="68326"/>
                </a:lnTo>
                <a:lnTo>
                  <a:pt x="110998" y="68326"/>
                </a:lnTo>
                <a:lnTo>
                  <a:pt x="113792" y="58420"/>
                </a:lnTo>
                <a:lnTo>
                  <a:pt x="116459" y="50292"/>
                </a:lnTo>
                <a:lnTo>
                  <a:pt x="121920" y="46990"/>
                </a:lnTo>
                <a:lnTo>
                  <a:pt x="128778" y="43688"/>
                </a:lnTo>
                <a:lnTo>
                  <a:pt x="136906" y="46990"/>
                </a:lnTo>
                <a:lnTo>
                  <a:pt x="141097" y="50292"/>
                </a:lnTo>
                <a:lnTo>
                  <a:pt x="143764" y="58420"/>
                </a:lnTo>
                <a:lnTo>
                  <a:pt x="146558" y="68326"/>
                </a:lnTo>
                <a:lnTo>
                  <a:pt x="146558" y="35572"/>
                </a:lnTo>
                <a:lnTo>
                  <a:pt x="143764" y="32258"/>
                </a:lnTo>
                <a:lnTo>
                  <a:pt x="136906" y="32258"/>
                </a:lnTo>
                <a:lnTo>
                  <a:pt x="128778" y="28956"/>
                </a:lnTo>
                <a:lnTo>
                  <a:pt x="121920" y="32258"/>
                </a:lnTo>
                <a:lnTo>
                  <a:pt x="116459" y="32258"/>
                </a:lnTo>
                <a:lnTo>
                  <a:pt x="106934" y="40386"/>
                </a:lnTo>
                <a:lnTo>
                  <a:pt x="98679" y="55118"/>
                </a:lnTo>
                <a:lnTo>
                  <a:pt x="96012" y="73152"/>
                </a:lnTo>
                <a:lnTo>
                  <a:pt x="98679" y="88011"/>
                </a:lnTo>
                <a:lnTo>
                  <a:pt x="106934" y="104394"/>
                </a:lnTo>
                <a:lnTo>
                  <a:pt x="116459" y="112522"/>
                </a:lnTo>
                <a:lnTo>
                  <a:pt x="131445" y="115824"/>
                </a:lnTo>
                <a:lnTo>
                  <a:pt x="138303" y="115824"/>
                </a:lnTo>
                <a:lnTo>
                  <a:pt x="146558" y="109220"/>
                </a:lnTo>
                <a:lnTo>
                  <a:pt x="153289" y="106045"/>
                </a:lnTo>
                <a:lnTo>
                  <a:pt x="158750" y="101092"/>
                </a:lnTo>
                <a:lnTo>
                  <a:pt x="149225" y="88011"/>
                </a:lnTo>
                <a:lnTo>
                  <a:pt x="141097" y="97790"/>
                </a:lnTo>
                <a:lnTo>
                  <a:pt x="131445" y="101092"/>
                </a:lnTo>
                <a:lnTo>
                  <a:pt x="123317" y="97790"/>
                </a:lnTo>
                <a:lnTo>
                  <a:pt x="119253" y="94488"/>
                </a:lnTo>
                <a:lnTo>
                  <a:pt x="113792" y="88011"/>
                </a:lnTo>
                <a:lnTo>
                  <a:pt x="110998" y="79756"/>
                </a:lnTo>
                <a:lnTo>
                  <a:pt x="161544" y="79756"/>
                </a:lnTo>
                <a:lnTo>
                  <a:pt x="161544" y="73152"/>
                </a:lnTo>
                <a:close/>
              </a:path>
              <a:path w="523240" h="140335">
                <a:moveTo>
                  <a:pt x="225564" y="38735"/>
                </a:moveTo>
                <a:lnTo>
                  <a:pt x="213245" y="32258"/>
                </a:lnTo>
                <a:lnTo>
                  <a:pt x="200926" y="28956"/>
                </a:lnTo>
                <a:lnTo>
                  <a:pt x="189877" y="32258"/>
                </a:lnTo>
                <a:lnTo>
                  <a:pt x="183019" y="38735"/>
                </a:lnTo>
                <a:lnTo>
                  <a:pt x="177558" y="43688"/>
                </a:lnTo>
                <a:lnTo>
                  <a:pt x="176161" y="55118"/>
                </a:lnTo>
                <a:lnTo>
                  <a:pt x="177558" y="65024"/>
                </a:lnTo>
                <a:lnTo>
                  <a:pt x="183019" y="71628"/>
                </a:lnTo>
                <a:lnTo>
                  <a:pt x="188480" y="76454"/>
                </a:lnTo>
                <a:lnTo>
                  <a:pt x="195338" y="79756"/>
                </a:lnTo>
                <a:lnTo>
                  <a:pt x="207784" y="83058"/>
                </a:lnTo>
                <a:lnTo>
                  <a:pt x="210451" y="86360"/>
                </a:lnTo>
                <a:lnTo>
                  <a:pt x="213245" y="91186"/>
                </a:lnTo>
                <a:lnTo>
                  <a:pt x="210451" y="94488"/>
                </a:lnTo>
                <a:lnTo>
                  <a:pt x="207784" y="97790"/>
                </a:lnTo>
                <a:lnTo>
                  <a:pt x="200926" y="101092"/>
                </a:lnTo>
                <a:lnTo>
                  <a:pt x="189877" y="97790"/>
                </a:lnTo>
                <a:lnTo>
                  <a:pt x="177558" y="88011"/>
                </a:lnTo>
                <a:lnTo>
                  <a:pt x="170700" y="104394"/>
                </a:lnTo>
                <a:lnTo>
                  <a:pt x="185813" y="112522"/>
                </a:lnTo>
                <a:lnTo>
                  <a:pt x="200926" y="115824"/>
                </a:lnTo>
                <a:lnTo>
                  <a:pt x="210451" y="112522"/>
                </a:lnTo>
                <a:lnTo>
                  <a:pt x="217309" y="109220"/>
                </a:lnTo>
                <a:lnTo>
                  <a:pt x="225564" y="101092"/>
                </a:lnTo>
                <a:lnTo>
                  <a:pt x="225564" y="79756"/>
                </a:lnTo>
                <a:lnTo>
                  <a:pt x="220103" y="73152"/>
                </a:lnTo>
                <a:lnTo>
                  <a:pt x="213245" y="68326"/>
                </a:lnTo>
                <a:lnTo>
                  <a:pt x="204990" y="65024"/>
                </a:lnTo>
                <a:lnTo>
                  <a:pt x="192671" y="58420"/>
                </a:lnTo>
                <a:lnTo>
                  <a:pt x="189877" y="55118"/>
                </a:lnTo>
                <a:lnTo>
                  <a:pt x="189877" y="53594"/>
                </a:lnTo>
                <a:lnTo>
                  <a:pt x="192671" y="46990"/>
                </a:lnTo>
                <a:lnTo>
                  <a:pt x="198132" y="43688"/>
                </a:lnTo>
                <a:lnTo>
                  <a:pt x="207784" y="46990"/>
                </a:lnTo>
                <a:lnTo>
                  <a:pt x="217309" y="53594"/>
                </a:lnTo>
                <a:lnTo>
                  <a:pt x="222808" y="43688"/>
                </a:lnTo>
                <a:lnTo>
                  <a:pt x="225564" y="38735"/>
                </a:lnTo>
                <a:close/>
              </a:path>
              <a:path w="523240" h="140335">
                <a:moveTo>
                  <a:pt x="304812" y="112776"/>
                </a:moveTo>
                <a:lnTo>
                  <a:pt x="277634" y="65405"/>
                </a:lnTo>
                <a:lnTo>
                  <a:pt x="302145" y="32639"/>
                </a:lnTo>
                <a:lnTo>
                  <a:pt x="284365" y="32639"/>
                </a:lnTo>
                <a:lnTo>
                  <a:pt x="255790" y="68707"/>
                </a:lnTo>
                <a:lnTo>
                  <a:pt x="255790" y="0"/>
                </a:lnTo>
                <a:lnTo>
                  <a:pt x="240804" y="0"/>
                </a:lnTo>
                <a:lnTo>
                  <a:pt x="240804" y="112776"/>
                </a:lnTo>
                <a:lnTo>
                  <a:pt x="255790" y="112776"/>
                </a:lnTo>
                <a:lnTo>
                  <a:pt x="255790" y="88265"/>
                </a:lnTo>
                <a:lnTo>
                  <a:pt x="265315" y="76835"/>
                </a:lnTo>
                <a:lnTo>
                  <a:pt x="284365" y="112776"/>
                </a:lnTo>
                <a:lnTo>
                  <a:pt x="304812" y="112776"/>
                </a:lnTo>
                <a:close/>
              </a:path>
              <a:path w="523240" h="140335">
                <a:moveTo>
                  <a:pt x="353580" y="32258"/>
                </a:moveTo>
                <a:lnTo>
                  <a:pt x="335673" y="32258"/>
                </a:lnTo>
                <a:lnTo>
                  <a:pt x="335673" y="7620"/>
                </a:lnTo>
                <a:lnTo>
                  <a:pt x="319163" y="7620"/>
                </a:lnTo>
                <a:lnTo>
                  <a:pt x="319163" y="32258"/>
                </a:lnTo>
                <a:lnTo>
                  <a:pt x="310908" y="32258"/>
                </a:lnTo>
                <a:lnTo>
                  <a:pt x="310908" y="46990"/>
                </a:lnTo>
                <a:lnTo>
                  <a:pt x="319163" y="46990"/>
                </a:lnTo>
                <a:lnTo>
                  <a:pt x="319163" y="91186"/>
                </a:lnTo>
                <a:lnTo>
                  <a:pt x="321957" y="101092"/>
                </a:lnTo>
                <a:lnTo>
                  <a:pt x="326021" y="109220"/>
                </a:lnTo>
                <a:lnTo>
                  <a:pt x="331609" y="112522"/>
                </a:lnTo>
                <a:lnTo>
                  <a:pt x="338467" y="115824"/>
                </a:lnTo>
                <a:lnTo>
                  <a:pt x="346722" y="112522"/>
                </a:lnTo>
                <a:lnTo>
                  <a:pt x="353580" y="109220"/>
                </a:lnTo>
                <a:lnTo>
                  <a:pt x="353580" y="97790"/>
                </a:lnTo>
                <a:lnTo>
                  <a:pt x="353580" y="94488"/>
                </a:lnTo>
                <a:lnTo>
                  <a:pt x="343928" y="97790"/>
                </a:lnTo>
                <a:lnTo>
                  <a:pt x="338467" y="94488"/>
                </a:lnTo>
                <a:lnTo>
                  <a:pt x="335673" y="88011"/>
                </a:lnTo>
                <a:lnTo>
                  <a:pt x="335673" y="46990"/>
                </a:lnTo>
                <a:lnTo>
                  <a:pt x="353580" y="46990"/>
                </a:lnTo>
                <a:lnTo>
                  <a:pt x="353580" y="32258"/>
                </a:lnTo>
                <a:close/>
              </a:path>
              <a:path w="523240" h="140335">
                <a:moveTo>
                  <a:pt x="438924" y="71628"/>
                </a:moveTo>
                <a:lnTo>
                  <a:pt x="436130" y="55118"/>
                </a:lnTo>
                <a:lnTo>
                  <a:pt x="432346" y="46990"/>
                </a:lnTo>
                <a:lnTo>
                  <a:pt x="429272" y="40386"/>
                </a:lnTo>
                <a:lnTo>
                  <a:pt x="423684" y="36741"/>
                </a:lnTo>
                <a:lnTo>
                  <a:pt x="423684" y="73152"/>
                </a:lnTo>
                <a:lnTo>
                  <a:pt x="421017" y="83058"/>
                </a:lnTo>
                <a:lnTo>
                  <a:pt x="418223" y="91186"/>
                </a:lnTo>
                <a:lnTo>
                  <a:pt x="411365" y="97790"/>
                </a:lnTo>
                <a:lnTo>
                  <a:pt x="393331" y="97790"/>
                </a:lnTo>
                <a:lnTo>
                  <a:pt x="386473" y="91186"/>
                </a:lnTo>
                <a:lnTo>
                  <a:pt x="383679" y="83058"/>
                </a:lnTo>
                <a:lnTo>
                  <a:pt x="381012" y="73152"/>
                </a:lnTo>
                <a:lnTo>
                  <a:pt x="381012" y="71628"/>
                </a:lnTo>
                <a:lnTo>
                  <a:pt x="383679" y="61722"/>
                </a:lnTo>
                <a:lnTo>
                  <a:pt x="386473" y="53594"/>
                </a:lnTo>
                <a:lnTo>
                  <a:pt x="393331" y="46990"/>
                </a:lnTo>
                <a:lnTo>
                  <a:pt x="411365" y="46990"/>
                </a:lnTo>
                <a:lnTo>
                  <a:pt x="416826" y="53594"/>
                </a:lnTo>
                <a:lnTo>
                  <a:pt x="421017" y="61722"/>
                </a:lnTo>
                <a:lnTo>
                  <a:pt x="423684" y="73152"/>
                </a:lnTo>
                <a:lnTo>
                  <a:pt x="423684" y="36741"/>
                </a:lnTo>
                <a:lnTo>
                  <a:pt x="416826" y="32258"/>
                </a:lnTo>
                <a:lnTo>
                  <a:pt x="401713" y="28956"/>
                </a:lnTo>
                <a:lnTo>
                  <a:pt x="393331" y="32258"/>
                </a:lnTo>
                <a:lnTo>
                  <a:pt x="389267" y="32258"/>
                </a:lnTo>
                <a:lnTo>
                  <a:pt x="376821" y="40386"/>
                </a:lnTo>
                <a:lnTo>
                  <a:pt x="368566" y="55118"/>
                </a:lnTo>
                <a:lnTo>
                  <a:pt x="365772" y="73152"/>
                </a:lnTo>
                <a:lnTo>
                  <a:pt x="368566" y="88011"/>
                </a:lnTo>
                <a:lnTo>
                  <a:pt x="376821" y="104394"/>
                </a:lnTo>
                <a:lnTo>
                  <a:pt x="389267" y="112522"/>
                </a:lnTo>
                <a:lnTo>
                  <a:pt x="401713" y="115824"/>
                </a:lnTo>
                <a:lnTo>
                  <a:pt x="408571" y="115824"/>
                </a:lnTo>
                <a:lnTo>
                  <a:pt x="416826" y="112522"/>
                </a:lnTo>
                <a:lnTo>
                  <a:pt x="429272" y="104394"/>
                </a:lnTo>
                <a:lnTo>
                  <a:pt x="432028" y="97790"/>
                </a:lnTo>
                <a:lnTo>
                  <a:pt x="436130" y="88011"/>
                </a:lnTo>
                <a:lnTo>
                  <a:pt x="438924" y="73152"/>
                </a:lnTo>
                <a:lnTo>
                  <a:pt x="438924" y="71628"/>
                </a:lnTo>
                <a:close/>
              </a:path>
              <a:path w="523240" h="140335">
                <a:moveTo>
                  <a:pt x="522744" y="62103"/>
                </a:moveTo>
                <a:lnTo>
                  <a:pt x="520077" y="53848"/>
                </a:lnTo>
                <a:lnTo>
                  <a:pt x="516013" y="47244"/>
                </a:lnTo>
                <a:lnTo>
                  <a:pt x="513981" y="43942"/>
                </a:lnTo>
                <a:lnTo>
                  <a:pt x="511949" y="40640"/>
                </a:lnTo>
                <a:lnTo>
                  <a:pt x="508012" y="37134"/>
                </a:lnTo>
                <a:lnTo>
                  <a:pt x="508012" y="72136"/>
                </a:lnTo>
                <a:lnTo>
                  <a:pt x="508012" y="73787"/>
                </a:lnTo>
                <a:lnTo>
                  <a:pt x="505218" y="83693"/>
                </a:lnTo>
                <a:lnTo>
                  <a:pt x="502551" y="92075"/>
                </a:lnTo>
                <a:lnTo>
                  <a:pt x="495820" y="98679"/>
                </a:lnTo>
                <a:lnTo>
                  <a:pt x="481088" y="98679"/>
                </a:lnTo>
                <a:lnTo>
                  <a:pt x="472960" y="92075"/>
                </a:lnTo>
                <a:lnTo>
                  <a:pt x="470293" y="83693"/>
                </a:lnTo>
                <a:lnTo>
                  <a:pt x="468896" y="73787"/>
                </a:lnTo>
                <a:lnTo>
                  <a:pt x="468896" y="72136"/>
                </a:lnTo>
                <a:lnTo>
                  <a:pt x="470293" y="62103"/>
                </a:lnTo>
                <a:lnTo>
                  <a:pt x="472960" y="53848"/>
                </a:lnTo>
                <a:lnTo>
                  <a:pt x="481088" y="47244"/>
                </a:lnTo>
                <a:lnTo>
                  <a:pt x="495820" y="47244"/>
                </a:lnTo>
                <a:lnTo>
                  <a:pt x="499884" y="53848"/>
                </a:lnTo>
                <a:lnTo>
                  <a:pt x="505218" y="62103"/>
                </a:lnTo>
                <a:lnTo>
                  <a:pt x="508012" y="72136"/>
                </a:lnTo>
                <a:lnTo>
                  <a:pt x="508012" y="37134"/>
                </a:lnTo>
                <a:lnTo>
                  <a:pt x="502551" y="32258"/>
                </a:lnTo>
                <a:lnTo>
                  <a:pt x="490486" y="28956"/>
                </a:lnTo>
                <a:lnTo>
                  <a:pt x="483755" y="32258"/>
                </a:lnTo>
                <a:lnTo>
                  <a:pt x="478421" y="35560"/>
                </a:lnTo>
                <a:lnTo>
                  <a:pt x="468896" y="43942"/>
                </a:lnTo>
                <a:lnTo>
                  <a:pt x="468896" y="32258"/>
                </a:lnTo>
                <a:lnTo>
                  <a:pt x="454164" y="32258"/>
                </a:lnTo>
                <a:lnTo>
                  <a:pt x="454164" y="140208"/>
                </a:lnTo>
                <a:lnTo>
                  <a:pt x="468896" y="140208"/>
                </a:lnTo>
                <a:lnTo>
                  <a:pt x="468896" y="101981"/>
                </a:lnTo>
                <a:lnTo>
                  <a:pt x="478421" y="110363"/>
                </a:lnTo>
                <a:lnTo>
                  <a:pt x="483755" y="113665"/>
                </a:lnTo>
                <a:lnTo>
                  <a:pt x="490486" y="116967"/>
                </a:lnTo>
                <a:lnTo>
                  <a:pt x="502551" y="113665"/>
                </a:lnTo>
                <a:lnTo>
                  <a:pt x="511949" y="105283"/>
                </a:lnTo>
                <a:lnTo>
                  <a:pt x="513981" y="101981"/>
                </a:lnTo>
                <a:lnTo>
                  <a:pt x="516013" y="98679"/>
                </a:lnTo>
                <a:lnTo>
                  <a:pt x="520077" y="92075"/>
                </a:lnTo>
                <a:lnTo>
                  <a:pt x="522744" y="73787"/>
                </a:lnTo>
                <a:lnTo>
                  <a:pt x="522744" y="62103"/>
                </a:lnTo>
                <a:close/>
              </a:path>
            </a:pathLst>
          </a:custGeom>
          <a:solidFill>
            <a:srgbClr val="57585B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9" name="object 59"/>
          <p:cNvGrpSpPr/>
          <p:nvPr/>
        </p:nvGrpSpPr>
        <p:grpSpPr>
          <a:xfrm>
            <a:off x="9683496" y="2944367"/>
            <a:ext cx="338455" cy="132715"/>
            <a:chOff x="9683496" y="2944367"/>
            <a:chExt cx="338455" cy="132715"/>
          </a:xfrm>
        </p:grpSpPr>
        <p:pic>
          <p:nvPicPr>
            <p:cNvPr id="60" name="object 60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9683496" y="2944367"/>
              <a:ext cx="240791" cy="132587"/>
            </a:xfrm>
            <a:prstGeom prst="rect">
              <a:avLst/>
            </a:prstGeom>
          </p:spPr>
        </p:pic>
        <p:sp>
          <p:nvSpPr>
            <p:cNvPr id="61" name="object 61"/>
            <p:cNvSpPr/>
            <p:nvPr/>
          </p:nvSpPr>
          <p:spPr>
            <a:xfrm>
              <a:off x="9945624" y="2944367"/>
              <a:ext cx="76200" cy="132715"/>
            </a:xfrm>
            <a:custGeom>
              <a:avLst/>
              <a:gdLst/>
              <a:ahLst/>
              <a:cxnLst/>
              <a:rect l="l" t="t" r="r" b="b"/>
              <a:pathLst>
                <a:path w="76200" h="132714">
                  <a:moveTo>
                    <a:pt x="16764" y="3048"/>
                  </a:moveTo>
                  <a:lnTo>
                    <a:pt x="0" y="3048"/>
                  </a:lnTo>
                  <a:lnTo>
                    <a:pt x="0" y="109728"/>
                  </a:lnTo>
                  <a:lnTo>
                    <a:pt x="16764" y="109728"/>
                  </a:lnTo>
                  <a:lnTo>
                    <a:pt x="16764" y="3048"/>
                  </a:lnTo>
                  <a:close/>
                </a:path>
                <a:path w="76200" h="132714">
                  <a:moveTo>
                    <a:pt x="76187" y="65532"/>
                  </a:moveTo>
                  <a:lnTo>
                    <a:pt x="73393" y="44196"/>
                  </a:lnTo>
                  <a:lnTo>
                    <a:pt x="66535" y="26162"/>
                  </a:lnTo>
                  <a:lnTo>
                    <a:pt x="54089" y="11430"/>
                  </a:lnTo>
                  <a:lnTo>
                    <a:pt x="38849" y="0"/>
                  </a:lnTo>
                  <a:lnTo>
                    <a:pt x="31991" y="11430"/>
                  </a:lnTo>
                  <a:lnTo>
                    <a:pt x="44437" y="22860"/>
                  </a:lnTo>
                  <a:lnTo>
                    <a:pt x="54089" y="36068"/>
                  </a:lnTo>
                  <a:lnTo>
                    <a:pt x="59550" y="50800"/>
                  </a:lnTo>
                  <a:lnTo>
                    <a:pt x="59550" y="83439"/>
                  </a:lnTo>
                  <a:lnTo>
                    <a:pt x="54089" y="94996"/>
                  </a:lnTo>
                  <a:lnTo>
                    <a:pt x="44437" y="109728"/>
                  </a:lnTo>
                  <a:lnTo>
                    <a:pt x="31991" y="117856"/>
                  </a:lnTo>
                  <a:lnTo>
                    <a:pt x="38849" y="132588"/>
                  </a:lnTo>
                  <a:lnTo>
                    <a:pt x="54089" y="117856"/>
                  </a:lnTo>
                  <a:lnTo>
                    <a:pt x="66535" y="103124"/>
                  </a:lnTo>
                  <a:lnTo>
                    <a:pt x="73393" y="85090"/>
                  </a:lnTo>
                  <a:lnTo>
                    <a:pt x="76187" y="65532"/>
                  </a:lnTo>
                  <a:close/>
                </a:path>
              </a:pathLst>
            </a:custGeom>
            <a:solidFill>
              <a:srgbClr val="57585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62" name="object 62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10072116" y="2947416"/>
            <a:ext cx="381000" cy="109727"/>
          </a:xfrm>
          <a:prstGeom prst="rect">
            <a:avLst/>
          </a:prstGeom>
        </p:spPr>
      </p:pic>
      <p:sp>
        <p:nvSpPr>
          <p:cNvPr id="63" name="object 63"/>
          <p:cNvSpPr/>
          <p:nvPr/>
        </p:nvSpPr>
        <p:spPr>
          <a:xfrm>
            <a:off x="5381244" y="1857755"/>
            <a:ext cx="1114425" cy="347980"/>
          </a:xfrm>
          <a:custGeom>
            <a:avLst/>
            <a:gdLst/>
            <a:ahLst/>
            <a:cxnLst/>
            <a:rect l="l" t="t" r="r" b="b"/>
            <a:pathLst>
              <a:path w="1114425" h="347980">
                <a:moveTo>
                  <a:pt x="1114044" y="0"/>
                </a:moveTo>
                <a:lnTo>
                  <a:pt x="0" y="0"/>
                </a:lnTo>
                <a:lnTo>
                  <a:pt x="0" y="347471"/>
                </a:lnTo>
                <a:lnTo>
                  <a:pt x="1114044" y="347471"/>
                </a:lnTo>
                <a:lnTo>
                  <a:pt x="1114044" y="0"/>
                </a:lnTo>
                <a:close/>
              </a:path>
            </a:pathLst>
          </a:custGeom>
          <a:solidFill>
            <a:srgbClr val="6CB33E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4" name="object 64"/>
          <p:cNvGrpSpPr/>
          <p:nvPr/>
        </p:nvGrpSpPr>
        <p:grpSpPr>
          <a:xfrm>
            <a:off x="8139493" y="1714499"/>
            <a:ext cx="2935605" cy="1117600"/>
            <a:chOff x="8139493" y="1714499"/>
            <a:chExt cx="2935605" cy="1117600"/>
          </a:xfrm>
        </p:grpSpPr>
        <p:sp>
          <p:nvSpPr>
            <p:cNvPr id="65" name="object 65"/>
            <p:cNvSpPr/>
            <p:nvPr/>
          </p:nvSpPr>
          <p:spPr>
            <a:xfrm>
              <a:off x="10986516" y="2776727"/>
              <a:ext cx="88900" cy="55244"/>
            </a:xfrm>
            <a:custGeom>
              <a:avLst/>
              <a:gdLst/>
              <a:ahLst/>
              <a:cxnLst/>
              <a:rect l="l" t="t" r="r" b="b"/>
              <a:pathLst>
                <a:path w="88900" h="55244">
                  <a:moveTo>
                    <a:pt x="39624" y="42672"/>
                  </a:moveTo>
                  <a:lnTo>
                    <a:pt x="0" y="42672"/>
                  </a:lnTo>
                  <a:lnTo>
                    <a:pt x="0" y="54864"/>
                  </a:lnTo>
                  <a:lnTo>
                    <a:pt x="39624" y="54864"/>
                  </a:lnTo>
                  <a:lnTo>
                    <a:pt x="39624" y="42672"/>
                  </a:lnTo>
                  <a:close/>
                </a:path>
                <a:path w="88900" h="55244">
                  <a:moveTo>
                    <a:pt x="88379" y="0"/>
                  </a:moveTo>
                  <a:lnTo>
                    <a:pt x="78727" y="0"/>
                  </a:lnTo>
                  <a:lnTo>
                    <a:pt x="78727" y="43180"/>
                  </a:lnTo>
                  <a:lnTo>
                    <a:pt x="44183" y="43180"/>
                  </a:lnTo>
                  <a:lnTo>
                    <a:pt x="44183" y="54864"/>
                  </a:lnTo>
                  <a:lnTo>
                    <a:pt x="88379" y="54864"/>
                  </a:lnTo>
                  <a:lnTo>
                    <a:pt x="88379" y="0"/>
                  </a:lnTo>
                  <a:close/>
                </a:path>
              </a:pathLst>
            </a:custGeom>
            <a:solidFill>
              <a:srgbClr val="57585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8139671" y="2804159"/>
              <a:ext cx="2804795" cy="23495"/>
            </a:xfrm>
            <a:custGeom>
              <a:avLst/>
              <a:gdLst/>
              <a:ahLst/>
              <a:cxnLst/>
              <a:rect l="l" t="t" r="r" b="b"/>
              <a:pathLst>
                <a:path w="2804795" h="23494">
                  <a:moveTo>
                    <a:pt x="21336" y="11442"/>
                  </a:moveTo>
                  <a:lnTo>
                    <a:pt x="9906" y="11442"/>
                  </a:lnTo>
                  <a:lnTo>
                    <a:pt x="9906" y="12"/>
                  </a:lnTo>
                  <a:lnTo>
                    <a:pt x="0" y="12"/>
                  </a:lnTo>
                  <a:lnTo>
                    <a:pt x="0" y="22872"/>
                  </a:lnTo>
                  <a:lnTo>
                    <a:pt x="21336" y="22872"/>
                  </a:lnTo>
                  <a:lnTo>
                    <a:pt x="21336" y="11442"/>
                  </a:lnTo>
                  <a:close/>
                </a:path>
                <a:path w="2804795" h="23494">
                  <a:moveTo>
                    <a:pt x="78879" y="12204"/>
                  </a:moveTo>
                  <a:lnTo>
                    <a:pt x="48780" y="12204"/>
                  </a:lnTo>
                  <a:lnTo>
                    <a:pt x="48780" y="22872"/>
                  </a:lnTo>
                  <a:lnTo>
                    <a:pt x="78879" y="22872"/>
                  </a:lnTo>
                  <a:lnTo>
                    <a:pt x="78879" y="12204"/>
                  </a:lnTo>
                  <a:close/>
                </a:path>
                <a:path w="2804795" h="23494">
                  <a:moveTo>
                    <a:pt x="138950" y="12204"/>
                  </a:moveTo>
                  <a:lnTo>
                    <a:pt x="108978" y="12204"/>
                  </a:lnTo>
                  <a:lnTo>
                    <a:pt x="108978" y="22872"/>
                  </a:lnTo>
                  <a:lnTo>
                    <a:pt x="138950" y="22872"/>
                  </a:lnTo>
                  <a:lnTo>
                    <a:pt x="138950" y="12204"/>
                  </a:lnTo>
                  <a:close/>
                </a:path>
                <a:path w="2804795" h="23494">
                  <a:moveTo>
                    <a:pt x="197751" y="12204"/>
                  </a:moveTo>
                  <a:lnTo>
                    <a:pt x="167652" y="12204"/>
                  </a:lnTo>
                  <a:lnTo>
                    <a:pt x="167652" y="22872"/>
                  </a:lnTo>
                  <a:lnTo>
                    <a:pt x="197751" y="22872"/>
                  </a:lnTo>
                  <a:lnTo>
                    <a:pt x="197751" y="12204"/>
                  </a:lnTo>
                  <a:close/>
                </a:path>
                <a:path w="2804795" h="23494">
                  <a:moveTo>
                    <a:pt x="257949" y="12204"/>
                  </a:moveTo>
                  <a:lnTo>
                    <a:pt x="227850" y="12204"/>
                  </a:lnTo>
                  <a:lnTo>
                    <a:pt x="227850" y="22872"/>
                  </a:lnTo>
                  <a:lnTo>
                    <a:pt x="257949" y="22872"/>
                  </a:lnTo>
                  <a:lnTo>
                    <a:pt x="257949" y="12204"/>
                  </a:lnTo>
                  <a:close/>
                </a:path>
                <a:path w="2804795" h="23494">
                  <a:moveTo>
                    <a:pt x="316750" y="12204"/>
                  </a:moveTo>
                  <a:lnTo>
                    <a:pt x="288048" y="12204"/>
                  </a:lnTo>
                  <a:lnTo>
                    <a:pt x="288048" y="22872"/>
                  </a:lnTo>
                  <a:lnTo>
                    <a:pt x="316750" y="22872"/>
                  </a:lnTo>
                  <a:lnTo>
                    <a:pt x="316750" y="12204"/>
                  </a:lnTo>
                  <a:close/>
                </a:path>
                <a:path w="2804795" h="23494">
                  <a:moveTo>
                    <a:pt x="376821" y="12204"/>
                  </a:moveTo>
                  <a:lnTo>
                    <a:pt x="346722" y="12204"/>
                  </a:lnTo>
                  <a:lnTo>
                    <a:pt x="346722" y="22872"/>
                  </a:lnTo>
                  <a:lnTo>
                    <a:pt x="376821" y="22872"/>
                  </a:lnTo>
                  <a:lnTo>
                    <a:pt x="376821" y="12204"/>
                  </a:lnTo>
                  <a:close/>
                </a:path>
                <a:path w="2804795" h="23494">
                  <a:moveTo>
                    <a:pt x="435622" y="12204"/>
                  </a:moveTo>
                  <a:lnTo>
                    <a:pt x="406920" y="12204"/>
                  </a:lnTo>
                  <a:lnTo>
                    <a:pt x="406920" y="22872"/>
                  </a:lnTo>
                  <a:lnTo>
                    <a:pt x="435622" y="22872"/>
                  </a:lnTo>
                  <a:lnTo>
                    <a:pt x="435622" y="12204"/>
                  </a:lnTo>
                  <a:close/>
                </a:path>
                <a:path w="2804795" h="23494">
                  <a:moveTo>
                    <a:pt x="495820" y="12204"/>
                  </a:moveTo>
                  <a:lnTo>
                    <a:pt x="465721" y="12204"/>
                  </a:lnTo>
                  <a:lnTo>
                    <a:pt x="465721" y="22872"/>
                  </a:lnTo>
                  <a:lnTo>
                    <a:pt x="495820" y="22872"/>
                  </a:lnTo>
                  <a:lnTo>
                    <a:pt x="495820" y="12204"/>
                  </a:lnTo>
                  <a:close/>
                </a:path>
                <a:path w="2804795" h="23494">
                  <a:moveTo>
                    <a:pt x="555891" y="12204"/>
                  </a:moveTo>
                  <a:lnTo>
                    <a:pt x="525919" y="12204"/>
                  </a:lnTo>
                  <a:lnTo>
                    <a:pt x="525919" y="22872"/>
                  </a:lnTo>
                  <a:lnTo>
                    <a:pt x="555891" y="22872"/>
                  </a:lnTo>
                  <a:lnTo>
                    <a:pt x="555891" y="12204"/>
                  </a:lnTo>
                  <a:close/>
                </a:path>
                <a:path w="2804795" h="23494">
                  <a:moveTo>
                    <a:pt x="614692" y="12204"/>
                  </a:moveTo>
                  <a:lnTo>
                    <a:pt x="584593" y="12204"/>
                  </a:lnTo>
                  <a:lnTo>
                    <a:pt x="584593" y="22872"/>
                  </a:lnTo>
                  <a:lnTo>
                    <a:pt x="614692" y="22872"/>
                  </a:lnTo>
                  <a:lnTo>
                    <a:pt x="614692" y="12204"/>
                  </a:lnTo>
                  <a:close/>
                </a:path>
                <a:path w="2804795" h="23494">
                  <a:moveTo>
                    <a:pt x="674890" y="12204"/>
                  </a:moveTo>
                  <a:lnTo>
                    <a:pt x="644791" y="12204"/>
                  </a:lnTo>
                  <a:lnTo>
                    <a:pt x="644791" y="22872"/>
                  </a:lnTo>
                  <a:lnTo>
                    <a:pt x="674890" y="22872"/>
                  </a:lnTo>
                  <a:lnTo>
                    <a:pt x="674890" y="12204"/>
                  </a:lnTo>
                  <a:close/>
                </a:path>
                <a:path w="2804795" h="23494">
                  <a:moveTo>
                    <a:pt x="733691" y="12204"/>
                  </a:moveTo>
                  <a:lnTo>
                    <a:pt x="703592" y="12204"/>
                  </a:lnTo>
                  <a:lnTo>
                    <a:pt x="703592" y="22872"/>
                  </a:lnTo>
                  <a:lnTo>
                    <a:pt x="733691" y="22872"/>
                  </a:lnTo>
                  <a:lnTo>
                    <a:pt x="733691" y="12204"/>
                  </a:lnTo>
                  <a:close/>
                </a:path>
                <a:path w="2804795" h="23494">
                  <a:moveTo>
                    <a:pt x="793762" y="12204"/>
                  </a:moveTo>
                  <a:lnTo>
                    <a:pt x="763663" y="12204"/>
                  </a:lnTo>
                  <a:lnTo>
                    <a:pt x="763663" y="22872"/>
                  </a:lnTo>
                  <a:lnTo>
                    <a:pt x="793762" y="22872"/>
                  </a:lnTo>
                  <a:lnTo>
                    <a:pt x="793762" y="12204"/>
                  </a:lnTo>
                  <a:close/>
                </a:path>
                <a:path w="2804795" h="23494">
                  <a:moveTo>
                    <a:pt x="852563" y="12204"/>
                  </a:moveTo>
                  <a:lnTo>
                    <a:pt x="822464" y="12204"/>
                  </a:lnTo>
                  <a:lnTo>
                    <a:pt x="822464" y="22872"/>
                  </a:lnTo>
                  <a:lnTo>
                    <a:pt x="852563" y="22872"/>
                  </a:lnTo>
                  <a:lnTo>
                    <a:pt x="852563" y="12204"/>
                  </a:lnTo>
                  <a:close/>
                </a:path>
                <a:path w="2804795" h="23494">
                  <a:moveTo>
                    <a:pt x="912761" y="12204"/>
                  </a:moveTo>
                  <a:lnTo>
                    <a:pt x="882662" y="12204"/>
                  </a:lnTo>
                  <a:lnTo>
                    <a:pt x="882662" y="22872"/>
                  </a:lnTo>
                  <a:lnTo>
                    <a:pt x="912761" y="22872"/>
                  </a:lnTo>
                  <a:lnTo>
                    <a:pt x="912761" y="12204"/>
                  </a:lnTo>
                  <a:close/>
                </a:path>
                <a:path w="2804795" h="23494">
                  <a:moveTo>
                    <a:pt x="971435" y="12204"/>
                  </a:moveTo>
                  <a:lnTo>
                    <a:pt x="942733" y="12204"/>
                  </a:lnTo>
                  <a:lnTo>
                    <a:pt x="942733" y="22872"/>
                  </a:lnTo>
                  <a:lnTo>
                    <a:pt x="971435" y="22872"/>
                  </a:lnTo>
                  <a:lnTo>
                    <a:pt x="971435" y="12204"/>
                  </a:lnTo>
                  <a:close/>
                </a:path>
                <a:path w="2804795" h="23494">
                  <a:moveTo>
                    <a:pt x="1031633" y="12204"/>
                  </a:moveTo>
                  <a:lnTo>
                    <a:pt x="1001534" y="12204"/>
                  </a:lnTo>
                  <a:lnTo>
                    <a:pt x="1001534" y="22872"/>
                  </a:lnTo>
                  <a:lnTo>
                    <a:pt x="1031633" y="22872"/>
                  </a:lnTo>
                  <a:lnTo>
                    <a:pt x="1031633" y="12204"/>
                  </a:lnTo>
                  <a:close/>
                </a:path>
                <a:path w="2804795" h="23494">
                  <a:moveTo>
                    <a:pt x="1090434" y="12204"/>
                  </a:moveTo>
                  <a:lnTo>
                    <a:pt x="1061732" y="12204"/>
                  </a:lnTo>
                  <a:lnTo>
                    <a:pt x="1061732" y="22872"/>
                  </a:lnTo>
                  <a:lnTo>
                    <a:pt x="1090434" y="22872"/>
                  </a:lnTo>
                  <a:lnTo>
                    <a:pt x="1090434" y="12204"/>
                  </a:lnTo>
                  <a:close/>
                </a:path>
                <a:path w="2804795" h="23494">
                  <a:moveTo>
                    <a:pt x="1150505" y="12204"/>
                  </a:moveTo>
                  <a:lnTo>
                    <a:pt x="1120533" y="12204"/>
                  </a:lnTo>
                  <a:lnTo>
                    <a:pt x="1120533" y="22872"/>
                  </a:lnTo>
                  <a:lnTo>
                    <a:pt x="1150505" y="22872"/>
                  </a:lnTo>
                  <a:lnTo>
                    <a:pt x="1150505" y="12204"/>
                  </a:lnTo>
                  <a:close/>
                </a:path>
                <a:path w="2804795" h="23494">
                  <a:moveTo>
                    <a:pt x="1210703" y="12204"/>
                  </a:moveTo>
                  <a:lnTo>
                    <a:pt x="1180604" y="12204"/>
                  </a:lnTo>
                  <a:lnTo>
                    <a:pt x="1180604" y="22872"/>
                  </a:lnTo>
                  <a:lnTo>
                    <a:pt x="1210703" y="22872"/>
                  </a:lnTo>
                  <a:lnTo>
                    <a:pt x="1210703" y="12204"/>
                  </a:lnTo>
                  <a:close/>
                </a:path>
                <a:path w="2804795" h="23494">
                  <a:moveTo>
                    <a:pt x="1269504" y="12204"/>
                  </a:moveTo>
                  <a:lnTo>
                    <a:pt x="1239405" y="12204"/>
                  </a:lnTo>
                  <a:lnTo>
                    <a:pt x="1239405" y="22872"/>
                  </a:lnTo>
                  <a:lnTo>
                    <a:pt x="1269504" y="22872"/>
                  </a:lnTo>
                  <a:lnTo>
                    <a:pt x="1269504" y="12204"/>
                  </a:lnTo>
                  <a:close/>
                </a:path>
                <a:path w="2804795" h="23494">
                  <a:moveTo>
                    <a:pt x="1329702" y="12204"/>
                  </a:moveTo>
                  <a:lnTo>
                    <a:pt x="1299603" y="12204"/>
                  </a:lnTo>
                  <a:lnTo>
                    <a:pt x="1299603" y="22872"/>
                  </a:lnTo>
                  <a:lnTo>
                    <a:pt x="1329702" y="22872"/>
                  </a:lnTo>
                  <a:lnTo>
                    <a:pt x="1329702" y="12204"/>
                  </a:lnTo>
                  <a:close/>
                </a:path>
                <a:path w="2804795" h="23494">
                  <a:moveTo>
                    <a:pt x="1388376" y="12204"/>
                  </a:moveTo>
                  <a:lnTo>
                    <a:pt x="1358404" y="12204"/>
                  </a:lnTo>
                  <a:lnTo>
                    <a:pt x="1358404" y="22872"/>
                  </a:lnTo>
                  <a:lnTo>
                    <a:pt x="1388376" y="22872"/>
                  </a:lnTo>
                  <a:lnTo>
                    <a:pt x="1388376" y="12204"/>
                  </a:lnTo>
                  <a:close/>
                </a:path>
                <a:path w="2804795" h="23494">
                  <a:moveTo>
                    <a:pt x="1448574" y="12204"/>
                  </a:moveTo>
                  <a:lnTo>
                    <a:pt x="1418475" y="12204"/>
                  </a:lnTo>
                  <a:lnTo>
                    <a:pt x="1418475" y="22872"/>
                  </a:lnTo>
                  <a:lnTo>
                    <a:pt x="1448574" y="22872"/>
                  </a:lnTo>
                  <a:lnTo>
                    <a:pt x="1448574" y="12204"/>
                  </a:lnTo>
                  <a:close/>
                </a:path>
                <a:path w="2804795" h="23494">
                  <a:moveTo>
                    <a:pt x="1507375" y="12204"/>
                  </a:moveTo>
                  <a:lnTo>
                    <a:pt x="1477276" y="12204"/>
                  </a:lnTo>
                  <a:lnTo>
                    <a:pt x="1477276" y="22872"/>
                  </a:lnTo>
                  <a:lnTo>
                    <a:pt x="1507375" y="22872"/>
                  </a:lnTo>
                  <a:lnTo>
                    <a:pt x="1507375" y="12204"/>
                  </a:lnTo>
                  <a:close/>
                </a:path>
                <a:path w="2804795" h="23494">
                  <a:moveTo>
                    <a:pt x="1567446" y="12204"/>
                  </a:moveTo>
                  <a:lnTo>
                    <a:pt x="1537474" y="12204"/>
                  </a:lnTo>
                  <a:lnTo>
                    <a:pt x="1537474" y="22872"/>
                  </a:lnTo>
                  <a:lnTo>
                    <a:pt x="1567446" y="22872"/>
                  </a:lnTo>
                  <a:lnTo>
                    <a:pt x="1567446" y="12204"/>
                  </a:lnTo>
                  <a:close/>
                </a:path>
                <a:path w="2804795" h="23494">
                  <a:moveTo>
                    <a:pt x="1626247" y="12204"/>
                  </a:moveTo>
                  <a:lnTo>
                    <a:pt x="1597545" y="12204"/>
                  </a:lnTo>
                  <a:lnTo>
                    <a:pt x="1597545" y="22872"/>
                  </a:lnTo>
                  <a:lnTo>
                    <a:pt x="1626247" y="22872"/>
                  </a:lnTo>
                  <a:lnTo>
                    <a:pt x="1626247" y="12204"/>
                  </a:lnTo>
                  <a:close/>
                </a:path>
                <a:path w="2804795" h="23494">
                  <a:moveTo>
                    <a:pt x="1686445" y="12204"/>
                  </a:moveTo>
                  <a:lnTo>
                    <a:pt x="1656346" y="12204"/>
                  </a:lnTo>
                  <a:lnTo>
                    <a:pt x="1656346" y="22872"/>
                  </a:lnTo>
                  <a:lnTo>
                    <a:pt x="1686445" y="22872"/>
                  </a:lnTo>
                  <a:lnTo>
                    <a:pt x="1686445" y="12204"/>
                  </a:lnTo>
                  <a:close/>
                </a:path>
                <a:path w="2804795" h="23494">
                  <a:moveTo>
                    <a:pt x="1745246" y="12204"/>
                  </a:moveTo>
                  <a:lnTo>
                    <a:pt x="1716544" y="12204"/>
                  </a:lnTo>
                  <a:lnTo>
                    <a:pt x="1716544" y="22872"/>
                  </a:lnTo>
                  <a:lnTo>
                    <a:pt x="1745246" y="22872"/>
                  </a:lnTo>
                  <a:lnTo>
                    <a:pt x="1745246" y="12204"/>
                  </a:lnTo>
                  <a:close/>
                </a:path>
                <a:path w="2804795" h="23494">
                  <a:moveTo>
                    <a:pt x="1805317" y="12204"/>
                  </a:moveTo>
                  <a:lnTo>
                    <a:pt x="1775218" y="12204"/>
                  </a:lnTo>
                  <a:lnTo>
                    <a:pt x="1775218" y="22872"/>
                  </a:lnTo>
                  <a:lnTo>
                    <a:pt x="1805317" y="22872"/>
                  </a:lnTo>
                  <a:lnTo>
                    <a:pt x="1805317" y="12204"/>
                  </a:lnTo>
                  <a:close/>
                </a:path>
                <a:path w="2804795" h="23494">
                  <a:moveTo>
                    <a:pt x="1865515" y="12204"/>
                  </a:moveTo>
                  <a:lnTo>
                    <a:pt x="1835416" y="12204"/>
                  </a:lnTo>
                  <a:lnTo>
                    <a:pt x="1835416" y="22872"/>
                  </a:lnTo>
                  <a:lnTo>
                    <a:pt x="1865515" y="22872"/>
                  </a:lnTo>
                  <a:lnTo>
                    <a:pt x="1865515" y="12204"/>
                  </a:lnTo>
                  <a:close/>
                </a:path>
                <a:path w="2804795" h="23494">
                  <a:moveTo>
                    <a:pt x="1924316" y="12204"/>
                  </a:moveTo>
                  <a:lnTo>
                    <a:pt x="1894217" y="12204"/>
                  </a:lnTo>
                  <a:lnTo>
                    <a:pt x="1894217" y="22872"/>
                  </a:lnTo>
                  <a:lnTo>
                    <a:pt x="1924316" y="22872"/>
                  </a:lnTo>
                  <a:lnTo>
                    <a:pt x="1924316" y="12204"/>
                  </a:lnTo>
                  <a:close/>
                </a:path>
                <a:path w="2804795" h="23494">
                  <a:moveTo>
                    <a:pt x="1984387" y="12204"/>
                  </a:moveTo>
                  <a:lnTo>
                    <a:pt x="1954415" y="12204"/>
                  </a:lnTo>
                  <a:lnTo>
                    <a:pt x="1954415" y="22872"/>
                  </a:lnTo>
                  <a:lnTo>
                    <a:pt x="1984387" y="22872"/>
                  </a:lnTo>
                  <a:lnTo>
                    <a:pt x="1984387" y="12204"/>
                  </a:lnTo>
                  <a:close/>
                </a:path>
                <a:path w="2804795" h="23494">
                  <a:moveTo>
                    <a:pt x="2043188" y="12204"/>
                  </a:moveTo>
                  <a:lnTo>
                    <a:pt x="2013089" y="12204"/>
                  </a:lnTo>
                  <a:lnTo>
                    <a:pt x="2013089" y="22872"/>
                  </a:lnTo>
                  <a:lnTo>
                    <a:pt x="2043188" y="22872"/>
                  </a:lnTo>
                  <a:lnTo>
                    <a:pt x="2043188" y="12204"/>
                  </a:lnTo>
                  <a:close/>
                </a:path>
                <a:path w="2804795" h="23494">
                  <a:moveTo>
                    <a:pt x="2103386" y="12204"/>
                  </a:moveTo>
                  <a:lnTo>
                    <a:pt x="2073287" y="12204"/>
                  </a:lnTo>
                  <a:lnTo>
                    <a:pt x="2073287" y="22872"/>
                  </a:lnTo>
                  <a:lnTo>
                    <a:pt x="2103386" y="22872"/>
                  </a:lnTo>
                  <a:lnTo>
                    <a:pt x="2103386" y="12204"/>
                  </a:lnTo>
                  <a:close/>
                </a:path>
                <a:path w="2804795" h="23494">
                  <a:moveTo>
                    <a:pt x="2162187" y="12204"/>
                  </a:moveTo>
                  <a:lnTo>
                    <a:pt x="2132088" y="12204"/>
                  </a:lnTo>
                  <a:lnTo>
                    <a:pt x="2132088" y="22872"/>
                  </a:lnTo>
                  <a:lnTo>
                    <a:pt x="2162187" y="22872"/>
                  </a:lnTo>
                  <a:lnTo>
                    <a:pt x="2162187" y="12204"/>
                  </a:lnTo>
                  <a:close/>
                </a:path>
                <a:path w="2804795" h="23494">
                  <a:moveTo>
                    <a:pt x="2222258" y="12204"/>
                  </a:moveTo>
                  <a:lnTo>
                    <a:pt x="2192159" y="12204"/>
                  </a:lnTo>
                  <a:lnTo>
                    <a:pt x="2192159" y="22872"/>
                  </a:lnTo>
                  <a:lnTo>
                    <a:pt x="2222258" y="22872"/>
                  </a:lnTo>
                  <a:lnTo>
                    <a:pt x="2222258" y="12204"/>
                  </a:lnTo>
                  <a:close/>
                </a:path>
                <a:path w="2804795" h="23494">
                  <a:moveTo>
                    <a:pt x="2281059" y="12204"/>
                  </a:moveTo>
                  <a:lnTo>
                    <a:pt x="2252357" y="12204"/>
                  </a:lnTo>
                  <a:lnTo>
                    <a:pt x="2252357" y="22872"/>
                  </a:lnTo>
                  <a:lnTo>
                    <a:pt x="2281059" y="22872"/>
                  </a:lnTo>
                  <a:lnTo>
                    <a:pt x="2281059" y="12204"/>
                  </a:lnTo>
                  <a:close/>
                </a:path>
                <a:path w="2804795" h="23494">
                  <a:moveTo>
                    <a:pt x="2341257" y="12204"/>
                  </a:moveTo>
                  <a:lnTo>
                    <a:pt x="2311158" y="12204"/>
                  </a:lnTo>
                  <a:lnTo>
                    <a:pt x="2311158" y="22872"/>
                  </a:lnTo>
                  <a:lnTo>
                    <a:pt x="2341257" y="22872"/>
                  </a:lnTo>
                  <a:lnTo>
                    <a:pt x="2341257" y="12204"/>
                  </a:lnTo>
                  <a:close/>
                </a:path>
                <a:path w="2804795" h="23494">
                  <a:moveTo>
                    <a:pt x="2399931" y="12204"/>
                  </a:moveTo>
                  <a:lnTo>
                    <a:pt x="2371229" y="12204"/>
                  </a:lnTo>
                  <a:lnTo>
                    <a:pt x="2371229" y="22872"/>
                  </a:lnTo>
                  <a:lnTo>
                    <a:pt x="2399931" y="22872"/>
                  </a:lnTo>
                  <a:lnTo>
                    <a:pt x="2399931" y="12204"/>
                  </a:lnTo>
                  <a:close/>
                </a:path>
                <a:path w="2804795" h="23494">
                  <a:moveTo>
                    <a:pt x="2460129" y="12204"/>
                  </a:moveTo>
                  <a:lnTo>
                    <a:pt x="2430030" y="12204"/>
                  </a:lnTo>
                  <a:lnTo>
                    <a:pt x="2430030" y="22872"/>
                  </a:lnTo>
                  <a:lnTo>
                    <a:pt x="2460129" y="22872"/>
                  </a:lnTo>
                  <a:lnTo>
                    <a:pt x="2460129" y="12204"/>
                  </a:lnTo>
                  <a:close/>
                </a:path>
                <a:path w="2804795" h="23494">
                  <a:moveTo>
                    <a:pt x="2517533" y="12204"/>
                  </a:moveTo>
                  <a:lnTo>
                    <a:pt x="2490228" y="12204"/>
                  </a:lnTo>
                  <a:lnTo>
                    <a:pt x="2490228" y="22872"/>
                  </a:lnTo>
                  <a:lnTo>
                    <a:pt x="2517533" y="22872"/>
                  </a:lnTo>
                  <a:lnTo>
                    <a:pt x="2517533" y="12204"/>
                  </a:lnTo>
                  <a:close/>
                </a:path>
                <a:path w="2804795" h="23494">
                  <a:moveTo>
                    <a:pt x="2576334" y="12204"/>
                  </a:moveTo>
                  <a:lnTo>
                    <a:pt x="2547632" y="12204"/>
                  </a:lnTo>
                  <a:lnTo>
                    <a:pt x="2547632" y="22872"/>
                  </a:lnTo>
                  <a:lnTo>
                    <a:pt x="2576334" y="22872"/>
                  </a:lnTo>
                  <a:lnTo>
                    <a:pt x="2576334" y="12204"/>
                  </a:lnTo>
                  <a:close/>
                </a:path>
                <a:path w="2804795" h="23494">
                  <a:moveTo>
                    <a:pt x="2636532" y="12204"/>
                  </a:moveTo>
                  <a:lnTo>
                    <a:pt x="2606433" y="12204"/>
                  </a:lnTo>
                  <a:lnTo>
                    <a:pt x="2606433" y="22872"/>
                  </a:lnTo>
                  <a:lnTo>
                    <a:pt x="2636532" y="22872"/>
                  </a:lnTo>
                  <a:lnTo>
                    <a:pt x="2636532" y="12204"/>
                  </a:lnTo>
                  <a:close/>
                </a:path>
                <a:path w="2804795" h="23494">
                  <a:moveTo>
                    <a:pt x="2695206" y="12204"/>
                  </a:moveTo>
                  <a:lnTo>
                    <a:pt x="2666504" y="12204"/>
                  </a:lnTo>
                  <a:lnTo>
                    <a:pt x="2666504" y="22872"/>
                  </a:lnTo>
                  <a:lnTo>
                    <a:pt x="2695206" y="22872"/>
                  </a:lnTo>
                  <a:lnTo>
                    <a:pt x="2695206" y="12204"/>
                  </a:lnTo>
                  <a:close/>
                </a:path>
                <a:path w="2804795" h="23494">
                  <a:moveTo>
                    <a:pt x="2755404" y="12204"/>
                  </a:moveTo>
                  <a:lnTo>
                    <a:pt x="2725305" y="12204"/>
                  </a:lnTo>
                  <a:lnTo>
                    <a:pt x="2725305" y="22872"/>
                  </a:lnTo>
                  <a:lnTo>
                    <a:pt x="2755404" y="22872"/>
                  </a:lnTo>
                  <a:lnTo>
                    <a:pt x="2755404" y="12204"/>
                  </a:lnTo>
                  <a:close/>
                </a:path>
                <a:path w="2804795" h="23494">
                  <a:moveTo>
                    <a:pt x="2804172" y="0"/>
                  </a:moveTo>
                  <a:lnTo>
                    <a:pt x="2794266" y="0"/>
                  </a:lnTo>
                  <a:lnTo>
                    <a:pt x="2794266" y="11430"/>
                  </a:lnTo>
                  <a:lnTo>
                    <a:pt x="2784360" y="11430"/>
                  </a:lnTo>
                  <a:lnTo>
                    <a:pt x="2784360" y="22860"/>
                  </a:lnTo>
                  <a:lnTo>
                    <a:pt x="2804172" y="22860"/>
                  </a:lnTo>
                  <a:lnTo>
                    <a:pt x="2804172" y="0"/>
                  </a:lnTo>
                  <a:close/>
                </a:path>
              </a:pathLst>
            </a:custGeom>
            <a:solidFill>
              <a:srgbClr val="9294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8144256" y="1775459"/>
              <a:ext cx="0" cy="993775"/>
            </a:xfrm>
            <a:custGeom>
              <a:avLst/>
              <a:gdLst/>
              <a:ahLst/>
              <a:cxnLst/>
              <a:rect l="l" t="t" r="r" b="b"/>
              <a:pathLst>
                <a:path h="993775">
                  <a:moveTo>
                    <a:pt x="0" y="0"/>
                  </a:moveTo>
                  <a:lnTo>
                    <a:pt x="0" y="993648"/>
                  </a:lnTo>
                </a:path>
              </a:pathLst>
            </a:custGeom>
            <a:ln w="9144">
              <a:solidFill>
                <a:srgbClr val="929497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8139684" y="1714499"/>
              <a:ext cx="2755900" cy="24765"/>
            </a:xfrm>
            <a:custGeom>
              <a:avLst/>
              <a:gdLst/>
              <a:ahLst/>
              <a:cxnLst/>
              <a:rect l="l" t="t" r="r" b="b"/>
              <a:pathLst>
                <a:path w="2755900" h="24764">
                  <a:moveTo>
                    <a:pt x="21336" y="12"/>
                  </a:moveTo>
                  <a:lnTo>
                    <a:pt x="0" y="12"/>
                  </a:lnTo>
                  <a:lnTo>
                    <a:pt x="0" y="24396"/>
                  </a:lnTo>
                  <a:lnTo>
                    <a:pt x="9906" y="24396"/>
                  </a:lnTo>
                  <a:lnTo>
                    <a:pt x="9906" y="12966"/>
                  </a:lnTo>
                  <a:lnTo>
                    <a:pt x="21336" y="12966"/>
                  </a:lnTo>
                  <a:lnTo>
                    <a:pt x="21336" y="12"/>
                  </a:lnTo>
                  <a:close/>
                </a:path>
                <a:path w="2755900" h="24764">
                  <a:moveTo>
                    <a:pt x="78867" y="0"/>
                  </a:moveTo>
                  <a:lnTo>
                    <a:pt x="48768" y="0"/>
                  </a:lnTo>
                  <a:lnTo>
                    <a:pt x="48768" y="13716"/>
                  </a:lnTo>
                  <a:lnTo>
                    <a:pt x="78867" y="13716"/>
                  </a:lnTo>
                  <a:lnTo>
                    <a:pt x="78867" y="0"/>
                  </a:lnTo>
                  <a:close/>
                </a:path>
                <a:path w="2755900" h="24764">
                  <a:moveTo>
                    <a:pt x="138938" y="0"/>
                  </a:moveTo>
                  <a:lnTo>
                    <a:pt x="108966" y="0"/>
                  </a:lnTo>
                  <a:lnTo>
                    <a:pt x="108966" y="13716"/>
                  </a:lnTo>
                  <a:lnTo>
                    <a:pt x="138938" y="13716"/>
                  </a:lnTo>
                  <a:lnTo>
                    <a:pt x="138938" y="0"/>
                  </a:lnTo>
                  <a:close/>
                </a:path>
                <a:path w="2755900" h="24764">
                  <a:moveTo>
                    <a:pt x="197739" y="0"/>
                  </a:moveTo>
                  <a:lnTo>
                    <a:pt x="167640" y="0"/>
                  </a:lnTo>
                  <a:lnTo>
                    <a:pt x="167640" y="13716"/>
                  </a:lnTo>
                  <a:lnTo>
                    <a:pt x="197739" y="13716"/>
                  </a:lnTo>
                  <a:lnTo>
                    <a:pt x="197739" y="0"/>
                  </a:lnTo>
                  <a:close/>
                </a:path>
                <a:path w="2755900" h="24764">
                  <a:moveTo>
                    <a:pt x="257937" y="0"/>
                  </a:moveTo>
                  <a:lnTo>
                    <a:pt x="227838" y="0"/>
                  </a:lnTo>
                  <a:lnTo>
                    <a:pt x="227838" y="13716"/>
                  </a:lnTo>
                  <a:lnTo>
                    <a:pt x="257937" y="13716"/>
                  </a:lnTo>
                  <a:lnTo>
                    <a:pt x="257937" y="0"/>
                  </a:lnTo>
                  <a:close/>
                </a:path>
                <a:path w="2755900" h="24764">
                  <a:moveTo>
                    <a:pt x="316738" y="0"/>
                  </a:moveTo>
                  <a:lnTo>
                    <a:pt x="288036" y="0"/>
                  </a:lnTo>
                  <a:lnTo>
                    <a:pt x="288036" y="13716"/>
                  </a:lnTo>
                  <a:lnTo>
                    <a:pt x="316738" y="13716"/>
                  </a:lnTo>
                  <a:lnTo>
                    <a:pt x="316738" y="0"/>
                  </a:lnTo>
                  <a:close/>
                </a:path>
                <a:path w="2755900" h="24764">
                  <a:moveTo>
                    <a:pt x="376809" y="0"/>
                  </a:moveTo>
                  <a:lnTo>
                    <a:pt x="346710" y="0"/>
                  </a:lnTo>
                  <a:lnTo>
                    <a:pt x="346710" y="13716"/>
                  </a:lnTo>
                  <a:lnTo>
                    <a:pt x="376809" y="13716"/>
                  </a:lnTo>
                  <a:lnTo>
                    <a:pt x="376809" y="0"/>
                  </a:lnTo>
                  <a:close/>
                </a:path>
                <a:path w="2755900" h="24764">
                  <a:moveTo>
                    <a:pt x="435610" y="0"/>
                  </a:moveTo>
                  <a:lnTo>
                    <a:pt x="406908" y="0"/>
                  </a:lnTo>
                  <a:lnTo>
                    <a:pt x="406908" y="13716"/>
                  </a:lnTo>
                  <a:lnTo>
                    <a:pt x="435610" y="13716"/>
                  </a:lnTo>
                  <a:lnTo>
                    <a:pt x="435610" y="0"/>
                  </a:lnTo>
                  <a:close/>
                </a:path>
                <a:path w="2755900" h="24764">
                  <a:moveTo>
                    <a:pt x="495808" y="0"/>
                  </a:moveTo>
                  <a:lnTo>
                    <a:pt x="465709" y="0"/>
                  </a:lnTo>
                  <a:lnTo>
                    <a:pt x="465709" y="13716"/>
                  </a:lnTo>
                  <a:lnTo>
                    <a:pt x="495808" y="13716"/>
                  </a:lnTo>
                  <a:lnTo>
                    <a:pt x="495808" y="0"/>
                  </a:lnTo>
                  <a:close/>
                </a:path>
                <a:path w="2755900" h="24764">
                  <a:moveTo>
                    <a:pt x="555879" y="0"/>
                  </a:moveTo>
                  <a:lnTo>
                    <a:pt x="525907" y="0"/>
                  </a:lnTo>
                  <a:lnTo>
                    <a:pt x="525907" y="13716"/>
                  </a:lnTo>
                  <a:lnTo>
                    <a:pt x="555879" y="13716"/>
                  </a:lnTo>
                  <a:lnTo>
                    <a:pt x="555879" y="0"/>
                  </a:lnTo>
                  <a:close/>
                </a:path>
                <a:path w="2755900" h="24764">
                  <a:moveTo>
                    <a:pt x="614680" y="0"/>
                  </a:moveTo>
                  <a:lnTo>
                    <a:pt x="584581" y="0"/>
                  </a:lnTo>
                  <a:lnTo>
                    <a:pt x="584581" y="13716"/>
                  </a:lnTo>
                  <a:lnTo>
                    <a:pt x="614680" y="13716"/>
                  </a:lnTo>
                  <a:lnTo>
                    <a:pt x="614680" y="0"/>
                  </a:lnTo>
                  <a:close/>
                </a:path>
                <a:path w="2755900" h="24764">
                  <a:moveTo>
                    <a:pt x="674878" y="0"/>
                  </a:moveTo>
                  <a:lnTo>
                    <a:pt x="644779" y="0"/>
                  </a:lnTo>
                  <a:lnTo>
                    <a:pt x="644779" y="13716"/>
                  </a:lnTo>
                  <a:lnTo>
                    <a:pt x="674878" y="13716"/>
                  </a:lnTo>
                  <a:lnTo>
                    <a:pt x="674878" y="0"/>
                  </a:lnTo>
                  <a:close/>
                </a:path>
                <a:path w="2755900" h="24764">
                  <a:moveTo>
                    <a:pt x="733679" y="0"/>
                  </a:moveTo>
                  <a:lnTo>
                    <a:pt x="703580" y="0"/>
                  </a:lnTo>
                  <a:lnTo>
                    <a:pt x="703580" y="13716"/>
                  </a:lnTo>
                  <a:lnTo>
                    <a:pt x="733679" y="13716"/>
                  </a:lnTo>
                  <a:lnTo>
                    <a:pt x="733679" y="0"/>
                  </a:lnTo>
                  <a:close/>
                </a:path>
                <a:path w="2755900" h="24764">
                  <a:moveTo>
                    <a:pt x="793750" y="0"/>
                  </a:moveTo>
                  <a:lnTo>
                    <a:pt x="763651" y="0"/>
                  </a:lnTo>
                  <a:lnTo>
                    <a:pt x="763651" y="13716"/>
                  </a:lnTo>
                  <a:lnTo>
                    <a:pt x="793750" y="13716"/>
                  </a:lnTo>
                  <a:lnTo>
                    <a:pt x="793750" y="0"/>
                  </a:lnTo>
                  <a:close/>
                </a:path>
                <a:path w="2755900" h="24764">
                  <a:moveTo>
                    <a:pt x="852551" y="0"/>
                  </a:moveTo>
                  <a:lnTo>
                    <a:pt x="822452" y="0"/>
                  </a:lnTo>
                  <a:lnTo>
                    <a:pt x="822452" y="13716"/>
                  </a:lnTo>
                  <a:lnTo>
                    <a:pt x="852551" y="13716"/>
                  </a:lnTo>
                  <a:lnTo>
                    <a:pt x="852551" y="0"/>
                  </a:lnTo>
                  <a:close/>
                </a:path>
                <a:path w="2755900" h="24764">
                  <a:moveTo>
                    <a:pt x="912749" y="0"/>
                  </a:moveTo>
                  <a:lnTo>
                    <a:pt x="882650" y="0"/>
                  </a:lnTo>
                  <a:lnTo>
                    <a:pt x="882650" y="13716"/>
                  </a:lnTo>
                  <a:lnTo>
                    <a:pt x="912749" y="13716"/>
                  </a:lnTo>
                  <a:lnTo>
                    <a:pt x="912749" y="0"/>
                  </a:lnTo>
                  <a:close/>
                </a:path>
                <a:path w="2755900" h="24764">
                  <a:moveTo>
                    <a:pt x="971423" y="0"/>
                  </a:moveTo>
                  <a:lnTo>
                    <a:pt x="942721" y="0"/>
                  </a:lnTo>
                  <a:lnTo>
                    <a:pt x="942721" y="13716"/>
                  </a:lnTo>
                  <a:lnTo>
                    <a:pt x="971423" y="13716"/>
                  </a:lnTo>
                  <a:lnTo>
                    <a:pt x="971423" y="0"/>
                  </a:lnTo>
                  <a:close/>
                </a:path>
                <a:path w="2755900" h="24764">
                  <a:moveTo>
                    <a:pt x="1031621" y="0"/>
                  </a:moveTo>
                  <a:lnTo>
                    <a:pt x="1001522" y="0"/>
                  </a:lnTo>
                  <a:lnTo>
                    <a:pt x="1001522" y="13716"/>
                  </a:lnTo>
                  <a:lnTo>
                    <a:pt x="1031621" y="13716"/>
                  </a:lnTo>
                  <a:lnTo>
                    <a:pt x="1031621" y="0"/>
                  </a:lnTo>
                  <a:close/>
                </a:path>
                <a:path w="2755900" h="24764">
                  <a:moveTo>
                    <a:pt x="1090422" y="0"/>
                  </a:moveTo>
                  <a:lnTo>
                    <a:pt x="1061720" y="0"/>
                  </a:lnTo>
                  <a:lnTo>
                    <a:pt x="1061720" y="13716"/>
                  </a:lnTo>
                  <a:lnTo>
                    <a:pt x="1090422" y="13716"/>
                  </a:lnTo>
                  <a:lnTo>
                    <a:pt x="1090422" y="0"/>
                  </a:lnTo>
                  <a:close/>
                </a:path>
                <a:path w="2755900" h="24764">
                  <a:moveTo>
                    <a:pt x="1150493" y="0"/>
                  </a:moveTo>
                  <a:lnTo>
                    <a:pt x="1120521" y="0"/>
                  </a:lnTo>
                  <a:lnTo>
                    <a:pt x="1120521" y="13716"/>
                  </a:lnTo>
                  <a:lnTo>
                    <a:pt x="1150493" y="13716"/>
                  </a:lnTo>
                  <a:lnTo>
                    <a:pt x="1150493" y="0"/>
                  </a:lnTo>
                  <a:close/>
                </a:path>
                <a:path w="2755900" h="24764">
                  <a:moveTo>
                    <a:pt x="1210691" y="0"/>
                  </a:moveTo>
                  <a:lnTo>
                    <a:pt x="1180592" y="0"/>
                  </a:lnTo>
                  <a:lnTo>
                    <a:pt x="1180592" y="13716"/>
                  </a:lnTo>
                  <a:lnTo>
                    <a:pt x="1210691" y="13716"/>
                  </a:lnTo>
                  <a:lnTo>
                    <a:pt x="1210691" y="0"/>
                  </a:lnTo>
                  <a:close/>
                </a:path>
                <a:path w="2755900" h="24764">
                  <a:moveTo>
                    <a:pt x="1269492" y="0"/>
                  </a:moveTo>
                  <a:lnTo>
                    <a:pt x="1239393" y="0"/>
                  </a:lnTo>
                  <a:lnTo>
                    <a:pt x="1239393" y="13716"/>
                  </a:lnTo>
                  <a:lnTo>
                    <a:pt x="1269492" y="13716"/>
                  </a:lnTo>
                  <a:lnTo>
                    <a:pt x="1269492" y="0"/>
                  </a:lnTo>
                  <a:close/>
                </a:path>
                <a:path w="2755900" h="24764">
                  <a:moveTo>
                    <a:pt x="1329690" y="0"/>
                  </a:moveTo>
                  <a:lnTo>
                    <a:pt x="1299591" y="0"/>
                  </a:lnTo>
                  <a:lnTo>
                    <a:pt x="1299591" y="13716"/>
                  </a:lnTo>
                  <a:lnTo>
                    <a:pt x="1329690" y="13716"/>
                  </a:lnTo>
                  <a:lnTo>
                    <a:pt x="1329690" y="0"/>
                  </a:lnTo>
                  <a:close/>
                </a:path>
                <a:path w="2755900" h="24764">
                  <a:moveTo>
                    <a:pt x="1388364" y="0"/>
                  </a:moveTo>
                  <a:lnTo>
                    <a:pt x="1358392" y="0"/>
                  </a:lnTo>
                  <a:lnTo>
                    <a:pt x="1358392" y="13716"/>
                  </a:lnTo>
                  <a:lnTo>
                    <a:pt x="1388364" y="13716"/>
                  </a:lnTo>
                  <a:lnTo>
                    <a:pt x="1388364" y="0"/>
                  </a:lnTo>
                  <a:close/>
                </a:path>
                <a:path w="2755900" h="24764">
                  <a:moveTo>
                    <a:pt x="1448562" y="0"/>
                  </a:moveTo>
                  <a:lnTo>
                    <a:pt x="1418463" y="0"/>
                  </a:lnTo>
                  <a:lnTo>
                    <a:pt x="1418463" y="13716"/>
                  </a:lnTo>
                  <a:lnTo>
                    <a:pt x="1448562" y="13716"/>
                  </a:lnTo>
                  <a:lnTo>
                    <a:pt x="1448562" y="0"/>
                  </a:lnTo>
                  <a:close/>
                </a:path>
                <a:path w="2755900" h="24764">
                  <a:moveTo>
                    <a:pt x="1507363" y="0"/>
                  </a:moveTo>
                  <a:lnTo>
                    <a:pt x="1477264" y="0"/>
                  </a:lnTo>
                  <a:lnTo>
                    <a:pt x="1477264" y="13716"/>
                  </a:lnTo>
                  <a:lnTo>
                    <a:pt x="1507363" y="13716"/>
                  </a:lnTo>
                  <a:lnTo>
                    <a:pt x="1507363" y="0"/>
                  </a:lnTo>
                  <a:close/>
                </a:path>
                <a:path w="2755900" h="24764">
                  <a:moveTo>
                    <a:pt x="1567434" y="0"/>
                  </a:moveTo>
                  <a:lnTo>
                    <a:pt x="1537462" y="0"/>
                  </a:lnTo>
                  <a:lnTo>
                    <a:pt x="1537462" y="13716"/>
                  </a:lnTo>
                  <a:lnTo>
                    <a:pt x="1567434" y="13716"/>
                  </a:lnTo>
                  <a:lnTo>
                    <a:pt x="1567434" y="0"/>
                  </a:lnTo>
                  <a:close/>
                </a:path>
                <a:path w="2755900" h="24764">
                  <a:moveTo>
                    <a:pt x="1626235" y="0"/>
                  </a:moveTo>
                  <a:lnTo>
                    <a:pt x="1597533" y="0"/>
                  </a:lnTo>
                  <a:lnTo>
                    <a:pt x="1597533" y="13716"/>
                  </a:lnTo>
                  <a:lnTo>
                    <a:pt x="1626235" y="13716"/>
                  </a:lnTo>
                  <a:lnTo>
                    <a:pt x="1626235" y="0"/>
                  </a:lnTo>
                  <a:close/>
                </a:path>
                <a:path w="2755900" h="24764">
                  <a:moveTo>
                    <a:pt x="1686433" y="0"/>
                  </a:moveTo>
                  <a:lnTo>
                    <a:pt x="1656334" y="0"/>
                  </a:lnTo>
                  <a:lnTo>
                    <a:pt x="1656334" y="13716"/>
                  </a:lnTo>
                  <a:lnTo>
                    <a:pt x="1686433" y="13716"/>
                  </a:lnTo>
                  <a:lnTo>
                    <a:pt x="1686433" y="0"/>
                  </a:lnTo>
                  <a:close/>
                </a:path>
                <a:path w="2755900" h="24764">
                  <a:moveTo>
                    <a:pt x="1745234" y="0"/>
                  </a:moveTo>
                  <a:lnTo>
                    <a:pt x="1716532" y="0"/>
                  </a:lnTo>
                  <a:lnTo>
                    <a:pt x="1716532" y="13716"/>
                  </a:lnTo>
                  <a:lnTo>
                    <a:pt x="1745234" y="13716"/>
                  </a:lnTo>
                  <a:lnTo>
                    <a:pt x="1745234" y="0"/>
                  </a:lnTo>
                  <a:close/>
                </a:path>
                <a:path w="2755900" h="24764">
                  <a:moveTo>
                    <a:pt x="1805305" y="0"/>
                  </a:moveTo>
                  <a:lnTo>
                    <a:pt x="1775206" y="0"/>
                  </a:lnTo>
                  <a:lnTo>
                    <a:pt x="1775206" y="13716"/>
                  </a:lnTo>
                  <a:lnTo>
                    <a:pt x="1805305" y="13716"/>
                  </a:lnTo>
                  <a:lnTo>
                    <a:pt x="1805305" y="0"/>
                  </a:lnTo>
                  <a:close/>
                </a:path>
                <a:path w="2755900" h="24764">
                  <a:moveTo>
                    <a:pt x="1865503" y="0"/>
                  </a:moveTo>
                  <a:lnTo>
                    <a:pt x="1835404" y="0"/>
                  </a:lnTo>
                  <a:lnTo>
                    <a:pt x="1835404" y="13716"/>
                  </a:lnTo>
                  <a:lnTo>
                    <a:pt x="1865503" y="13716"/>
                  </a:lnTo>
                  <a:lnTo>
                    <a:pt x="1865503" y="0"/>
                  </a:lnTo>
                  <a:close/>
                </a:path>
                <a:path w="2755900" h="24764">
                  <a:moveTo>
                    <a:pt x="1924304" y="0"/>
                  </a:moveTo>
                  <a:lnTo>
                    <a:pt x="1894205" y="0"/>
                  </a:lnTo>
                  <a:lnTo>
                    <a:pt x="1894205" y="13716"/>
                  </a:lnTo>
                  <a:lnTo>
                    <a:pt x="1924304" y="13716"/>
                  </a:lnTo>
                  <a:lnTo>
                    <a:pt x="1924304" y="0"/>
                  </a:lnTo>
                  <a:close/>
                </a:path>
                <a:path w="2755900" h="24764">
                  <a:moveTo>
                    <a:pt x="1984375" y="0"/>
                  </a:moveTo>
                  <a:lnTo>
                    <a:pt x="1954403" y="0"/>
                  </a:lnTo>
                  <a:lnTo>
                    <a:pt x="1954403" y="13716"/>
                  </a:lnTo>
                  <a:lnTo>
                    <a:pt x="1984375" y="13716"/>
                  </a:lnTo>
                  <a:lnTo>
                    <a:pt x="1984375" y="0"/>
                  </a:lnTo>
                  <a:close/>
                </a:path>
                <a:path w="2755900" h="24764">
                  <a:moveTo>
                    <a:pt x="2043176" y="0"/>
                  </a:moveTo>
                  <a:lnTo>
                    <a:pt x="2013077" y="0"/>
                  </a:lnTo>
                  <a:lnTo>
                    <a:pt x="2013077" y="13716"/>
                  </a:lnTo>
                  <a:lnTo>
                    <a:pt x="2043176" y="13716"/>
                  </a:lnTo>
                  <a:lnTo>
                    <a:pt x="2043176" y="0"/>
                  </a:lnTo>
                  <a:close/>
                </a:path>
                <a:path w="2755900" h="24764">
                  <a:moveTo>
                    <a:pt x="2103374" y="0"/>
                  </a:moveTo>
                  <a:lnTo>
                    <a:pt x="2073275" y="0"/>
                  </a:lnTo>
                  <a:lnTo>
                    <a:pt x="2073275" y="13716"/>
                  </a:lnTo>
                  <a:lnTo>
                    <a:pt x="2103374" y="13716"/>
                  </a:lnTo>
                  <a:lnTo>
                    <a:pt x="2103374" y="0"/>
                  </a:lnTo>
                  <a:close/>
                </a:path>
                <a:path w="2755900" h="24764">
                  <a:moveTo>
                    <a:pt x="2162175" y="0"/>
                  </a:moveTo>
                  <a:lnTo>
                    <a:pt x="2132076" y="0"/>
                  </a:lnTo>
                  <a:lnTo>
                    <a:pt x="2132076" y="13716"/>
                  </a:lnTo>
                  <a:lnTo>
                    <a:pt x="2162175" y="13716"/>
                  </a:lnTo>
                  <a:lnTo>
                    <a:pt x="2162175" y="0"/>
                  </a:lnTo>
                  <a:close/>
                </a:path>
                <a:path w="2755900" h="24764">
                  <a:moveTo>
                    <a:pt x="2222246" y="0"/>
                  </a:moveTo>
                  <a:lnTo>
                    <a:pt x="2192147" y="0"/>
                  </a:lnTo>
                  <a:lnTo>
                    <a:pt x="2192147" y="13716"/>
                  </a:lnTo>
                  <a:lnTo>
                    <a:pt x="2222246" y="13716"/>
                  </a:lnTo>
                  <a:lnTo>
                    <a:pt x="2222246" y="0"/>
                  </a:lnTo>
                  <a:close/>
                </a:path>
                <a:path w="2755900" h="24764">
                  <a:moveTo>
                    <a:pt x="2281047" y="0"/>
                  </a:moveTo>
                  <a:lnTo>
                    <a:pt x="2252345" y="0"/>
                  </a:lnTo>
                  <a:lnTo>
                    <a:pt x="2252345" y="13716"/>
                  </a:lnTo>
                  <a:lnTo>
                    <a:pt x="2281047" y="13716"/>
                  </a:lnTo>
                  <a:lnTo>
                    <a:pt x="2281047" y="0"/>
                  </a:lnTo>
                  <a:close/>
                </a:path>
                <a:path w="2755900" h="24764">
                  <a:moveTo>
                    <a:pt x="2341245" y="0"/>
                  </a:moveTo>
                  <a:lnTo>
                    <a:pt x="2311146" y="0"/>
                  </a:lnTo>
                  <a:lnTo>
                    <a:pt x="2311146" y="13716"/>
                  </a:lnTo>
                  <a:lnTo>
                    <a:pt x="2341245" y="13716"/>
                  </a:lnTo>
                  <a:lnTo>
                    <a:pt x="2341245" y="0"/>
                  </a:lnTo>
                  <a:close/>
                </a:path>
                <a:path w="2755900" h="24764">
                  <a:moveTo>
                    <a:pt x="2399919" y="0"/>
                  </a:moveTo>
                  <a:lnTo>
                    <a:pt x="2371217" y="0"/>
                  </a:lnTo>
                  <a:lnTo>
                    <a:pt x="2371217" y="13716"/>
                  </a:lnTo>
                  <a:lnTo>
                    <a:pt x="2399919" y="13716"/>
                  </a:lnTo>
                  <a:lnTo>
                    <a:pt x="2399919" y="0"/>
                  </a:lnTo>
                  <a:close/>
                </a:path>
                <a:path w="2755900" h="24764">
                  <a:moveTo>
                    <a:pt x="2460117" y="0"/>
                  </a:moveTo>
                  <a:lnTo>
                    <a:pt x="2430018" y="0"/>
                  </a:lnTo>
                  <a:lnTo>
                    <a:pt x="2430018" y="13716"/>
                  </a:lnTo>
                  <a:lnTo>
                    <a:pt x="2460117" y="13716"/>
                  </a:lnTo>
                  <a:lnTo>
                    <a:pt x="2460117" y="0"/>
                  </a:lnTo>
                  <a:close/>
                </a:path>
                <a:path w="2755900" h="24764">
                  <a:moveTo>
                    <a:pt x="2517521" y="0"/>
                  </a:moveTo>
                  <a:lnTo>
                    <a:pt x="2490216" y="0"/>
                  </a:lnTo>
                  <a:lnTo>
                    <a:pt x="2490216" y="13716"/>
                  </a:lnTo>
                  <a:lnTo>
                    <a:pt x="2517521" y="13716"/>
                  </a:lnTo>
                  <a:lnTo>
                    <a:pt x="2517521" y="0"/>
                  </a:lnTo>
                  <a:close/>
                </a:path>
                <a:path w="2755900" h="24764">
                  <a:moveTo>
                    <a:pt x="2576322" y="0"/>
                  </a:moveTo>
                  <a:lnTo>
                    <a:pt x="2547620" y="0"/>
                  </a:lnTo>
                  <a:lnTo>
                    <a:pt x="2547620" y="13716"/>
                  </a:lnTo>
                  <a:lnTo>
                    <a:pt x="2576322" y="13716"/>
                  </a:lnTo>
                  <a:lnTo>
                    <a:pt x="2576322" y="0"/>
                  </a:lnTo>
                  <a:close/>
                </a:path>
                <a:path w="2755900" h="24764">
                  <a:moveTo>
                    <a:pt x="2636520" y="0"/>
                  </a:moveTo>
                  <a:lnTo>
                    <a:pt x="2606421" y="0"/>
                  </a:lnTo>
                  <a:lnTo>
                    <a:pt x="2606421" y="13716"/>
                  </a:lnTo>
                  <a:lnTo>
                    <a:pt x="2636520" y="13716"/>
                  </a:lnTo>
                  <a:lnTo>
                    <a:pt x="2636520" y="0"/>
                  </a:lnTo>
                  <a:close/>
                </a:path>
                <a:path w="2755900" h="24764">
                  <a:moveTo>
                    <a:pt x="2695194" y="0"/>
                  </a:moveTo>
                  <a:lnTo>
                    <a:pt x="2666492" y="0"/>
                  </a:lnTo>
                  <a:lnTo>
                    <a:pt x="2666492" y="13716"/>
                  </a:lnTo>
                  <a:lnTo>
                    <a:pt x="2695194" y="13716"/>
                  </a:lnTo>
                  <a:lnTo>
                    <a:pt x="2695194" y="0"/>
                  </a:lnTo>
                  <a:close/>
                </a:path>
                <a:path w="2755900" h="24764">
                  <a:moveTo>
                    <a:pt x="2755392" y="0"/>
                  </a:moveTo>
                  <a:lnTo>
                    <a:pt x="2725293" y="0"/>
                  </a:lnTo>
                  <a:lnTo>
                    <a:pt x="2725293" y="13716"/>
                  </a:lnTo>
                  <a:lnTo>
                    <a:pt x="2755392" y="13716"/>
                  </a:lnTo>
                  <a:lnTo>
                    <a:pt x="2755392" y="0"/>
                  </a:lnTo>
                  <a:close/>
                </a:path>
              </a:pathLst>
            </a:custGeom>
            <a:solidFill>
              <a:srgbClr val="9294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10986516" y="1714499"/>
              <a:ext cx="88900" cy="55244"/>
            </a:xfrm>
            <a:custGeom>
              <a:avLst/>
              <a:gdLst/>
              <a:ahLst/>
              <a:cxnLst/>
              <a:rect l="l" t="t" r="r" b="b"/>
              <a:pathLst>
                <a:path w="88900" h="55244">
                  <a:moveTo>
                    <a:pt x="39624" y="0"/>
                  </a:moveTo>
                  <a:lnTo>
                    <a:pt x="0" y="0"/>
                  </a:lnTo>
                  <a:lnTo>
                    <a:pt x="0" y="13716"/>
                  </a:lnTo>
                  <a:lnTo>
                    <a:pt x="39624" y="13716"/>
                  </a:lnTo>
                  <a:lnTo>
                    <a:pt x="39624" y="0"/>
                  </a:lnTo>
                  <a:close/>
                </a:path>
                <a:path w="88900" h="55244">
                  <a:moveTo>
                    <a:pt x="88379" y="12"/>
                  </a:moveTo>
                  <a:lnTo>
                    <a:pt x="44183" y="12"/>
                  </a:lnTo>
                  <a:lnTo>
                    <a:pt x="44183" y="13347"/>
                  </a:lnTo>
                  <a:lnTo>
                    <a:pt x="78727" y="13347"/>
                  </a:lnTo>
                  <a:lnTo>
                    <a:pt x="78727" y="54876"/>
                  </a:lnTo>
                  <a:lnTo>
                    <a:pt x="88379" y="54876"/>
                  </a:lnTo>
                  <a:lnTo>
                    <a:pt x="88379" y="12"/>
                  </a:lnTo>
                  <a:close/>
                </a:path>
              </a:pathLst>
            </a:custGeom>
            <a:solidFill>
              <a:srgbClr val="57585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10924031" y="1714499"/>
              <a:ext cx="20320" cy="24765"/>
            </a:xfrm>
            <a:custGeom>
              <a:avLst/>
              <a:gdLst/>
              <a:ahLst/>
              <a:cxnLst/>
              <a:rect l="l" t="t" r="r" b="b"/>
              <a:pathLst>
                <a:path w="20320" h="24764">
                  <a:moveTo>
                    <a:pt x="19812" y="0"/>
                  </a:moveTo>
                  <a:lnTo>
                    <a:pt x="0" y="0"/>
                  </a:lnTo>
                  <a:lnTo>
                    <a:pt x="0" y="12953"/>
                  </a:lnTo>
                  <a:lnTo>
                    <a:pt x="9906" y="12953"/>
                  </a:lnTo>
                  <a:lnTo>
                    <a:pt x="9906" y="24383"/>
                  </a:lnTo>
                  <a:lnTo>
                    <a:pt x="19812" y="24383"/>
                  </a:lnTo>
                  <a:lnTo>
                    <a:pt x="19812" y="0"/>
                  </a:lnTo>
                  <a:close/>
                </a:path>
              </a:pathLst>
            </a:custGeom>
            <a:solidFill>
              <a:srgbClr val="9294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10939272" y="1775459"/>
              <a:ext cx="0" cy="993775"/>
            </a:xfrm>
            <a:custGeom>
              <a:avLst/>
              <a:gdLst/>
              <a:ahLst/>
              <a:cxnLst/>
              <a:rect l="l" t="t" r="r" b="b"/>
              <a:pathLst>
                <a:path h="993775">
                  <a:moveTo>
                    <a:pt x="0" y="0"/>
                  </a:moveTo>
                  <a:lnTo>
                    <a:pt x="0" y="993648"/>
                  </a:lnTo>
                </a:path>
              </a:pathLst>
            </a:custGeom>
            <a:ln w="9144">
              <a:solidFill>
                <a:srgbClr val="929497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8197596" y="1857756"/>
              <a:ext cx="574675" cy="410209"/>
            </a:xfrm>
            <a:custGeom>
              <a:avLst/>
              <a:gdLst/>
              <a:ahLst/>
              <a:cxnLst/>
              <a:rect l="l" t="t" r="r" b="b"/>
              <a:pathLst>
                <a:path w="574675" h="410210">
                  <a:moveTo>
                    <a:pt x="574548" y="0"/>
                  </a:moveTo>
                  <a:lnTo>
                    <a:pt x="0" y="0"/>
                  </a:lnTo>
                  <a:lnTo>
                    <a:pt x="0" y="409955"/>
                  </a:lnTo>
                  <a:lnTo>
                    <a:pt x="574548" y="409955"/>
                  </a:lnTo>
                  <a:lnTo>
                    <a:pt x="574548" y="0"/>
                  </a:lnTo>
                  <a:close/>
                </a:path>
              </a:pathLst>
            </a:custGeom>
            <a:solidFill>
              <a:srgbClr val="88CA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3" name="object 73"/>
          <p:cNvGrpSpPr/>
          <p:nvPr/>
        </p:nvGrpSpPr>
        <p:grpSpPr>
          <a:xfrm>
            <a:off x="3831336" y="1687601"/>
            <a:ext cx="7112634" cy="4880610"/>
            <a:chOff x="3831336" y="1687601"/>
            <a:chExt cx="7112634" cy="4880610"/>
          </a:xfrm>
        </p:grpSpPr>
        <p:sp>
          <p:nvSpPr>
            <p:cNvPr id="74" name="object 74"/>
            <p:cNvSpPr/>
            <p:nvPr/>
          </p:nvSpPr>
          <p:spPr>
            <a:xfrm>
              <a:off x="5212080" y="5980176"/>
              <a:ext cx="5722620" cy="485140"/>
            </a:xfrm>
            <a:custGeom>
              <a:avLst/>
              <a:gdLst/>
              <a:ahLst/>
              <a:cxnLst/>
              <a:rect l="l" t="t" r="r" b="b"/>
              <a:pathLst>
                <a:path w="5722620" h="485139">
                  <a:moveTo>
                    <a:pt x="0" y="484632"/>
                  </a:moveTo>
                  <a:lnTo>
                    <a:pt x="5722620" y="484632"/>
                  </a:lnTo>
                  <a:lnTo>
                    <a:pt x="5722620" y="0"/>
                  </a:lnTo>
                  <a:lnTo>
                    <a:pt x="0" y="0"/>
                  </a:lnTo>
                  <a:lnTo>
                    <a:pt x="0" y="484632"/>
                  </a:lnTo>
                  <a:close/>
                </a:path>
              </a:pathLst>
            </a:custGeom>
            <a:solidFill>
              <a:srgbClr val="E7F5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5" name="object 75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7193280" y="6152388"/>
              <a:ext cx="100583" cy="124967"/>
            </a:xfrm>
            <a:prstGeom prst="rect">
              <a:avLst/>
            </a:prstGeom>
          </p:spPr>
        </p:pic>
        <p:sp>
          <p:nvSpPr>
            <p:cNvPr id="76" name="object 76"/>
            <p:cNvSpPr/>
            <p:nvPr/>
          </p:nvSpPr>
          <p:spPr>
            <a:xfrm>
              <a:off x="7319759" y="6149378"/>
              <a:ext cx="20320" cy="128270"/>
            </a:xfrm>
            <a:custGeom>
              <a:avLst/>
              <a:gdLst/>
              <a:ahLst/>
              <a:cxnLst/>
              <a:rect l="l" t="t" r="r" b="b"/>
              <a:pathLst>
                <a:path w="20320" h="128270">
                  <a:moveTo>
                    <a:pt x="17018" y="32766"/>
                  </a:moveTo>
                  <a:lnTo>
                    <a:pt x="0" y="32766"/>
                  </a:lnTo>
                  <a:lnTo>
                    <a:pt x="0" y="128016"/>
                  </a:lnTo>
                  <a:lnTo>
                    <a:pt x="17018" y="128016"/>
                  </a:lnTo>
                  <a:lnTo>
                    <a:pt x="17018" y="32766"/>
                  </a:lnTo>
                  <a:close/>
                </a:path>
                <a:path w="20320" h="128270">
                  <a:moveTo>
                    <a:pt x="19812" y="0"/>
                  </a:moveTo>
                  <a:lnTo>
                    <a:pt x="0" y="0"/>
                  </a:lnTo>
                  <a:lnTo>
                    <a:pt x="0" y="18034"/>
                  </a:lnTo>
                  <a:lnTo>
                    <a:pt x="19812" y="18034"/>
                  </a:lnTo>
                  <a:lnTo>
                    <a:pt x="19812" y="0"/>
                  </a:lnTo>
                  <a:close/>
                </a:path>
              </a:pathLst>
            </a:custGeom>
            <a:solidFill>
              <a:srgbClr val="57585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7" name="object 77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7359395" y="6182867"/>
              <a:ext cx="71627" cy="94487"/>
            </a:xfrm>
            <a:prstGeom prst="rect">
              <a:avLst/>
            </a:prstGeom>
          </p:spPr>
        </p:pic>
        <p:sp>
          <p:nvSpPr>
            <p:cNvPr id="78" name="object 78"/>
            <p:cNvSpPr/>
            <p:nvPr/>
          </p:nvSpPr>
          <p:spPr>
            <a:xfrm>
              <a:off x="7450823" y="6149378"/>
              <a:ext cx="20320" cy="128270"/>
            </a:xfrm>
            <a:custGeom>
              <a:avLst/>
              <a:gdLst/>
              <a:ahLst/>
              <a:cxnLst/>
              <a:rect l="l" t="t" r="r" b="b"/>
              <a:pathLst>
                <a:path w="20320" h="128270">
                  <a:moveTo>
                    <a:pt x="19812" y="32766"/>
                  </a:moveTo>
                  <a:lnTo>
                    <a:pt x="1397" y="32766"/>
                  </a:lnTo>
                  <a:lnTo>
                    <a:pt x="1397" y="128016"/>
                  </a:lnTo>
                  <a:lnTo>
                    <a:pt x="19812" y="128016"/>
                  </a:lnTo>
                  <a:lnTo>
                    <a:pt x="19812" y="32766"/>
                  </a:lnTo>
                  <a:close/>
                </a:path>
                <a:path w="20320" h="128270">
                  <a:moveTo>
                    <a:pt x="19812" y="0"/>
                  </a:moveTo>
                  <a:lnTo>
                    <a:pt x="0" y="0"/>
                  </a:lnTo>
                  <a:lnTo>
                    <a:pt x="0" y="18034"/>
                  </a:lnTo>
                  <a:lnTo>
                    <a:pt x="19812" y="18034"/>
                  </a:lnTo>
                  <a:lnTo>
                    <a:pt x="19812" y="0"/>
                  </a:lnTo>
                  <a:close/>
                </a:path>
              </a:pathLst>
            </a:custGeom>
            <a:solidFill>
              <a:srgbClr val="57585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9" name="object 79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7493507" y="6182867"/>
              <a:ext cx="118872" cy="94487"/>
            </a:xfrm>
            <a:prstGeom prst="rect">
              <a:avLst/>
            </a:prstGeom>
          </p:spPr>
        </p:pic>
        <p:pic>
          <p:nvPicPr>
            <p:cNvPr id="80" name="object 80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7633716" y="6182867"/>
              <a:ext cx="70103" cy="99059"/>
            </a:xfrm>
            <a:prstGeom prst="rect">
              <a:avLst/>
            </a:prstGeom>
          </p:spPr>
        </p:pic>
        <p:pic>
          <p:nvPicPr>
            <p:cNvPr id="81" name="object 81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7725156" y="6182867"/>
              <a:ext cx="118872" cy="94487"/>
            </a:xfrm>
            <a:prstGeom prst="rect">
              <a:avLst/>
            </a:prstGeom>
          </p:spPr>
        </p:pic>
        <p:pic>
          <p:nvPicPr>
            <p:cNvPr id="82" name="object 82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7908035" y="6147815"/>
              <a:ext cx="140207" cy="134111"/>
            </a:xfrm>
            <a:prstGeom prst="rect">
              <a:avLst/>
            </a:prstGeom>
          </p:spPr>
        </p:pic>
        <p:pic>
          <p:nvPicPr>
            <p:cNvPr id="83" name="object 83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8107680" y="6152388"/>
              <a:ext cx="263651" cy="129539"/>
            </a:xfrm>
            <a:prstGeom prst="rect">
              <a:avLst/>
            </a:prstGeom>
          </p:spPr>
        </p:pic>
        <p:sp>
          <p:nvSpPr>
            <p:cNvPr id="84" name="object 84"/>
            <p:cNvSpPr/>
            <p:nvPr/>
          </p:nvSpPr>
          <p:spPr>
            <a:xfrm>
              <a:off x="8392668" y="6182867"/>
              <a:ext cx="45720" cy="94615"/>
            </a:xfrm>
            <a:custGeom>
              <a:avLst/>
              <a:gdLst/>
              <a:ahLst/>
              <a:cxnLst/>
              <a:rect l="l" t="t" r="r" b="b"/>
              <a:pathLst>
                <a:path w="45720" h="94614">
                  <a:moveTo>
                    <a:pt x="18034" y="0"/>
                  </a:moveTo>
                  <a:lnTo>
                    <a:pt x="0" y="0"/>
                  </a:lnTo>
                  <a:lnTo>
                    <a:pt x="0" y="94487"/>
                  </a:lnTo>
                  <a:lnTo>
                    <a:pt x="18034" y="94487"/>
                  </a:lnTo>
                  <a:lnTo>
                    <a:pt x="18034" y="60324"/>
                  </a:lnTo>
                  <a:lnTo>
                    <a:pt x="20828" y="42417"/>
                  </a:lnTo>
                  <a:lnTo>
                    <a:pt x="24892" y="29336"/>
                  </a:lnTo>
                  <a:lnTo>
                    <a:pt x="33274" y="24383"/>
                  </a:lnTo>
                  <a:lnTo>
                    <a:pt x="45720" y="21208"/>
                  </a:lnTo>
                  <a:lnTo>
                    <a:pt x="18034" y="21208"/>
                  </a:lnTo>
                  <a:lnTo>
                    <a:pt x="18034" y="0"/>
                  </a:lnTo>
                  <a:close/>
                </a:path>
                <a:path w="45720" h="94614">
                  <a:moveTo>
                    <a:pt x="45720" y="0"/>
                  </a:moveTo>
                  <a:lnTo>
                    <a:pt x="36068" y="0"/>
                  </a:lnTo>
                  <a:lnTo>
                    <a:pt x="27686" y="6476"/>
                  </a:lnTo>
                  <a:lnTo>
                    <a:pt x="22225" y="13080"/>
                  </a:lnTo>
                  <a:lnTo>
                    <a:pt x="18034" y="21208"/>
                  </a:lnTo>
                  <a:lnTo>
                    <a:pt x="45720" y="21208"/>
                  </a:lnTo>
                  <a:lnTo>
                    <a:pt x="45720" y="0"/>
                  </a:lnTo>
                  <a:close/>
                </a:path>
              </a:pathLst>
            </a:custGeom>
            <a:solidFill>
              <a:srgbClr val="57585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5" name="object 85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8496300" y="6152388"/>
              <a:ext cx="91440" cy="124967"/>
            </a:xfrm>
            <a:prstGeom prst="rect">
              <a:avLst/>
            </a:prstGeom>
          </p:spPr>
        </p:pic>
        <p:pic>
          <p:nvPicPr>
            <p:cNvPr id="86" name="object 86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8609076" y="6147815"/>
              <a:ext cx="345948" cy="134112"/>
            </a:xfrm>
            <a:prstGeom prst="rect">
              <a:avLst/>
            </a:prstGeom>
          </p:spPr>
        </p:pic>
        <p:pic>
          <p:nvPicPr>
            <p:cNvPr id="87" name="object 87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5606796" y="5818632"/>
              <a:ext cx="4983479" cy="150876"/>
            </a:xfrm>
            <a:prstGeom prst="rect">
              <a:avLst/>
            </a:prstGeom>
          </p:spPr>
        </p:pic>
        <p:sp>
          <p:nvSpPr>
            <p:cNvPr id="88" name="object 88"/>
            <p:cNvSpPr/>
            <p:nvPr/>
          </p:nvSpPr>
          <p:spPr>
            <a:xfrm>
              <a:off x="5212080" y="5962192"/>
              <a:ext cx="5732145" cy="505459"/>
            </a:xfrm>
            <a:custGeom>
              <a:avLst/>
              <a:gdLst/>
              <a:ahLst/>
              <a:cxnLst/>
              <a:rect l="l" t="t" r="r" b="b"/>
              <a:pathLst>
                <a:path w="5732145" h="505460">
                  <a:moveTo>
                    <a:pt x="5731764" y="0"/>
                  </a:moveTo>
                  <a:lnTo>
                    <a:pt x="0" y="0"/>
                  </a:lnTo>
                  <a:lnTo>
                    <a:pt x="0" y="11430"/>
                  </a:lnTo>
                  <a:lnTo>
                    <a:pt x="5722239" y="11430"/>
                  </a:lnTo>
                  <a:lnTo>
                    <a:pt x="5722239" y="494030"/>
                  </a:lnTo>
                  <a:lnTo>
                    <a:pt x="5727700" y="494030"/>
                  </a:lnTo>
                  <a:lnTo>
                    <a:pt x="5727700" y="499110"/>
                  </a:lnTo>
                  <a:lnTo>
                    <a:pt x="5722239" y="499110"/>
                  </a:lnTo>
                  <a:lnTo>
                    <a:pt x="5722239" y="494030"/>
                  </a:lnTo>
                  <a:lnTo>
                    <a:pt x="0" y="494030"/>
                  </a:lnTo>
                  <a:lnTo>
                    <a:pt x="0" y="499110"/>
                  </a:lnTo>
                  <a:lnTo>
                    <a:pt x="0" y="505460"/>
                  </a:lnTo>
                  <a:lnTo>
                    <a:pt x="5731764" y="505460"/>
                  </a:lnTo>
                  <a:lnTo>
                    <a:pt x="5731764" y="499110"/>
                  </a:lnTo>
                  <a:lnTo>
                    <a:pt x="5731764" y="494030"/>
                  </a:lnTo>
                  <a:lnTo>
                    <a:pt x="5731764" y="11430"/>
                  </a:lnTo>
                  <a:lnTo>
                    <a:pt x="5731764" y="0"/>
                  </a:lnTo>
                  <a:close/>
                </a:path>
              </a:pathLst>
            </a:custGeom>
            <a:solidFill>
              <a:srgbClr val="00699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6205728" y="5145023"/>
              <a:ext cx="3543300" cy="203200"/>
            </a:xfrm>
            <a:custGeom>
              <a:avLst/>
              <a:gdLst/>
              <a:ahLst/>
              <a:cxnLst/>
              <a:rect l="l" t="t" r="r" b="b"/>
              <a:pathLst>
                <a:path w="3543300" h="203200">
                  <a:moveTo>
                    <a:pt x="3543300" y="0"/>
                  </a:moveTo>
                  <a:lnTo>
                    <a:pt x="0" y="0"/>
                  </a:lnTo>
                  <a:lnTo>
                    <a:pt x="0" y="202691"/>
                  </a:lnTo>
                  <a:lnTo>
                    <a:pt x="3543300" y="202691"/>
                  </a:lnTo>
                  <a:lnTo>
                    <a:pt x="3543300" y="0"/>
                  </a:lnTo>
                  <a:close/>
                </a:path>
              </a:pathLst>
            </a:custGeom>
            <a:solidFill>
              <a:srgbClr val="0094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0" name="object 90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7359396" y="5189220"/>
              <a:ext cx="301751" cy="88392"/>
            </a:xfrm>
            <a:prstGeom prst="rect">
              <a:avLst/>
            </a:prstGeom>
          </p:spPr>
        </p:pic>
        <p:sp>
          <p:nvSpPr>
            <p:cNvPr id="91" name="object 91"/>
            <p:cNvSpPr/>
            <p:nvPr/>
          </p:nvSpPr>
          <p:spPr>
            <a:xfrm>
              <a:off x="7697711" y="5189219"/>
              <a:ext cx="509270" cy="88900"/>
            </a:xfrm>
            <a:custGeom>
              <a:avLst/>
              <a:gdLst/>
              <a:ahLst/>
              <a:cxnLst/>
              <a:rect l="l" t="t" r="r" b="b"/>
              <a:pathLst>
                <a:path w="509270" h="88900">
                  <a:moveTo>
                    <a:pt x="65532" y="45720"/>
                  </a:moveTo>
                  <a:lnTo>
                    <a:pt x="62738" y="27559"/>
                  </a:lnTo>
                  <a:lnTo>
                    <a:pt x="55753" y="16129"/>
                  </a:lnTo>
                  <a:lnTo>
                    <a:pt x="52959" y="14300"/>
                  </a:lnTo>
                  <a:lnTo>
                    <a:pt x="52959" y="45720"/>
                  </a:lnTo>
                  <a:lnTo>
                    <a:pt x="50165" y="58801"/>
                  </a:lnTo>
                  <a:lnTo>
                    <a:pt x="45974" y="67056"/>
                  </a:lnTo>
                  <a:lnTo>
                    <a:pt x="37592" y="73660"/>
                  </a:lnTo>
                  <a:lnTo>
                    <a:pt x="12573" y="73660"/>
                  </a:lnTo>
                  <a:lnTo>
                    <a:pt x="12573" y="16129"/>
                  </a:lnTo>
                  <a:lnTo>
                    <a:pt x="27940" y="16129"/>
                  </a:lnTo>
                  <a:lnTo>
                    <a:pt x="37592" y="19304"/>
                  </a:lnTo>
                  <a:lnTo>
                    <a:pt x="45974" y="25908"/>
                  </a:lnTo>
                  <a:lnTo>
                    <a:pt x="50165" y="34163"/>
                  </a:lnTo>
                  <a:lnTo>
                    <a:pt x="52959" y="45720"/>
                  </a:lnTo>
                  <a:lnTo>
                    <a:pt x="52959" y="14300"/>
                  </a:lnTo>
                  <a:lnTo>
                    <a:pt x="43180" y="7874"/>
                  </a:lnTo>
                  <a:lnTo>
                    <a:pt x="27940" y="4572"/>
                  </a:lnTo>
                  <a:lnTo>
                    <a:pt x="0" y="4572"/>
                  </a:lnTo>
                  <a:lnTo>
                    <a:pt x="0" y="88392"/>
                  </a:lnTo>
                  <a:lnTo>
                    <a:pt x="27940" y="88392"/>
                  </a:lnTo>
                  <a:lnTo>
                    <a:pt x="43180" y="85090"/>
                  </a:lnTo>
                  <a:lnTo>
                    <a:pt x="55753" y="75184"/>
                  </a:lnTo>
                  <a:lnTo>
                    <a:pt x="56476" y="73660"/>
                  </a:lnTo>
                  <a:lnTo>
                    <a:pt x="62738" y="60452"/>
                  </a:lnTo>
                  <a:lnTo>
                    <a:pt x="65532" y="45720"/>
                  </a:lnTo>
                  <a:close/>
                </a:path>
                <a:path w="509270" h="88900">
                  <a:moveTo>
                    <a:pt x="89916" y="25031"/>
                  </a:moveTo>
                  <a:lnTo>
                    <a:pt x="77724" y="25031"/>
                  </a:lnTo>
                  <a:lnTo>
                    <a:pt x="77724" y="88404"/>
                  </a:lnTo>
                  <a:lnTo>
                    <a:pt x="89916" y="88404"/>
                  </a:lnTo>
                  <a:lnTo>
                    <a:pt x="89916" y="25031"/>
                  </a:lnTo>
                  <a:close/>
                </a:path>
                <a:path w="509270" h="88900">
                  <a:moveTo>
                    <a:pt x="89916" y="12"/>
                  </a:moveTo>
                  <a:lnTo>
                    <a:pt x="77724" y="12"/>
                  </a:lnTo>
                  <a:lnTo>
                    <a:pt x="77724" y="11696"/>
                  </a:lnTo>
                  <a:lnTo>
                    <a:pt x="89916" y="11696"/>
                  </a:lnTo>
                  <a:lnTo>
                    <a:pt x="89916" y="12"/>
                  </a:lnTo>
                  <a:close/>
                </a:path>
                <a:path w="509270" h="88900">
                  <a:moveTo>
                    <a:pt x="137160" y="66548"/>
                  </a:moveTo>
                  <a:lnTo>
                    <a:pt x="134366" y="59944"/>
                  </a:lnTo>
                  <a:lnTo>
                    <a:pt x="128905" y="54864"/>
                  </a:lnTo>
                  <a:lnTo>
                    <a:pt x="119253" y="48133"/>
                  </a:lnTo>
                  <a:lnTo>
                    <a:pt x="112395" y="44831"/>
                  </a:lnTo>
                  <a:lnTo>
                    <a:pt x="109601" y="41402"/>
                  </a:lnTo>
                  <a:lnTo>
                    <a:pt x="106934" y="39751"/>
                  </a:lnTo>
                  <a:lnTo>
                    <a:pt x="109601" y="36449"/>
                  </a:lnTo>
                  <a:lnTo>
                    <a:pt x="115189" y="33020"/>
                  </a:lnTo>
                  <a:lnTo>
                    <a:pt x="122047" y="36449"/>
                  </a:lnTo>
                  <a:lnTo>
                    <a:pt x="128905" y="39751"/>
                  </a:lnTo>
                  <a:lnTo>
                    <a:pt x="132575" y="33020"/>
                  </a:lnTo>
                  <a:lnTo>
                    <a:pt x="134366" y="29718"/>
                  </a:lnTo>
                  <a:lnTo>
                    <a:pt x="124714" y="24638"/>
                  </a:lnTo>
                  <a:lnTo>
                    <a:pt x="115189" y="21336"/>
                  </a:lnTo>
                  <a:lnTo>
                    <a:pt x="106934" y="24638"/>
                  </a:lnTo>
                  <a:lnTo>
                    <a:pt x="102743" y="26416"/>
                  </a:lnTo>
                  <a:lnTo>
                    <a:pt x="97282" y="33020"/>
                  </a:lnTo>
                  <a:lnTo>
                    <a:pt x="97282" y="48133"/>
                  </a:lnTo>
                  <a:lnTo>
                    <a:pt x="102743" y="54864"/>
                  </a:lnTo>
                  <a:lnTo>
                    <a:pt x="112395" y="59944"/>
                  </a:lnTo>
                  <a:lnTo>
                    <a:pt x="122047" y="63246"/>
                  </a:lnTo>
                  <a:lnTo>
                    <a:pt x="124714" y="66548"/>
                  </a:lnTo>
                  <a:lnTo>
                    <a:pt x="124714" y="69977"/>
                  </a:lnTo>
                  <a:lnTo>
                    <a:pt x="122047" y="74930"/>
                  </a:lnTo>
                  <a:lnTo>
                    <a:pt x="106934" y="74930"/>
                  </a:lnTo>
                  <a:lnTo>
                    <a:pt x="99949" y="69977"/>
                  </a:lnTo>
                  <a:lnTo>
                    <a:pt x="94488" y="78359"/>
                  </a:lnTo>
                  <a:lnTo>
                    <a:pt x="104140" y="85090"/>
                  </a:lnTo>
                  <a:lnTo>
                    <a:pt x="116459" y="88392"/>
                  </a:lnTo>
                  <a:lnTo>
                    <a:pt x="124714" y="88392"/>
                  </a:lnTo>
                  <a:lnTo>
                    <a:pt x="128905" y="81661"/>
                  </a:lnTo>
                  <a:lnTo>
                    <a:pt x="134366" y="74930"/>
                  </a:lnTo>
                  <a:lnTo>
                    <a:pt x="137160" y="66548"/>
                  </a:lnTo>
                  <a:close/>
                </a:path>
                <a:path w="509270" h="88900">
                  <a:moveTo>
                    <a:pt x="176796" y="25781"/>
                  </a:moveTo>
                  <a:lnTo>
                    <a:pt x="162064" y="25781"/>
                  </a:lnTo>
                  <a:lnTo>
                    <a:pt x="162064" y="7620"/>
                  </a:lnTo>
                  <a:lnTo>
                    <a:pt x="149999" y="7620"/>
                  </a:lnTo>
                  <a:lnTo>
                    <a:pt x="149999" y="25781"/>
                  </a:lnTo>
                  <a:lnTo>
                    <a:pt x="143268" y="25781"/>
                  </a:lnTo>
                  <a:lnTo>
                    <a:pt x="143268" y="37338"/>
                  </a:lnTo>
                  <a:lnTo>
                    <a:pt x="149999" y="37338"/>
                  </a:lnTo>
                  <a:lnTo>
                    <a:pt x="149999" y="70231"/>
                  </a:lnTo>
                  <a:lnTo>
                    <a:pt x="152666" y="78486"/>
                  </a:lnTo>
                  <a:lnTo>
                    <a:pt x="155333" y="85090"/>
                  </a:lnTo>
                  <a:lnTo>
                    <a:pt x="159397" y="88392"/>
                  </a:lnTo>
                  <a:lnTo>
                    <a:pt x="171462" y="88392"/>
                  </a:lnTo>
                  <a:lnTo>
                    <a:pt x="176796" y="85090"/>
                  </a:lnTo>
                  <a:lnTo>
                    <a:pt x="176796" y="75184"/>
                  </a:lnTo>
                  <a:lnTo>
                    <a:pt x="176796" y="73533"/>
                  </a:lnTo>
                  <a:lnTo>
                    <a:pt x="168795" y="75184"/>
                  </a:lnTo>
                  <a:lnTo>
                    <a:pt x="164731" y="73533"/>
                  </a:lnTo>
                  <a:lnTo>
                    <a:pt x="162064" y="66929"/>
                  </a:lnTo>
                  <a:lnTo>
                    <a:pt x="162064" y="37338"/>
                  </a:lnTo>
                  <a:lnTo>
                    <a:pt x="176796" y="37338"/>
                  </a:lnTo>
                  <a:lnTo>
                    <a:pt x="176796" y="25781"/>
                  </a:lnTo>
                  <a:close/>
                </a:path>
                <a:path w="509270" h="88900">
                  <a:moveTo>
                    <a:pt x="213372" y="21336"/>
                  </a:moveTo>
                  <a:lnTo>
                    <a:pt x="206768" y="21336"/>
                  </a:lnTo>
                  <a:lnTo>
                    <a:pt x="201434" y="26416"/>
                  </a:lnTo>
                  <a:lnTo>
                    <a:pt x="196100" y="29718"/>
                  </a:lnTo>
                  <a:lnTo>
                    <a:pt x="194830" y="36449"/>
                  </a:lnTo>
                  <a:lnTo>
                    <a:pt x="194830" y="24638"/>
                  </a:lnTo>
                  <a:lnTo>
                    <a:pt x="182892" y="24638"/>
                  </a:lnTo>
                  <a:lnTo>
                    <a:pt x="182892" y="88392"/>
                  </a:lnTo>
                  <a:lnTo>
                    <a:pt x="194830" y="88392"/>
                  </a:lnTo>
                  <a:lnTo>
                    <a:pt x="194830" y="63246"/>
                  </a:lnTo>
                  <a:lnTo>
                    <a:pt x="196100" y="51562"/>
                  </a:lnTo>
                  <a:lnTo>
                    <a:pt x="198767" y="41402"/>
                  </a:lnTo>
                  <a:lnTo>
                    <a:pt x="204101" y="39751"/>
                  </a:lnTo>
                  <a:lnTo>
                    <a:pt x="210705" y="36449"/>
                  </a:lnTo>
                  <a:lnTo>
                    <a:pt x="213372" y="36449"/>
                  </a:lnTo>
                  <a:lnTo>
                    <a:pt x="213372" y="21336"/>
                  </a:lnTo>
                  <a:close/>
                </a:path>
                <a:path w="509270" h="88900">
                  <a:moveTo>
                    <a:pt x="234708" y="25031"/>
                  </a:moveTo>
                  <a:lnTo>
                    <a:pt x="222516" y="25031"/>
                  </a:lnTo>
                  <a:lnTo>
                    <a:pt x="222516" y="88404"/>
                  </a:lnTo>
                  <a:lnTo>
                    <a:pt x="234708" y="88404"/>
                  </a:lnTo>
                  <a:lnTo>
                    <a:pt x="234708" y="25031"/>
                  </a:lnTo>
                  <a:close/>
                </a:path>
                <a:path w="509270" h="88900">
                  <a:moveTo>
                    <a:pt x="234708" y="12"/>
                  </a:moveTo>
                  <a:lnTo>
                    <a:pt x="222516" y="12"/>
                  </a:lnTo>
                  <a:lnTo>
                    <a:pt x="222516" y="11696"/>
                  </a:lnTo>
                  <a:lnTo>
                    <a:pt x="234708" y="11696"/>
                  </a:lnTo>
                  <a:lnTo>
                    <a:pt x="234708" y="12"/>
                  </a:lnTo>
                  <a:close/>
                </a:path>
                <a:path w="509270" h="88900">
                  <a:moveTo>
                    <a:pt x="301764" y="54991"/>
                  </a:moveTo>
                  <a:lnTo>
                    <a:pt x="298970" y="40005"/>
                  </a:lnTo>
                  <a:lnTo>
                    <a:pt x="293509" y="29972"/>
                  </a:lnTo>
                  <a:lnTo>
                    <a:pt x="289445" y="27038"/>
                  </a:lnTo>
                  <a:lnTo>
                    <a:pt x="289445" y="54991"/>
                  </a:lnTo>
                  <a:lnTo>
                    <a:pt x="286651" y="63373"/>
                  </a:lnTo>
                  <a:lnTo>
                    <a:pt x="283984" y="70104"/>
                  </a:lnTo>
                  <a:lnTo>
                    <a:pt x="278396" y="73406"/>
                  </a:lnTo>
                  <a:lnTo>
                    <a:pt x="274332" y="75057"/>
                  </a:lnTo>
                  <a:lnTo>
                    <a:pt x="266077" y="73406"/>
                  </a:lnTo>
                  <a:lnTo>
                    <a:pt x="262013" y="70104"/>
                  </a:lnTo>
                  <a:lnTo>
                    <a:pt x="259219" y="63373"/>
                  </a:lnTo>
                  <a:lnTo>
                    <a:pt x="259219" y="45085"/>
                  </a:lnTo>
                  <a:lnTo>
                    <a:pt x="262013" y="40005"/>
                  </a:lnTo>
                  <a:lnTo>
                    <a:pt x="266077" y="36703"/>
                  </a:lnTo>
                  <a:lnTo>
                    <a:pt x="274332" y="33401"/>
                  </a:lnTo>
                  <a:lnTo>
                    <a:pt x="278396" y="36703"/>
                  </a:lnTo>
                  <a:lnTo>
                    <a:pt x="283984" y="40005"/>
                  </a:lnTo>
                  <a:lnTo>
                    <a:pt x="286651" y="45085"/>
                  </a:lnTo>
                  <a:lnTo>
                    <a:pt x="289445" y="54991"/>
                  </a:lnTo>
                  <a:lnTo>
                    <a:pt x="289445" y="27038"/>
                  </a:lnTo>
                  <a:lnTo>
                    <a:pt x="286651" y="25019"/>
                  </a:lnTo>
                  <a:lnTo>
                    <a:pt x="277126" y="21717"/>
                  </a:lnTo>
                  <a:lnTo>
                    <a:pt x="271538" y="21717"/>
                  </a:lnTo>
                  <a:lnTo>
                    <a:pt x="266077" y="25019"/>
                  </a:lnTo>
                  <a:lnTo>
                    <a:pt x="259219" y="33401"/>
                  </a:lnTo>
                  <a:lnTo>
                    <a:pt x="259219" y="0"/>
                  </a:lnTo>
                  <a:lnTo>
                    <a:pt x="246900" y="0"/>
                  </a:lnTo>
                  <a:lnTo>
                    <a:pt x="246900" y="88392"/>
                  </a:lnTo>
                  <a:lnTo>
                    <a:pt x="259219" y="88392"/>
                  </a:lnTo>
                  <a:lnTo>
                    <a:pt x="259219" y="75057"/>
                  </a:lnTo>
                  <a:lnTo>
                    <a:pt x="266077" y="85090"/>
                  </a:lnTo>
                  <a:lnTo>
                    <a:pt x="271538" y="88392"/>
                  </a:lnTo>
                  <a:lnTo>
                    <a:pt x="277126" y="88392"/>
                  </a:lnTo>
                  <a:lnTo>
                    <a:pt x="286651" y="85090"/>
                  </a:lnTo>
                  <a:lnTo>
                    <a:pt x="293509" y="78359"/>
                  </a:lnTo>
                  <a:lnTo>
                    <a:pt x="298970" y="70104"/>
                  </a:lnTo>
                  <a:lnTo>
                    <a:pt x="301764" y="54991"/>
                  </a:lnTo>
                  <a:close/>
                </a:path>
                <a:path w="509270" h="88900">
                  <a:moveTo>
                    <a:pt x="356616" y="25908"/>
                  </a:moveTo>
                  <a:lnTo>
                    <a:pt x="344043" y="25908"/>
                  </a:lnTo>
                  <a:lnTo>
                    <a:pt x="344043" y="58801"/>
                  </a:lnTo>
                  <a:lnTo>
                    <a:pt x="341249" y="67056"/>
                  </a:lnTo>
                  <a:lnTo>
                    <a:pt x="338455" y="70358"/>
                  </a:lnTo>
                  <a:lnTo>
                    <a:pt x="335661" y="73533"/>
                  </a:lnTo>
                  <a:lnTo>
                    <a:pt x="330200" y="75184"/>
                  </a:lnTo>
                  <a:lnTo>
                    <a:pt x="326009" y="73533"/>
                  </a:lnTo>
                  <a:lnTo>
                    <a:pt x="323215" y="70358"/>
                  </a:lnTo>
                  <a:lnTo>
                    <a:pt x="320421" y="67056"/>
                  </a:lnTo>
                  <a:lnTo>
                    <a:pt x="320421" y="25908"/>
                  </a:lnTo>
                  <a:lnTo>
                    <a:pt x="307848" y="25908"/>
                  </a:lnTo>
                  <a:lnTo>
                    <a:pt x="307848" y="73533"/>
                  </a:lnTo>
                  <a:lnTo>
                    <a:pt x="313436" y="81788"/>
                  </a:lnTo>
                  <a:lnTo>
                    <a:pt x="317627" y="88392"/>
                  </a:lnTo>
                  <a:lnTo>
                    <a:pt x="330200" y="88392"/>
                  </a:lnTo>
                  <a:lnTo>
                    <a:pt x="335661" y="85090"/>
                  </a:lnTo>
                  <a:lnTo>
                    <a:pt x="344043" y="75184"/>
                  </a:lnTo>
                  <a:lnTo>
                    <a:pt x="344043" y="88392"/>
                  </a:lnTo>
                  <a:lnTo>
                    <a:pt x="356616" y="88392"/>
                  </a:lnTo>
                  <a:lnTo>
                    <a:pt x="356616" y="25908"/>
                  </a:lnTo>
                  <a:close/>
                </a:path>
                <a:path w="509270" h="88900">
                  <a:moveTo>
                    <a:pt x="396252" y="25781"/>
                  </a:moveTo>
                  <a:lnTo>
                    <a:pt x="383044" y="25781"/>
                  </a:lnTo>
                  <a:lnTo>
                    <a:pt x="383044" y="7620"/>
                  </a:lnTo>
                  <a:lnTo>
                    <a:pt x="369709" y="7620"/>
                  </a:lnTo>
                  <a:lnTo>
                    <a:pt x="369709" y="25781"/>
                  </a:lnTo>
                  <a:lnTo>
                    <a:pt x="365772" y="25781"/>
                  </a:lnTo>
                  <a:lnTo>
                    <a:pt x="365772" y="37338"/>
                  </a:lnTo>
                  <a:lnTo>
                    <a:pt x="369709" y="37338"/>
                  </a:lnTo>
                  <a:lnTo>
                    <a:pt x="369709" y="70231"/>
                  </a:lnTo>
                  <a:lnTo>
                    <a:pt x="372376" y="78486"/>
                  </a:lnTo>
                  <a:lnTo>
                    <a:pt x="375043" y="85090"/>
                  </a:lnTo>
                  <a:lnTo>
                    <a:pt x="380377" y="88392"/>
                  </a:lnTo>
                  <a:lnTo>
                    <a:pt x="392315" y="88392"/>
                  </a:lnTo>
                  <a:lnTo>
                    <a:pt x="396252" y="85090"/>
                  </a:lnTo>
                  <a:lnTo>
                    <a:pt x="396252" y="75184"/>
                  </a:lnTo>
                  <a:lnTo>
                    <a:pt x="396252" y="73533"/>
                  </a:lnTo>
                  <a:lnTo>
                    <a:pt x="389648" y="75184"/>
                  </a:lnTo>
                  <a:lnTo>
                    <a:pt x="384314" y="73533"/>
                  </a:lnTo>
                  <a:lnTo>
                    <a:pt x="383044" y="66929"/>
                  </a:lnTo>
                  <a:lnTo>
                    <a:pt x="383044" y="37338"/>
                  </a:lnTo>
                  <a:lnTo>
                    <a:pt x="396252" y="37338"/>
                  </a:lnTo>
                  <a:lnTo>
                    <a:pt x="396252" y="25781"/>
                  </a:lnTo>
                  <a:close/>
                </a:path>
                <a:path w="509270" h="88900">
                  <a:moveTo>
                    <a:pt x="449592" y="41402"/>
                  </a:moveTo>
                  <a:lnTo>
                    <a:pt x="444131" y="33020"/>
                  </a:lnTo>
                  <a:lnTo>
                    <a:pt x="438670" y="27393"/>
                  </a:lnTo>
                  <a:lnTo>
                    <a:pt x="438670" y="51562"/>
                  </a:lnTo>
                  <a:lnTo>
                    <a:pt x="411492" y="51562"/>
                  </a:lnTo>
                  <a:lnTo>
                    <a:pt x="411492" y="41402"/>
                  </a:lnTo>
                  <a:lnTo>
                    <a:pt x="416953" y="39751"/>
                  </a:lnTo>
                  <a:lnTo>
                    <a:pt x="419747" y="36449"/>
                  </a:lnTo>
                  <a:lnTo>
                    <a:pt x="423811" y="33020"/>
                  </a:lnTo>
                  <a:lnTo>
                    <a:pt x="429145" y="36449"/>
                  </a:lnTo>
                  <a:lnTo>
                    <a:pt x="434606" y="39751"/>
                  </a:lnTo>
                  <a:lnTo>
                    <a:pt x="436003" y="41402"/>
                  </a:lnTo>
                  <a:lnTo>
                    <a:pt x="438670" y="51562"/>
                  </a:lnTo>
                  <a:lnTo>
                    <a:pt x="438670" y="27393"/>
                  </a:lnTo>
                  <a:lnTo>
                    <a:pt x="436003" y="24638"/>
                  </a:lnTo>
                  <a:lnTo>
                    <a:pt x="423811" y="21336"/>
                  </a:lnTo>
                  <a:lnTo>
                    <a:pt x="414286" y="24638"/>
                  </a:lnTo>
                  <a:lnTo>
                    <a:pt x="407428" y="29718"/>
                  </a:lnTo>
                  <a:lnTo>
                    <a:pt x="401967" y="41402"/>
                  </a:lnTo>
                  <a:lnTo>
                    <a:pt x="399300" y="54864"/>
                  </a:lnTo>
                  <a:lnTo>
                    <a:pt x="401967" y="69977"/>
                  </a:lnTo>
                  <a:lnTo>
                    <a:pt x="407428" y="78359"/>
                  </a:lnTo>
                  <a:lnTo>
                    <a:pt x="416953" y="85090"/>
                  </a:lnTo>
                  <a:lnTo>
                    <a:pt x="426478" y="88392"/>
                  </a:lnTo>
                  <a:lnTo>
                    <a:pt x="434606" y="88392"/>
                  </a:lnTo>
                  <a:lnTo>
                    <a:pt x="438670" y="85090"/>
                  </a:lnTo>
                  <a:lnTo>
                    <a:pt x="449592" y="74930"/>
                  </a:lnTo>
                  <a:lnTo>
                    <a:pt x="441464" y="69977"/>
                  </a:lnTo>
                  <a:lnTo>
                    <a:pt x="434606" y="74930"/>
                  </a:lnTo>
                  <a:lnTo>
                    <a:pt x="422414" y="74930"/>
                  </a:lnTo>
                  <a:lnTo>
                    <a:pt x="416953" y="73279"/>
                  </a:lnTo>
                  <a:lnTo>
                    <a:pt x="414286" y="66548"/>
                  </a:lnTo>
                  <a:lnTo>
                    <a:pt x="411492" y="59944"/>
                  </a:lnTo>
                  <a:lnTo>
                    <a:pt x="449592" y="59944"/>
                  </a:lnTo>
                  <a:lnTo>
                    <a:pt x="449592" y="51562"/>
                  </a:lnTo>
                  <a:lnTo>
                    <a:pt x="449592" y="41402"/>
                  </a:lnTo>
                  <a:close/>
                </a:path>
                <a:path w="509270" h="88900">
                  <a:moveTo>
                    <a:pt x="509028" y="0"/>
                  </a:moveTo>
                  <a:lnTo>
                    <a:pt x="499503" y="0"/>
                  </a:lnTo>
                  <a:lnTo>
                    <a:pt x="499503" y="33401"/>
                  </a:lnTo>
                  <a:lnTo>
                    <a:pt x="499503" y="54991"/>
                  </a:lnTo>
                  <a:lnTo>
                    <a:pt x="496709" y="63373"/>
                  </a:lnTo>
                  <a:lnTo>
                    <a:pt x="494042" y="70104"/>
                  </a:lnTo>
                  <a:lnTo>
                    <a:pt x="489978" y="73406"/>
                  </a:lnTo>
                  <a:lnTo>
                    <a:pt x="484517" y="75057"/>
                  </a:lnTo>
                  <a:lnTo>
                    <a:pt x="476262" y="73406"/>
                  </a:lnTo>
                  <a:lnTo>
                    <a:pt x="472198" y="70104"/>
                  </a:lnTo>
                  <a:lnTo>
                    <a:pt x="469531" y="63373"/>
                  </a:lnTo>
                  <a:lnTo>
                    <a:pt x="466737" y="54991"/>
                  </a:lnTo>
                  <a:lnTo>
                    <a:pt x="469531" y="45085"/>
                  </a:lnTo>
                  <a:lnTo>
                    <a:pt x="472198" y="40005"/>
                  </a:lnTo>
                  <a:lnTo>
                    <a:pt x="476262" y="36703"/>
                  </a:lnTo>
                  <a:lnTo>
                    <a:pt x="484517" y="33401"/>
                  </a:lnTo>
                  <a:lnTo>
                    <a:pt x="489978" y="36703"/>
                  </a:lnTo>
                  <a:lnTo>
                    <a:pt x="494042" y="40005"/>
                  </a:lnTo>
                  <a:lnTo>
                    <a:pt x="496709" y="45085"/>
                  </a:lnTo>
                  <a:lnTo>
                    <a:pt x="499503" y="54991"/>
                  </a:lnTo>
                  <a:lnTo>
                    <a:pt x="499503" y="33401"/>
                  </a:lnTo>
                  <a:lnTo>
                    <a:pt x="491248" y="25019"/>
                  </a:lnTo>
                  <a:lnTo>
                    <a:pt x="487184" y="21717"/>
                  </a:lnTo>
                  <a:lnTo>
                    <a:pt x="479056" y="21717"/>
                  </a:lnTo>
                  <a:lnTo>
                    <a:pt x="472198" y="25019"/>
                  </a:lnTo>
                  <a:lnTo>
                    <a:pt x="464070" y="29972"/>
                  </a:lnTo>
                  <a:lnTo>
                    <a:pt x="457212" y="40005"/>
                  </a:lnTo>
                  <a:lnTo>
                    <a:pt x="457212" y="70104"/>
                  </a:lnTo>
                  <a:lnTo>
                    <a:pt x="464070" y="78359"/>
                  </a:lnTo>
                  <a:lnTo>
                    <a:pt x="472198" y="85090"/>
                  </a:lnTo>
                  <a:lnTo>
                    <a:pt x="479056" y="88392"/>
                  </a:lnTo>
                  <a:lnTo>
                    <a:pt x="487184" y="88392"/>
                  </a:lnTo>
                  <a:lnTo>
                    <a:pt x="491248" y="85090"/>
                  </a:lnTo>
                  <a:lnTo>
                    <a:pt x="499503" y="75057"/>
                  </a:lnTo>
                  <a:lnTo>
                    <a:pt x="499503" y="88392"/>
                  </a:lnTo>
                  <a:lnTo>
                    <a:pt x="509028" y="88392"/>
                  </a:lnTo>
                  <a:lnTo>
                    <a:pt x="50902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2" name="object 92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8243316" y="5189219"/>
              <a:ext cx="303275" cy="88392"/>
            </a:xfrm>
            <a:prstGeom prst="rect">
              <a:avLst/>
            </a:prstGeom>
          </p:spPr>
        </p:pic>
        <p:sp>
          <p:nvSpPr>
            <p:cNvPr id="93" name="object 93"/>
            <p:cNvSpPr/>
            <p:nvPr/>
          </p:nvSpPr>
          <p:spPr>
            <a:xfrm>
              <a:off x="6205728" y="5387339"/>
              <a:ext cx="847725" cy="205740"/>
            </a:xfrm>
            <a:custGeom>
              <a:avLst/>
              <a:gdLst/>
              <a:ahLst/>
              <a:cxnLst/>
              <a:rect l="l" t="t" r="r" b="b"/>
              <a:pathLst>
                <a:path w="847725" h="205739">
                  <a:moveTo>
                    <a:pt x="847344" y="0"/>
                  </a:moveTo>
                  <a:lnTo>
                    <a:pt x="0" y="0"/>
                  </a:lnTo>
                  <a:lnTo>
                    <a:pt x="0" y="205739"/>
                  </a:lnTo>
                  <a:lnTo>
                    <a:pt x="847344" y="205739"/>
                  </a:lnTo>
                  <a:lnTo>
                    <a:pt x="847344" y="0"/>
                  </a:lnTo>
                  <a:close/>
                </a:path>
              </a:pathLst>
            </a:custGeom>
            <a:solidFill>
              <a:srgbClr val="0094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4" name="object 94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6478524" y="5431535"/>
              <a:ext cx="303276" cy="88392"/>
            </a:xfrm>
            <a:prstGeom prst="rect">
              <a:avLst/>
            </a:prstGeom>
          </p:spPr>
        </p:pic>
        <p:sp>
          <p:nvSpPr>
            <p:cNvPr id="95" name="object 95"/>
            <p:cNvSpPr/>
            <p:nvPr/>
          </p:nvSpPr>
          <p:spPr>
            <a:xfrm>
              <a:off x="7103364" y="5387339"/>
              <a:ext cx="847725" cy="205740"/>
            </a:xfrm>
            <a:custGeom>
              <a:avLst/>
              <a:gdLst/>
              <a:ahLst/>
              <a:cxnLst/>
              <a:rect l="l" t="t" r="r" b="b"/>
              <a:pathLst>
                <a:path w="847725" h="205739">
                  <a:moveTo>
                    <a:pt x="847344" y="0"/>
                  </a:moveTo>
                  <a:lnTo>
                    <a:pt x="0" y="0"/>
                  </a:lnTo>
                  <a:lnTo>
                    <a:pt x="0" y="205739"/>
                  </a:lnTo>
                  <a:lnTo>
                    <a:pt x="847344" y="205739"/>
                  </a:lnTo>
                  <a:lnTo>
                    <a:pt x="847344" y="0"/>
                  </a:lnTo>
                  <a:close/>
                </a:path>
              </a:pathLst>
            </a:custGeom>
            <a:solidFill>
              <a:srgbClr val="0094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6" name="object 96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7367016" y="5431535"/>
              <a:ext cx="326135" cy="88392"/>
            </a:xfrm>
            <a:prstGeom prst="rect">
              <a:avLst/>
            </a:prstGeom>
          </p:spPr>
        </p:pic>
        <p:sp>
          <p:nvSpPr>
            <p:cNvPr id="97" name="object 97"/>
            <p:cNvSpPr/>
            <p:nvPr/>
          </p:nvSpPr>
          <p:spPr>
            <a:xfrm>
              <a:off x="8001000" y="5387339"/>
              <a:ext cx="847725" cy="205740"/>
            </a:xfrm>
            <a:custGeom>
              <a:avLst/>
              <a:gdLst/>
              <a:ahLst/>
              <a:cxnLst/>
              <a:rect l="l" t="t" r="r" b="b"/>
              <a:pathLst>
                <a:path w="847725" h="205739">
                  <a:moveTo>
                    <a:pt x="847344" y="0"/>
                  </a:moveTo>
                  <a:lnTo>
                    <a:pt x="0" y="0"/>
                  </a:lnTo>
                  <a:lnTo>
                    <a:pt x="0" y="205739"/>
                  </a:lnTo>
                  <a:lnTo>
                    <a:pt x="847344" y="205739"/>
                  </a:lnTo>
                  <a:lnTo>
                    <a:pt x="847344" y="0"/>
                  </a:lnTo>
                  <a:close/>
                </a:path>
              </a:pathLst>
            </a:custGeom>
            <a:solidFill>
              <a:srgbClr val="0094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8" name="object 98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8264652" y="5431535"/>
              <a:ext cx="329183" cy="88392"/>
            </a:xfrm>
            <a:prstGeom prst="rect">
              <a:avLst/>
            </a:prstGeom>
          </p:spPr>
        </p:pic>
        <p:sp>
          <p:nvSpPr>
            <p:cNvPr id="99" name="object 99"/>
            <p:cNvSpPr/>
            <p:nvPr/>
          </p:nvSpPr>
          <p:spPr>
            <a:xfrm>
              <a:off x="8898636" y="5387339"/>
              <a:ext cx="850900" cy="205740"/>
            </a:xfrm>
            <a:custGeom>
              <a:avLst/>
              <a:gdLst/>
              <a:ahLst/>
              <a:cxnLst/>
              <a:rect l="l" t="t" r="r" b="b"/>
              <a:pathLst>
                <a:path w="850900" h="205739">
                  <a:moveTo>
                    <a:pt x="850392" y="0"/>
                  </a:moveTo>
                  <a:lnTo>
                    <a:pt x="0" y="0"/>
                  </a:lnTo>
                  <a:lnTo>
                    <a:pt x="0" y="205739"/>
                  </a:lnTo>
                  <a:lnTo>
                    <a:pt x="850392" y="205739"/>
                  </a:lnTo>
                  <a:lnTo>
                    <a:pt x="850392" y="0"/>
                  </a:lnTo>
                  <a:close/>
                </a:path>
              </a:pathLst>
            </a:custGeom>
            <a:solidFill>
              <a:srgbClr val="0094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0" name="object 100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9163811" y="5431535"/>
              <a:ext cx="327659" cy="88392"/>
            </a:xfrm>
            <a:prstGeom prst="rect">
              <a:avLst/>
            </a:prstGeom>
          </p:spPr>
        </p:pic>
        <p:sp>
          <p:nvSpPr>
            <p:cNvPr id="101" name="object 101"/>
            <p:cNvSpPr/>
            <p:nvPr/>
          </p:nvSpPr>
          <p:spPr>
            <a:xfrm>
              <a:off x="6205728" y="5632703"/>
              <a:ext cx="3543300" cy="201295"/>
            </a:xfrm>
            <a:custGeom>
              <a:avLst/>
              <a:gdLst/>
              <a:ahLst/>
              <a:cxnLst/>
              <a:rect l="l" t="t" r="r" b="b"/>
              <a:pathLst>
                <a:path w="3543300" h="201295">
                  <a:moveTo>
                    <a:pt x="3543300" y="0"/>
                  </a:moveTo>
                  <a:lnTo>
                    <a:pt x="0" y="0"/>
                  </a:lnTo>
                  <a:lnTo>
                    <a:pt x="0" y="201167"/>
                  </a:lnTo>
                  <a:lnTo>
                    <a:pt x="3543300" y="201167"/>
                  </a:lnTo>
                  <a:lnTo>
                    <a:pt x="3543300" y="0"/>
                  </a:lnTo>
                  <a:close/>
                </a:path>
              </a:pathLst>
            </a:custGeom>
            <a:solidFill>
              <a:srgbClr val="0094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2" name="object 102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7584947" y="5687567"/>
              <a:ext cx="259080" cy="86868"/>
            </a:xfrm>
            <a:prstGeom prst="rect">
              <a:avLst/>
            </a:prstGeom>
          </p:spPr>
        </p:pic>
        <p:pic>
          <p:nvPicPr>
            <p:cNvPr id="103" name="object 103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7877556" y="5687567"/>
              <a:ext cx="445007" cy="86868"/>
            </a:xfrm>
            <a:prstGeom prst="rect">
              <a:avLst/>
            </a:prstGeom>
          </p:spPr>
        </p:pic>
        <p:sp>
          <p:nvSpPr>
            <p:cNvPr id="104" name="object 104"/>
            <p:cNvSpPr/>
            <p:nvPr/>
          </p:nvSpPr>
          <p:spPr>
            <a:xfrm>
              <a:off x="5248643" y="2804159"/>
              <a:ext cx="1377950" cy="23495"/>
            </a:xfrm>
            <a:custGeom>
              <a:avLst/>
              <a:gdLst/>
              <a:ahLst/>
              <a:cxnLst/>
              <a:rect l="l" t="t" r="r" b="b"/>
              <a:pathLst>
                <a:path w="1377950" h="23494">
                  <a:moveTo>
                    <a:pt x="19812" y="11442"/>
                  </a:moveTo>
                  <a:lnTo>
                    <a:pt x="10541" y="11442"/>
                  </a:lnTo>
                  <a:lnTo>
                    <a:pt x="10541" y="12"/>
                  </a:lnTo>
                  <a:lnTo>
                    <a:pt x="0" y="12"/>
                  </a:lnTo>
                  <a:lnTo>
                    <a:pt x="0" y="22872"/>
                  </a:lnTo>
                  <a:lnTo>
                    <a:pt x="19812" y="22872"/>
                  </a:lnTo>
                  <a:lnTo>
                    <a:pt x="19812" y="11442"/>
                  </a:lnTo>
                  <a:close/>
                </a:path>
                <a:path w="1377950" h="23494">
                  <a:moveTo>
                    <a:pt x="80391" y="12204"/>
                  </a:moveTo>
                  <a:lnTo>
                    <a:pt x="50292" y="12204"/>
                  </a:lnTo>
                  <a:lnTo>
                    <a:pt x="50292" y="22872"/>
                  </a:lnTo>
                  <a:lnTo>
                    <a:pt x="80391" y="22872"/>
                  </a:lnTo>
                  <a:lnTo>
                    <a:pt x="80391" y="12204"/>
                  </a:lnTo>
                  <a:close/>
                </a:path>
                <a:path w="1377950" h="23494">
                  <a:moveTo>
                    <a:pt x="139065" y="12204"/>
                  </a:moveTo>
                  <a:lnTo>
                    <a:pt x="109093" y="12204"/>
                  </a:lnTo>
                  <a:lnTo>
                    <a:pt x="109093" y="22872"/>
                  </a:lnTo>
                  <a:lnTo>
                    <a:pt x="139065" y="22872"/>
                  </a:lnTo>
                  <a:lnTo>
                    <a:pt x="139065" y="12204"/>
                  </a:lnTo>
                  <a:close/>
                </a:path>
                <a:path w="1377950" h="23494">
                  <a:moveTo>
                    <a:pt x="199136" y="12204"/>
                  </a:moveTo>
                  <a:lnTo>
                    <a:pt x="169164" y="12204"/>
                  </a:lnTo>
                  <a:lnTo>
                    <a:pt x="169164" y="22872"/>
                  </a:lnTo>
                  <a:lnTo>
                    <a:pt x="199136" y="22872"/>
                  </a:lnTo>
                  <a:lnTo>
                    <a:pt x="199136" y="12204"/>
                  </a:lnTo>
                  <a:close/>
                </a:path>
                <a:path w="1377950" h="23494">
                  <a:moveTo>
                    <a:pt x="257937" y="12204"/>
                  </a:moveTo>
                  <a:lnTo>
                    <a:pt x="227838" y="12204"/>
                  </a:lnTo>
                  <a:lnTo>
                    <a:pt x="227838" y="22872"/>
                  </a:lnTo>
                  <a:lnTo>
                    <a:pt x="257937" y="22872"/>
                  </a:lnTo>
                  <a:lnTo>
                    <a:pt x="257937" y="12204"/>
                  </a:lnTo>
                  <a:close/>
                </a:path>
                <a:path w="1377950" h="23494">
                  <a:moveTo>
                    <a:pt x="318008" y="12204"/>
                  </a:moveTo>
                  <a:lnTo>
                    <a:pt x="288036" y="12204"/>
                  </a:lnTo>
                  <a:lnTo>
                    <a:pt x="288036" y="22872"/>
                  </a:lnTo>
                  <a:lnTo>
                    <a:pt x="318008" y="22872"/>
                  </a:lnTo>
                  <a:lnTo>
                    <a:pt x="318008" y="12204"/>
                  </a:lnTo>
                  <a:close/>
                </a:path>
                <a:path w="1377950" h="23494">
                  <a:moveTo>
                    <a:pt x="376809" y="12204"/>
                  </a:moveTo>
                  <a:lnTo>
                    <a:pt x="346710" y="12204"/>
                  </a:lnTo>
                  <a:lnTo>
                    <a:pt x="346710" y="22872"/>
                  </a:lnTo>
                  <a:lnTo>
                    <a:pt x="376809" y="22872"/>
                  </a:lnTo>
                  <a:lnTo>
                    <a:pt x="376809" y="12204"/>
                  </a:lnTo>
                  <a:close/>
                </a:path>
                <a:path w="1377950" h="23494">
                  <a:moveTo>
                    <a:pt x="436880" y="12204"/>
                  </a:moveTo>
                  <a:lnTo>
                    <a:pt x="406781" y="12204"/>
                  </a:lnTo>
                  <a:lnTo>
                    <a:pt x="406781" y="22872"/>
                  </a:lnTo>
                  <a:lnTo>
                    <a:pt x="436880" y="22872"/>
                  </a:lnTo>
                  <a:lnTo>
                    <a:pt x="436880" y="12204"/>
                  </a:lnTo>
                  <a:close/>
                </a:path>
                <a:path w="1377950" h="23494">
                  <a:moveTo>
                    <a:pt x="495681" y="12204"/>
                  </a:moveTo>
                  <a:lnTo>
                    <a:pt x="466979" y="12204"/>
                  </a:lnTo>
                  <a:lnTo>
                    <a:pt x="466979" y="22872"/>
                  </a:lnTo>
                  <a:lnTo>
                    <a:pt x="495681" y="22872"/>
                  </a:lnTo>
                  <a:lnTo>
                    <a:pt x="495681" y="12204"/>
                  </a:lnTo>
                  <a:close/>
                </a:path>
                <a:path w="1377950" h="23494">
                  <a:moveTo>
                    <a:pt x="555752" y="12204"/>
                  </a:moveTo>
                  <a:lnTo>
                    <a:pt x="525653" y="12204"/>
                  </a:lnTo>
                  <a:lnTo>
                    <a:pt x="525653" y="22872"/>
                  </a:lnTo>
                  <a:lnTo>
                    <a:pt x="555752" y="22872"/>
                  </a:lnTo>
                  <a:lnTo>
                    <a:pt x="555752" y="12204"/>
                  </a:lnTo>
                  <a:close/>
                </a:path>
                <a:path w="1377950" h="23494">
                  <a:moveTo>
                    <a:pt x="614426" y="12204"/>
                  </a:moveTo>
                  <a:lnTo>
                    <a:pt x="585851" y="12204"/>
                  </a:lnTo>
                  <a:lnTo>
                    <a:pt x="585851" y="22872"/>
                  </a:lnTo>
                  <a:lnTo>
                    <a:pt x="614426" y="22872"/>
                  </a:lnTo>
                  <a:lnTo>
                    <a:pt x="614426" y="12204"/>
                  </a:lnTo>
                  <a:close/>
                </a:path>
                <a:path w="1377950" h="23494">
                  <a:moveTo>
                    <a:pt x="674624" y="12204"/>
                  </a:moveTo>
                  <a:lnTo>
                    <a:pt x="644525" y="12204"/>
                  </a:lnTo>
                  <a:lnTo>
                    <a:pt x="644525" y="22872"/>
                  </a:lnTo>
                  <a:lnTo>
                    <a:pt x="674624" y="22872"/>
                  </a:lnTo>
                  <a:lnTo>
                    <a:pt x="674624" y="12204"/>
                  </a:lnTo>
                  <a:close/>
                </a:path>
                <a:path w="1377950" h="23494">
                  <a:moveTo>
                    <a:pt x="734695" y="12204"/>
                  </a:moveTo>
                  <a:lnTo>
                    <a:pt x="704596" y="12204"/>
                  </a:lnTo>
                  <a:lnTo>
                    <a:pt x="704596" y="22872"/>
                  </a:lnTo>
                  <a:lnTo>
                    <a:pt x="734695" y="22872"/>
                  </a:lnTo>
                  <a:lnTo>
                    <a:pt x="734695" y="12204"/>
                  </a:lnTo>
                  <a:close/>
                </a:path>
                <a:path w="1377950" h="23494">
                  <a:moveTo>
                    <a:pt x="793369" y="12204"/>
                  </a:moveTo>
                  <a:lnTo>
                    <a:pt x="763397" y="12204"/>
                  </a:lnTo>
                  <a:lnTo>
                    <a:pt x="763397" y="22872"/>
                  </a:lnTo>
                  <a:lnTo>
                    <a:pt x="793369" y="22872"/>
                  </a:lnTo>
                  <a:lnTo>
                    <a:pt x="793369" y="12204"/>
                  </a:lnTo>
                  <a:close/>
                </a:path>
                <a:path w="1377950" h="23494">
                  <a:moveTo>
                    <a:pt x="853567" y="12204"/>
                  </a:moveTo>
                  <a:lnTo>
                    <a:pt x="823468" y="12204"/>
                  </a:lnTo>
                  <a:lnTo>
                    <a:pt x="823468" y="22872"/>
                  </a:lnTo>
                  <a:lnTo>
                    <a:pt x="853567" y="22872"/>
                  </a:lnTo>
                  <a:lnTo>
                    <a:pt x="853567" y="12204"/>
                  </a:lnTo>
                  <a:close/>
                </a:path>
                <a:path w="1377950" h="23494">
                  <a:moveTo>
                    <a:pt x="912241" y="12204"/>
                  </a:moveTo>
                  <a:lnTo>
                    <a:pt x="882269" y="12204"/>
                  </a:lnTo>
                  <a:lnTo>
                    <a:pt x="882269" y="22872"/>
                  </a:lnTo>
                  <a:lnTo>
                    <a:pt x="912241" y="22872"/>
                  </a:lnTo>
                  <a:lnTo>
                    <a:pt x="912241" y="12204"/>
                  </a:lnTo>
                  <a:close/>
                </a:path>
                <a:path w="1377950" h="23494">
                  <a:moveTo>
                    <a:pt x="972439" y="12204"/>
                  </a:moveTo>
                  <a:lnTo>
                    <a:pt x="942340" y="12204"/>
                  </a:lnTo>
                  <a:lnTo>
                    <a:pt x="942340" y="22872"/>
                  </a:lnTo>
                  <a:lnTo>
                    <a:pt x="972439" y="22872"/>
                  </a:lnTo>
                  <a:lnTo>
                    <a:pt x="972439" y="12204"/>
                  </a:lnTo>
                  <a:close/>
                </a:path>
                <a:path w="1377950" h="23494">
                  <a:moveTo>
                    <a:pt x="1031113" y="12204"/>
                  </a:moveTo>
                  <a:lnTo>
                    <a:pt x="1001014" y="12204"/>
                  </a:lnTo>
                  <a:lnTo>
                    <a:pt x="1001014" y="22872"/>
                  </a:lnTo>
                  <a:lnTo>
                    <a:pt x="1031113" y="22872"/>
                  </a:lnTo>
                  <a:lnTo>
                    <a:pt x="1031113" y="12204"/>
                  </a:lnTo>
                  <a:close/>
                </a:path>
                <a:path w="1377950" h="23494">
                  <a:moveTo>
                    <a:pt x="1091184" y="12204"/>
                  </a:moveTo>
                  <a:lnTo>
                    <a:pt x="1061212" y="12204"/>
                  </a:lnTo>
                  <a:lnTo>
                    <a:pt x="1061212" y="22872"/>
                  </a:lnTo>
                  <a:lnTo>
                    <a:pt x="1091184" y="22872"/>
                  </a:lnTo>
                  <a:lnTo>
                    <a:pt x="1091184" y="12204"/>
                  </a:lnTo>
                  <a:close/>
                </a:path>
                <a:path w="1377950" h="23494">
                  <a:moveTo>
                    <a:pt x="1149985" y="12204"/>
                  </a:moveTo>
                  <a:lnTo>
                    <a:pt x="1121283" y="12204"/>
                  </a:lnTo>
                  <a:lnTo>
                    <a:pt x="1121283" y="22872"/>
                  </a:lnTo>
                  <a:lnTo>
                    <a:pt x="1149985" y="22872"/>
                  </a:lnTo>
                  <a:lnTo>
                    <a:pt x="1149985" y="12204"/>
                  </a:lnTo>
                  <a:close/>
                </a:path>
                <a:path w="1377950" h="23494">
                  <a:moveTo>
                    <a:pt x="1210056" y="12204"/>
                  </a:moveTo>
                  <a:lnTo>
                    <a:pt x="1180084" y="12204"/>
                  </a:lnTo>
                  <a:lnTo>
                    <a:pt x="1180084" y="22872"/>
                  </a:lnTo>
                  <a:lnTo>
                    <a:pt x="1210056" y="22872"/>
                  </a:lnTo>
                  <a:lnTo>
                    <a:pt x="1210056" y="12204"/>
                  </a:lnTo>
                  <a:close/>
                </a:path>
                <a:path w="1377950" h="23494">
                  <a:moveTo>
                    <a:pt x="1268857" y="12204"/>
                  </a:moveTo>
                  <a:lnTo>
                    <a:pt x="1240155" y="12204"/>
                  </a:lnTo>
                  <a:lnTo>
                    <a:pt x="1240155" y="22872"/>
                  </a:lnTo>
                  <a:lnTo>
                    <a:pt x="1268857" y="22872"/>
                  </a:lnTo>
                  <a:lnTo>
                    <a:pt x="1268857" y="12204"/>
                  </a:lnTo>
                  <a:close/>
                </a:path>
                <a:path w="1377950" h="23494">
                  <a:moveTo>
                    <a:pt x="1328928" y="12204"/>
                  </a:moveTo>
                  <a:lnTo>
                    <a:pt x="1298829" y="12204"/>
                  </a:lnTo>
                  <a:lnTo>
                    <a:pt x="1298829" y="22872"/>
                  </a:lnTo>
                  <a:lnTo>
                    <a:pt x="1328928" y="22872"/>
                  </a:lnTo>
                  <a:lnTo>
                    <a:pt x="1328928" y="12204"/>
                  </a:lnTo>
                  <a:close/>
                </a:path>
                <a:path w="1377950" h="23494">
                  <a:moveTo>
                    <a:pt x="1377696" y="0"/>
                  </a:moveTo>
                  <a:lnTo>
                    <a:pt x="1368552" y="0"/>
                  </a:lnTo>
                  <a:lnTo>
                    <a:pt x="1368552" y="11430"/>
                  </a:lnTo>
                  <a:lnTo>
                    <a:pt x="1359408" y="11430"/>
                  </a:lnTo>
                  <a:lnTo>
                    <a:pt x="1359408" y="22860"/>
                  </a:lnTo>
                  <a:lnTo>
                    <a:pt x="1377696" y="22860"/>
                  </a:lnTo>
                  <a:lnTo>
                    <a:pt x="1377696" y="0"/>
                  </a:lnTo>
                  <a:close/>
                </a:path>
              </a:pathLst>
            </a:custGeom>
            <a:solidFill>
              <a:srgbClr val="9294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5253990" y="1775459"/>
              <a:ext cx="0" cy="993775"/>
            </a:xfrm>
            <a:custGeom>
              <a:avLst/>
              <a:gdLst/>
              <a:ahLst/>
              <a:cxnLst/>
              <a:rect l="l" t="t" r="r" b="b"/>
              <a:pathLst>
                <a:path h="993775">
                  <a:moveTo>
                    <a:pt x="0" y="0"/>
                  </a:moveTo>
                  <a:lnTo>
                    <a:pt x="0" y="993648"/>
                  </a:lnTo>
                </a:path>
              </a:pathLst>
            </a:custGeom>
            <a:ln w="10667">
              <a:solidFill>
                <a:srgbClr val="929497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5248643" y="1714499"/>
              <a:ext cx="1377950" cy="24765"/>
            </a:xfrm>
            <a:custGeom>
              <a:avLst/>
              <a:gdLst/>
              <a:ahLst/>
              <a:cxnLst/>
              <a:rect l="l" t="t" r="r" b="b"/>
              <a:pathLst>
                <a:path w="1377950" h="24764">
                  <a:moveTo>
                    <a:pt x="19812" y="12"/>
                  </a:moveTo>
                  <a:lnTo>
                    <a:pt x="0" y="12"/>
                  </a:lnTo>
                  <a:lnTo>
                    <a:pt x="0" y="24396"/>
                  </a:lnTo>
                  <a:lnTo>
                    <a:pt x="10541" y="24396"/>
                  </a:lnTo>
                  <a:lnTo>
                    <a:pt x="10541" y="12966"/>
                  </a:lnTo>
                  <a:lnTo>
                    <a:pt x="19812" y="12966"/>
                  </a:lnTo>
                  <a:lnTo>
                    <a:pt x="19812" y="12"/>
                  </a:lnTo>
                  <a:close/>
                </a:path>
                <a:path w="1377950" h="24764">
                  <a:moveTo>
                    <a:pt x="80391" y="0"/>
                  </a:moveTo>
                  <a:lnTo>
                    <a:pt x="50292" y="0"/>
                  </a:lnTo>
                  <a:lnTo>
                    <a:pt x="50292" y="13716"/>
                  </a:lnTo>
                  <a:lnTo>
                    <a:pt x="80391" y="13716"/>
                  </a:lnTo>
                  <a:lnTo>
                    <a:pt x="80391" y="0"/>
                  </a:lnTo>
                  <a:close/>
                </a:path>
                <a:path w="1377950" h="24764">
                  <a:moveTo>
                    <a:pt x="139065" y="0"/>
                  </a:moveTo>
                  <a:lnTo>
                    <a:pt x="109093" y="0"/>
                  </a:lnTo>
                  <a:lnTo>
                    <a:pt x="109093" y="13716"/>
                  </a:lnTo>
                  <a:lnTo>
                    <a:pt x="139065" y="13716"/>
                  </a:lnTo>
                  <a:lnTo>
                    <a:pt x="139065" y="0"/>
                  </a:lnTo>
                  <a:close/>
                </a:path>
                <a:path w="1377950" h="24764">
                  <a:moveTo>
                    <a:pt x="199136" y="0"/>
                  </a:moveTo>
                  <a:lnTo>
                    <a:pt x="169164" y="0"/>
                  </a:lnTo>
                  <a:lnTo>
                    <a:pt x="169164" y="13716"/>
                  </a:lnTo>
                  <a:lnTo>
                    <a:pt x="199136" y="13716"/>
                  </a:lnTo>
                  <a:lnTo>
                    <a:pt x="199136" y="0"/>
                  </a:lnTo>
                  <a:close/>
                </a:path>
                <a:path w="1377950" h="24764">
                  <a:moveTo>
                    <a:pt x="257937" y="0"/>
                  </a:moveTo>
                  <a:lnTo>
                    <a:pt x="227838" y="0"/>
                  </a:lnTo>
                  <a:lnTo>
                    <a:pt x="227838" y="13716"/>
                  </a:lnTo>
                  <a:lnTo>
                    <a:pt x="257937" y="13716"/>
                  </a:lnTo>
                  <a:lnTo>
                    <a:pt x="257937" y="0"/>
                  </a:lnTo>
                  <a:close/>
                </a:path>
                <a:path w="1377950" h="24764">
                  <a:moveTo>
                    <a:pt x="318008" y="0"/>
                  </a:moveTo>
                  <a:lnTo>
                    <a:pt x="288036" y="0"/>
                  </a:lnTo>
                  <a:lnTo>
                    <a:pt x="288036" y="13716"/>
                  </a:lnTo>
                  <a:lnTo>
                    <a:pt x="318008" y="13716"/>
                  </a:lnTo>
                  <a:lnTo>
                    <a:pt x="318008" y="0"/>
                  </a:lnTo>
                  <a:close/>
                </a:path>
                <a:path w="1377950" h="24764">
                  <a:moveTo>
                    <a:pt x="376809" y="0"/>
                  </a:moveTo>
                  <a:lnTo>
                    <a:pt x="346710" y="0"/>
                  </a:lnTo>
                  <a:lnTo>
                    <a:pt x="346710" y="13716"/>
                  </a:lnTo>
                  <a:lnTo>
                    <a:pt x="376809" y="13716"/>
                  </a:lnTo>
                  <a:lnTo>
                    <a:pt x="376809" y="0"/>
                  </a:lnTo>
                  <a:close/>
                </a:path>
                <a:path w="1377950" h="24764">
                  <a:moveTo>
                    <a:pt x="436880" y="0"/>
                  </a:moveTo>
                  <a:lnTo>
                    <a:pt x="406781" y="0"/>
                  </a:lnTo>
                  <a:lnTo>
                    <a:pt x="406781" y="13716"/>
                  </a:lnTo>
                  <a:lnTo>
                    <a:pt x="436880" y="13716"/>
                  </a:lnTo>
                  <a:lnTo>
                    <a:pt x="436880" y="0"/>
                  </a:lnTo>
                  <a:close/>
                </a:path>
                <a:path w="1377950" h="24764">
                  <a:moveTo>
                    <a:pt x="495681" y="0"/>
                  </a:moveTo>
                  <a:lnTo>
                    <a:pt x="466979" y="0"/>
                  </a:lnTo>
                  <a:lnTo>
                    <a:pt x="466979" y="13716"/>
                  </a:lnTo>
                  <a:lnTo>
                    <a:pt x="495681" y="13716"/>
                  </a:lnTo>
                  <a:lnTo>
                    <a:pt x="495681" y="0"/>
                  </a:lnTo>
                  <a:close/>
                </a:path>
                <a:path w="1377950" h="24764">
                  <a:moveTo>
                    <a:pt x="555752" y="0"/>
                  </a:moveTo>
                  <a:lnTo>
                    <a:pt x="525653" y="0"/>
                  </a:lnTo>
                  <a:lnTo>
                    <a:pt x="525653" y="13716"/>
                  </a:lnTo>
                  <a:lnTo>
                    <a:pt x="555752" y="13716"/>
                  </a:lnTo>
                  <a:lnTo>
                    <a:pt x="555752" y="0"/>
                  </a:lnTo>
                  <a:close/>
                </a:path>
                <a:path w="1377950" h="24764">
                  <a:moveTo>
                    <a:pt x="614426" y="0"/>
                  </a:moveTo>
                  <a:lnTo>
                    <a:pt x="585851" y="0"/>
                  </a:lnTo>
                  <a:lnTo>
                    <a:pt x="585851" y="13716"/>
                  </a:lnTo>
                  <a:lnTo>
                    <a:pt x="614426" y="13716"/>
                  </a:lnTo>
                  <a:lnTo>
                    <a:pt x="614426" y="0"/>
                  </a:lnTo>
                  <a:close/>
                </a:path>
                <a:path w="1377950" h="24764">
                  <a:moveTo>
                    <a:pt x="674624" y="0"/>
                  </a:moveTo>
                  <a:lnTo>
                    <a:pt x="644525" y="0"/>
                  </a:lnTo>
                  <a:lnTo>
                    <a:pt x="644525" y="13716"/>
                  </a:lnTo>
                  <a:lnTo>
                    <a:pt x="674624" y="13716"/>
                  </a:lnTo>
                  <a:lnTo>
                    <a:pt x="674624" y="0"/>
                  </a:lnTo>
                  <a:close/>
                </a:path>
                <a:path w="1377950" h="24764">
                  <a:moveTo>
                    <a:pt x="734695" y="0"/>
                  </a:moveTo>
                  <a:lnTo>
                    <a:pt x="704596" y="0"/>
                  </a:lnTo>
                  <a:lnTo>
                    <a:pt x="704596" y="13716"/>
                  </a:lnTo>
                  <a:lnTo>
                    <a:pt x="734695" y="13716"/>
                  </a:lnTo>
                  <a:lnTo>
                    <a:pt x="734695" y="0"/>
                  </a:lnTo>
                  <a:close/>
                </a:path>
                <a:path w="1377950" h="24764">
                  <a:moveTo>
                    <a:pt x="793369" y="0"/>
                  </a:moveTo>
                  <a:lnTo>
                    <a:pt x="763397" y="0"/>
                  </a:lnTo>
                  <a:lnTo>
                    <a:pt x="763397" y="13716"/>
                  </a:lnTo>
                  <a:lnTo>
                    <a:pt x="793369" y="13716"/>
                  </a:lnTo>
                  <a:lnTo>
                    <a:pt x="793369" y="0"/>
                  </a:lnTo>
                  <a:close/>
                </a:path>
                <a:path w="1377950" h="24764">
                  <a:moveTo>
                    <a:pt x="853567" y="0"/>
                  </a:moveTo>
                  <a:lnTo>
                    <a:pt x="823468" y="0"/>
                  </a:lnTo>
                  <a:lnTo>
                    <a:pt x="823468" y="13716"/>
                  </a:lnTo>
                  <a:lnTo>
                    <a:pt x="853567" y="13716"/>
                  </a:lnTo>
                  <a:lnTo>
                    <a:pt x="853567" y="0"/>
                  </a:lnTo>
                  <a:close/>
                </a:path>
                <a:path w="1377950" h="24764">
                  <a:moveTo>
                    <a:pt x="912241" y="0"/>
                  </a:moveTo>
                  <a:lnTo>
                    <a:pt x="882269" y="0"/>
                  </a:lnTo>
                  <a:lnTo>
                    <a:pt x="882269" y="13716"/>
                  </a:lnTo>
                  <a:lnTo>
                    <a:pt x="912241" y="13716"/>
                  </a:lnTo>
                  <a:lnTo>
                    <a:pt x="912241" y="0"/>
                  </a:lnTo>
                  <a:close/>
                </a:path>
                <a:path w="1377950" h="24764">
                  <a:moveTo>
                    <a:pt x="972439" y="0"/>
                  </a:moveTo>
                  <a:lnTo>
                    <a:pt x="942340" y="0"/>
                  </a:lnTo>
                  <a:lnTo>
                    <a:pt x="942340" y="13716"/>
                  </a:lnTo>
                  <a:lnTo>
                    <a:pt x="972439" y="13716"/>
                  </a:lnTo>
                  <a:lnTo>
                    <a:pt x="972439" y="0"/>
                  </a:lnTo>
                  <a:close/>
                </a:path>
                <a:path w="1377950" h="24764">
                  <a:moveTo>
                    <a:pt x="1031113" y="0"/>
                  </a:moveTo>
                  <a:lnTo>
                    <a:pt x="1001014" y="0"/>
                  </a:lnTo>
                  <a:lnTo>
                    <a:pt x="1001014" y="13716"/>
                  </a:lnTo>
                  <a:lnTo>
                    <a:pt x="1031113" y="13716"/>
                  </a:lnTo>
                  <a:lnTo>
                    <a:pt x="1031113" y="0"/>
                  </a:lnTo>
                  <a:close/>
                </a:path>
                <a:path w="1377950" h="24764">
                  <a:moveTo>
                    <a:pt x="1091184" y="0"/>
                  </a:moveTo>
                  <a:lnTo>
                    <a:pt x="1061212" y="0"/>
                  </a:lnTo>
                  <a:lnTo>
                    <a:pt x="1061212" y="13716"/>
                  </a:lnTo>
                  <a:lnTo>
                    <a:pt x="1091184" y="13716"/>
                  </a:lnTo>
                  <a:lnTo>
                    <a:pt x="1091184" y="0"/>
                  </a:lnTo>
                  <a:close/>
                </a:path>
                <a:path w="1377950" h="24764">
                  <a:moveTo>
                    <a:pt x="1149985" y="0"/>
                  </a:moveTo>
                  <a:lnTo>
                    <a:pt x="1121283" y="0"/>
                  </a:lnTo>
                  <a:lnTo>
                    <a:pt x="1121283" y="13716"/>
                  </a:lnTo>
                  <a:lnTo>
                    <a:pt x="1149985" y="13716"/>
                  </a:lnTo>
                  <a:lnTo>
                    <a:pt x="1149985" y="0"/>
                  </a:lnTo>
                  <a:close/>
                </a:path>
                <a:path w="1377950" h="24764">
                  <a:moveTo>
                    <a:pt x="1210056" y="0"/>
                  </a:moveTo>
                  <a:lnTo>
                    <a:pt x="1180084" y="0"/>
                  </a:lnTo>
                  <a:lnTo>
                    <a:pt x="1180084" y="13716"/>
                  </a:lnTo>
                  <a:lnTo>
                    <a:pt x="1210056" y="13716"/>
                  </a:lnTo>
                  <a:lnTo>
                    <a:pt x="1210056" y="0"/>
                  </a:lnTo>
                  <a:close/>
                </a:path>
                <a:path w="1377950" h="24764">
                  <a:moveTo>
                    <a:pt x="1268857" y="0"/>
                  </a:moveTo>
                  <a:lnTo>
                    <a:pt x="1240155" y="0"/>
                  </a:lnTo>
                  <a:lnTo>
                    <a:pt x="1240155" y="13716"/>
                  </a:lnTo>
                  <a:lnTo>
                    <a:pt x="1268857" y="13716"/>
                  </a:lnTo>
                  <a:lnTo>
                    <a:pt x="1268857" y="0"/>
                  </a:lnTo>
                  <a:close/>
                </a:path>
                <a:path w="1377950" h="24764">
                  <a:moveTo>
                    <a:pt x="1328928" y="0"/>
                  </a:moveTo>
                  <a:lnTo>
                    <a:pt x="1298829" y="0"/>
                  </a:lnTo>
                  <a:lnTo>
                    <a:pt x="1298829" y="13716"/>
                  </a:lnTo>
                  <a:lnTo>
                    <a:pt x="1328928" y="13716"/>
                  </a:lnTo>
                  <a:lnTo>
                    <a:pt x="1328928" y="0"/>
                  </a:lnTo>
                  <a:close/>
                </a:path>
                <a:path w="1377950" h="24764">
                  <a:moveTo>
                    <a:pt x="1377708" y="0"/>
                  </a:moveTo>
                  <a:lnTo>
                    <a:pt x="1359420" y="0"/>
                  </a:lnTo>
                  <a:lnTo>
                    <a:pt x="1359420" y="12954"/>
                  </a:lnTo>
                  <a:lnTo>
                    <a:pt x="1368564" y="12954"/>
                  </a:lnTo>
                  <a:lnTo>
                    <a:pt x="1368564" y="24384"/>
                  </a:lnTo>
                  <a:lnTo>
                    <a:pt x="1377708" y="24384"/>
                  </a:lnTo>
                  <a:lnTo>
                    <a:pt x="1377708" y="0"/>
                  </a:lnTo>
                  <a:close/>
                </a:path>
              </a:pathLst>
            </a:custGeom>
            <a:solidFill>
              <a:srgbClr val="9294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6621779" y="1775459"/>
              <a:ext cx="0" cy="993775"/>
            </a:xfrm>
            <a:custGeom>
              <a:avLst/>
              <a:gdLst/>
              <a:ahLst/>
              <a:cxnLst/>
              <a:rect l="l" t="t" r="r" b="b"/>
              <a:pathLst>
                <a:path h="993775">
                  <a:moveTo>
                    <a:pt x="0" y="0"/>
                  </a:moveTo>
                  <a:lnTo>
                    <a:pt x="0" y="993648"/>
                  </a:lnTo>
                </a:path>
              </a:pathLst>
            </a:custGeom>
            <a:ln w="9144">
              <a:solidFill>
                <a:srgbClr val="929497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/>
            <p:cNvSpPr/>
            <p:nvPr/>
          </p:nvSpPr>
          <p:spPr>
            <a:xfrm>
              <a:off x="3835908" y="1694687"/>
              <a:ext cx="1376680" cy="4866640"/>
            </a:xfrm>
            <a:custGeom>
              <a:avLst/>
              <a:gdLst/>
              <a:ahLst/>
              <a:cxnLst/>
              <a:rect l="l" t="t" r="r" b="b"/>
              <a:pathLst>
                <a:path w="1376679" h="4866640">
                  <a:moveTo>
                    <a:pt x="1376172" y="0"/>
                  </a:moveTo>
                  <a:lnTo>
                    <a:pt x="0" y="0"/>
                  </a:lnTo>
                  <a:lnTo>
                    <a:pt x="0" y="4866131"/>
                  </a:lnTo>
                  <a:lnTo>
                    <a:pt x="1376172" y="4866131"/>
                  </a:lnTo>
                  <a:lnTo>
                    <a:pt x="1376172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9"/>
            <p:cNvSpPr/>
            <p:nvPr/>
          </p:nvSpPr>
          <p:spPr>
            <a:xfrm>
              <a:off x="3831336" y="1687601"/>
              <a:ext cx="1386840" cy="4880610"/>
            </a:xfrm>
            <a:custGeom>
              <a:avLst/>
              <a:gdLst/>
              <a:ahLst/>
              <a:cxnLst/>
              <a:rect l="l" t="t" r="r" b="b"/>
              <a:pathLst>
                <a:path w="1386839" h="4880609">
                  <a:moveTo>
                    <a:pt x="1386840" y="0"/>
                  </a:moveTo>
                  <a:lnTo>
                    <a:pt x="1381379" y="0"/>
                  </a:lnTo>
                  <a:lnTo>
                    <a:pt x="1381379" y="4867910"/>
                  </a:lnTo>
                  <a:lnTo>
                    <a:pt x="1381379" y="4874260"/>
                  </a:lnTo>
                  <a:lnTo>
                    <a:pt x="1375918" y="4874260"/>
                  </a:lnTo>
                  <a:lnTo>
                    <a:pt x="1375918" y="4867910"/>
                  </a:lnTo>
                  <a:lnTo>
                    <a:pt x="10922" y="4867910"/>
                  </a:lnTo>
                  <a:lnTo>
                    <a:pt x="10922" y="12700"/>
                  </a:lnTo>
                  <a:lnTo>
                    <a:pt x="1375918" y="12700"/>
                  </a:lnTo>
                  <a:lnTo>
                    <a:pt x="1375918" y="4867910"/>
                  </a:lnTo>
                  <a:lnTo>
                    <a:pt x="1381379" y="4867910"/>
                  </a:lnTo>
                  <a:lnTo>
                    <a:pt x="1381379" y="0"/>
                  </a:lnTo>
                  <a:lnTo>
                    <a:pt x="0" y="0"/>
                  </a:lnTo>
                  <a:lnTo>
                    <a:pt x="0" y="12700"/>
                  </a:lnTo>
                  <a:lnTo>
                    <a:pt x="0" y="4867910"/>
                  </a:lnTo>
                  <a:lnTo>
                    <a:pt x="0" y="4874260"/>
                  </a:lnTo>
                  <a:lnTo>
                    <a:pt x="0" y="4880610"/>
                  </a:lnTo>
                  <a:lnTo>
                    <a:pt x="1386840" y="4880610"/>
                  </a:lnTo>
                  <a:lnTo>
                    <a:pt x="1386840" y="4874260"/>
                  </a:lnTo>
                  <a:lnTo>
                    <a:pt x="1386840" y="4867910"/>
                  </a:lnTo>
                  <a:lnTo>
                    <a:pt x="1386840" y="12700"/>
                  </a:lnTo>
                  <a:lnTo>
                    <a:pt x="1386840" y="0"/>
                  </a:lnTo>
                  <a:close/>
                </a:path>
              </a:pathLst>
            </a:custGeom>
            <a:solidFill>
              <a:srgbClr val="6C6D6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3942588" y="6271259"/>
              <a:ext cx="1156970" cy="158750"/>
            </a:xfrm>
            <a:custGeom>
              <a:avLst/>
              <a:gdLst/>
              <a:ahLst/>
              <a:cxnLst/>
              <a:rect l="l" t="t" r="r" b="b"/>
              <a:pathLst>
                <a:path w="1156970" h="158750">
                  <a:moveTo>
                    <a:pt x="1156715" y="0"/>
                  </a:moveTo>
                  <a:lnTo>
                    <a:pt x="0" y="0"/>
                  </a:lnTo>
                  <a:lnTo>
                    <a:pt x="0" y="158495"/>
                  </a:lnTo>
                  <a:lnTo>
                    <a:pt x="1156715" y="158495"/>
                  </a:lnTo>
                  <a:lnTo>
                    <a:pt x="1156715" y="0"/>
                  </a:lnTo>
                  <a:close/>
                </a:path>
              </a:pathLst>
            </a:custGeom>
            <a:solidFill>
              <a:srgbClr val="46617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/>
            <p:cNvSpPr/>
            <p:nvPr/>
          </p:nvSpPr>
          <p:spPr>
            <a:xfrm>
              <a:off x="3966972" y="6301739"/>
              <a:ext cx="1102360" cy="99060"/>
            </a:xfrm>
            <a:custGeom>
              <a:avLst/>
              <a:gdLst/>
              <a:ahLst/>
              <a:cxnLst/>
              <a:rect l="l" t="t" r="r" b="b"/>
              <a:pathLst>
                <a:path w="1102360" h="99060">
                  <a:moveTo>
                    <a:pt x="1101852" y="0"/>
                  </a:moveTo>
                  <a:lnTo>
                    <a:pt x="0" y="0"/>
                  </a:lnTo>
                  <a:lnTo>
                    <a:pt x="0" y="99059"/>
                  </a:lnTo>
                  <a:lnTo>
                    <a:pt x="1101852" y="99059"/>
                  </a:lnTo>
                  <a:lnTo>
                    <a:pt x="1101852" y="0"/>
                  </a:lnTo>
                  <a:close/>
                </a:path>
              </a:pathLst>
            </a:custGeom>
            <a:solidFill>
              <a:srgbClr val="35485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4488180" y="6320040"/>
              <a:ext cx="52069" cy="62865"/>
            </a:xfrm>
            <a:custGeom>
              <a:avLst/>
              <a:gdLst/>
              <a:ahLst/>
              <a:cxnLst/>
              <a:rect l="l" t="t" r="r" b="b"/>
              <a:pathLst>
                <a:path w="52070" h="62864">
                  <a:moveTo>
                    <a:pt x="27304" y="0"/>
                  </a:moveTo>
                  <a:lnTo>
                    <a:pt x="17779" y="3302"/>
                  </a:lnTo>
                  <a:lnTo>
                    <a:pt x="8127" y="9906"/>
                  </a:lnTo>
                  <a:lnTo>
                    <a:pt x="2666" y="18034"/>
                  </a:lnTo>
                  <a:lnTo>
                    <a:pt x="0" y="29591"/>
                  </a:lnTo>
                  <a:lnTo>
                    <a:pt x="2666" y="41148"/>
                  </a:lnTo>
                  <a:lnTo>
                    <a:pt x="8127" y="54229"/>
                  </a:lnTo>
                  <a:lnTo>
                    <a:pt x="17779" y="59182"/>
                  </a:lnTo>
                  <a:lnTo>
                    <a:pt x="27304" y="62484"/>
                  </a:lnTo>
                  <a:lnTo>
                    <a:pt x="38226" y="59182"/>
                  </a:lnTo>
                  <a:lnTo>
                    <a:pt x="44957" y="54229"/>
                  </a:lnTo>
                  <a:lnTo>
                    <a:pt x="50418" y="41148"/>
                  </a:lnTo>
                  <a:lnTo>
                    <a:pt x="51815" y="29591"/>
                  </a:lnTo>
                  <a:lnTo>
                    <a:pt x="50418" y="18034"/>
                  </a:lnTo>
                  <a:lnTo>
                    <a:pt x="44957" y="9906"/>
                  </a:lnTo>
                  <a:lnTo>
                    <a:pt x="38226" y="3302"/>
                  </a:lnTo>
                  <a:lnTo>
                    <a:pt x="27304" y="0"/>
                  </a:lnTo>
                  <a:close/>
                </a:path>
              </a:pathLst>
            </a:custGeom>
            <a:solidFill>
              <a:srgbClr val="BBC1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4495800" y="6329133"/>
              <a:ext cx="38100" cy="44450"/>
            </a:xfrm>
            <a:custGeom>
              <a:avLst/>
              <a:gdLst/>
              <a:ahLst/>
              <a:cxnLst/>
              <a:rect l="l" t="t" r="r" b="b"/>
              <a:pathLst>
                <a:path w="38100" h="44450">
                  <a:moveTo>
                    <a:pt x="28193" y="0"/>
                  </a:moveTo>
                  <a:lnTo>
                    <a:pt x="12700" y="0"/>
                  </a:lnTo>
                  <a:lnTo>
                    <a:pt x="4191" y="4953"/>
                  </a:lnTo>
                  <a:lnTo>
                    <a:pt x="2793" y="11557"/>
                  </a:lnTo>
                  <a:lnTo>
                    <a:pt x="0" y="19685"/>
                  </a:lnTo>
                  <a:lnTo>
                    <a:pt x="2793" y="29464"/>
                  </a:lnTo>
                  <a:lnTo>
                    <a:pt x="4191" y="37719"/>
                  </a:lnTo>
                  <a:lnTo>
                    <a:pt x="12700" y="40894"/>
                  </a:lnTo>
                  <a:lnTo>
                    <a:pt x="19812" y="44196"/>
                  </a:lnTo>
                  <a:lnTo>
                    <a:pt x="28193" y="40894"/>
                  </a:lnTo>
                  <a:lnTo>
                    <a:pt x="32512" y="37719"/>
                  </a:lnTo>
                  <a:lnTo>
                    <a:pt x="38100" y="29464"/>
                  </a:lnTo>
                  <a:lnTo>
                    <a:pt x="38100" y="11557"/>
                  </a:lnTo>
                  <a:lnTo>
                    <a:pt x="32512" y="4953"/>
                  </a:lnTo>
                  <a:lnTo>
                    <a:pt x="28193" y="0"/>
                  </a:lnTo>
                  <a:close/>
                </a:path>
              </a:pathLst>
            </a:custGeom>
            <a:solidFill>
              <a:srgbClr val="2C3D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4"/>
            <p:cNvSpPr/>
            <p:nvPr/>
          </p:nvSpPr>
          <p:spPr>
            <a:xfrm>
              <a:off x="4046220" y="6312408"/>
              <a:ext cx="970915" cy="73660"/>
            </a:xfrm>
            <a:custGeom>
              <a:avLst/>
              <a:gdLst/>
              <a:ahLst/>
              <a:cxnLst/>
              <a:rect l="l" t="t" r="r" b="b"/>
              <a:pathLst>
                <a:path w="970914" h="73660">
                  <a:moveTo>
                    <a:pt x="399288" y="42672"/>
                  </a:moveTo>
                  <a:lnTo>
                    <a:pt x="0" y="42672"/>
                  </a:lnTo>
                  <a:lnTo>
                    <a:pt x="0" y="73152"/>
                  </a:lnTo>
                  <a:lnTo>
                    <a:pt x="399288" y="73152"/>
                  </a:lnTo>
                  <a:lnTo>
                    <a:pt x="399288" y="42672"/>
                  </a:lnTo>
                  <a:close/>
                </a:path>
                <a:path w="970914" h="73660">
                  <a:moveTo>
                    <a:pt x="399288" y="0"/>
                  </a:moveTo>
                  <a:lnTo>
                    <a:pt x="0" y="0"/>
                  </a:lnTo>
                  <a:lnTo>
                    <a:pt x="0" y="32004"/>
                  </a:lnTo>
                  <a:lnTo>
                    <a:pt x="399288" y="32004"/>
                  </a:lnTo>
                  <a:lnTo>
                    <a:pt x="399288" y="0"/>
                  </a:lnTo>
                  <a:close/>
                </a:path>
                <a:path w="970914" h="73660">
                  <a:moveTo>
                    <a:pt x="970775" y="42672"/>
                  </a:moveTo>
                  <a:lnTo>
                    <a:pt x="539496" y="42672"/>
                  </a:lnTo>
                  <a:lnTo>
                    <a:pt x="539496" y="73152"/>
                  </a:lnTo>
                  <a:lnTo>
                    <a:pt x="970775" y="73152"/>
                  </a:lnTo>
                  <a:lnTo>
                    <a:pt x="970775" y="42672"/>
                  </a:lnTo>
                  <a:close/>
                </a:path>
                <a:path w="970914" h="73660">
                  <a:moveTo>
                    <a:pt x="970775" y="0"/>
                  </a:moveTo>
                  <a:lnTo>
                    <a:pt x="539496" y="0"/>
                  </a:lnTo>
                  <a:lnTo>
                    <a:pt x="539496" y="32004"/>
                  </a:lnTo>
                  <a:lnTo>
                    <a:pt x="970775" y="32004"/>
                  </a:lnTo>
                  <a:lnTo>
                    <a:pt x="970775" y="0"/>
                  </a:lnTo>
                  <a:close/>
                </a:path>
              </a:pathLst>
            </a:custGeom>
            <a:solidFill>
              <a:srgbClr val="92A2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5"/>
            <p:cNvSpPr/>
            <p:nvPr/>
          </p:nvSpPr>
          <p:spPr>
            <a:xfrm>
              <a:off x="3988308" y="6344411"/>
              <a:ext cx="43180" cy="20320"/>
            </a:xfrm>
            <a:custGeom>
              <a:avLst/>
              <a:gdLst/>
              <a:ahLst/>
              <a:cxnLst/>
              <a:rect l="l" t="t" r="r" b="b"/>
              <a:pathLst>
                <a:path w="43179" h="20320">
                  <a:moveTo>
                    <a:pt x="42672" y="0"/>
                  </a:moveTo>
                  <a:lnTo>
                    <a:pt x="0" y="0"/>
                  </a:lnTo>
                  <a:lnTo>
                    <a:pt x="0" y="19811"/>
                  </a:lnTo>
                  <a:lnTo>
                    <a:pt x="42672" y="19811"/>
                  </a:lnTo>
                  <a:lnTo>
                    <a:pt x="42672" y="0"/>
                  </a:lnTo>
                  <a:close/>
                </a:path>
              </a:pathLst>
            </a:custGeom>
            <a:solidFill>
              <a:srgbClr val="BBC1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6"/>
            <p:cNvSpPr/>
            <p:nvPr/>
          </p:nvSpPr>
          <p:spPr>
            <a:xfrm>
              <a:off x="3991356" y="6345935"/>
              <a:ext cx="36830" cy="18415"/>
            </a:xfrm>
            <a:custGeom>
              <a:avLst/>
              <a:gdLst/>
              <a:ahLst/>
              <a:cxnLst/>
              <a:rect l="l" t="t" r="r" b="b"/>
              <a:pathLst>
                <a:path w="36829" h="18414">
                  <a:moveTo>
                    <a:pt x="36575" y="0"/>
                  </a:moveTo>
                  <a:lnTo>
                    <a:pt x="0" y="0"/>
                  </a:lnTo>
                  <a:lnTo>
                    <a:pt x="0" y="18287"/>
                  </a:lnTo>
                  <a:lnTo>
                    <a:pt x="36575" y="18287"/>
                  </a:lnTo>
                  <a:lnTo>
                    <a:pt x="36575" y="0"/>
                  </a:lnTo>
                  <a:close/>
                </a:path>
              </a:pathLst>
            </a:custGeom>
            <a:solidFill>
              <a:srgbClr val="2C3D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7"/>
            <p:cNvSpPr/>
            <p:nvPr/>
          </p:nvSpPr>
          <p:spPr>
            <a:xfrm>
              <a:off x="5029200" y="6338315"/>
              <a:ext cx="20320" cy="22860"/>
            </a:xfrm>
            <a:custGeom>
              <a:avLst/>
              <a:gdLst/>
              <a:ahLst/>
              <a:cxnLst/>
              <a:rect l="l" t="t" r="r" b="b"/>
              <a:pathLst>
                <a:path w="20320" h="22860">
                  <a:moveTo>
                    <a:pt x="9906" y="0"/>
                  </a:moveTo>
                  <a:lnTo>
                    <a:pt x="7112" y="3302"/>
                  </a:lnTo>
                  <a:lnTo>
                    <a:pt x="4191" y="6477"/>
                  </a:lnTo>
                  <a:lnTo>
                    <a:pt x="0" y="11430"/>
                  </a:lnTo>
                  <a:lnTo>
                    <a:pt x="2794" y="17907"/>
                  </a:lnTo>
                  <a:lnTo>
                    <a:pt x="4191" y="21209"/>
                  </a:lnTo>
                  <a:lnTo>
                    <a:pt x="7112" y="22860"/>
                  </a:lnTo>
                  <a:lnTo>
                    <a:pt x="15621" y="22860"/>
                  </a:lnTo>
                  <a:lnTo>
                    <a:pt x="18415" y="21209"/>
                  </a:lnTo>
                  <a:lnTo>
                    <a:pt x="19812" y="17907"/>
                  </a:lnTo>
                  <a:lnTo>
                    <a:pt x="19812" y="8128"/>
                  </a:lnTo>
                  <a:lnTo>
                    <a:pt x="18415" y="6477"/>
                  </a:lnTo>
                  <a:lnTo>
                    <a:pt x="15621" y="3302"/>
                  </a:lnTo>
                  <a:lnTo>
                    <a:pt x="9906" y="0"/>
                  </a:lnTo>
                  <a:close/>
                </a:path>
              </a:pathLst>
            </a:custGeom>
            <a:solidFill>
              <a:srgbClr val="3A95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/>
            <p:cNvSpPr/>
            <p:nvPr/>
          </p:nvSpPr>
          <p:spPr>
            <a:xfrm>
              <a:off x="3942588" y="6102095"/>
              <a:ext cx="1156970" cy="158750"/>
            </a:xfrm>
            <a:custGeom>
              <a:avLst/>
              <a:gdLst/>
              <a:ahLst/>
              <a:cxnLst/>
              <a:rect l="l" t="t" r="r" b="b"/>
              <a:pathLst>
                <a:path w="1156970" h="158750">
                  <a:moveTo>
                    <a:pt x="1156715" y="0"/>
                  </a:moveTo>
                  <a:lnTo>
                    <a:pt x="0" y="0"/>
                  </a:lnTo>
                  <a:lnTo>
                    <a:pt x="0" y="158495"/>
                  </a:lnTo>
                  <a:lnTo>
                    <a:pt x="1156715" y="158495"/>
                  </a:lnTo>
                  <a:lnTo>
                    <a:pt x="1156715" y="0"/>
                  </a:lnTo>
                  <a:close/>
                </a:path>
              </a:pathLst>
            </a:custGeom>
            <a:solidFill>
              <a:srgbClr val="46617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9"/>
            <p:cNvSpPr/>
            <p:nvPr/>
          </p:nvSpPr>
          <p:spPr>
            <a:xfrm>
              <a:off x="3966972" y="6132576"/>
              <a:ext cx="1102360" cy="97790"/>
            </a:xfrm>
            <a:custGeom>
              <a:avLst/>
              <a:gdLst/>
              <a:ahLst/>
              <a:cxnLst/>
              <a:rect l="l" t="t" r="r" b="b"/>
              <a:pathLst>
                <a:path w="1102360" h="97789">
                  <a:moveTo>
                    <a:pt x="1101852" y="0"/>
                  </a:moveTo>
                  <a:lnTo>
                    <a:pt x="0" y="0"/>
                  </a:lnTo>
                  <a:lnTo>
                    <a:pt x="0" y="97535"/>
                  </a:lnTo>
                  <a:lnTo>
                    <a:pt x="1101852" y="97535"/>
                  </a:lnTo>
                  <a:lnTo>
                    <a:pt x="1101852" y="0"/>
                  </a:lnTo>
                  <a:close/>
                </a:path>
              </a:pathLst>
            </a:custGeom>
            <a:solidFill>
              <a:srgbClr val="35485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20"/>
            <p:cNvSpPr/>
            <p:nvPr/>
          </p:nvSpPr>
          <p:spPr>
            <a:xfrm>
              <a:off x="4488180" y="6150851"/>
              <a:ext cx="52069" cy="62865"/>
            </a:xfrm>
            <a:custGeom>
              <a:avLst/>
              <a:gdLst/>
              <a:ahLst/>
              <a:cxnLst/>
              <a:rect l="l" t="t" r="r" b="b"/>
              <a:pathLst>
                <a:path w="52070" h="62864">
                  <a:moveTo>
                    <a:pt x="27304" y="0"/>
                  </a:moveTo>
                  <a:lnTo>
                    <a:pt x="17779" y="1651"/>
                  </a:lnTo>
                  <a:lnTo>
                    <a:pt x="8127" y="8255"/>
                  </a:lnTo>
                  <a:lnTo>
                    <a:pt x="2666" y="19812"/>
                  </a:lnTo>
                  <a:lnTo>
                    <a:pt x="0" y="32893"/>
                  </a:lnTo>
                  <a:lnTo>
                    <a:pt x="2666" y="44450"/>
                  </a:lnTo>
                  <a:lnTo>
                    <a:pt x="8127" y="52578"/>
                  </a:lnTo>
                  <a:lnTo>
                    <a:pt x="17779" y="59182"/>
                  </a:lnTo>
                  <a:lnTo>
                    <a:pt x="27304" y="62484"/>
                  </a:lnTo>
                  <a:lnTo>
                    <a:pt x="38226" y="59182"/>
                  </a:lnTo>
                  <a:lnTo>
                    <a:pt x="44957" y="52578"/>
                  </a:lnTo>
                  <a:lnTo>
                    <a:pt x="50418" y="44450"/>
                  </a:lnTo>
                  <a:lnTo>
                    <a:pt x="51815" y="32893"/>
                  </a:lnTo>
                  <a:lnTo>
                    <a:pt x="50418" y="19812"/>
                  </a:lnTo>
                  <a:lnTo>
                    <a:pt x="44957" y="8255"/>
                  </a:lnTo>
                  <a:lnTo>
                    <a:pt x="38226" y="1651"/>
                  </a:lnTo>
                  <a:lnTo>
                    <a:pt x="27304" y="0"/>
                  </a:lnTo>
                  <a:close/>
                </a:path>
              </a:pathLst>
            </a:custGeom>
            <a:solidFill>
              <a:srgbClr val="BBC1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21"/>
            <p:cNvSpPr/>
            <p:nvPr/>
          </p:nvSpPr>
          <p:spPr>
            <a:xfrm>
              <a:off x="4495800" y="6158522"/>
              <a:ext cx="38100" cy="44450"/>
            </a:xfrm>
            <a:custGeom>
              <a:avLst/>
              <a:gdLst/>
              <a:ahLst/>
              <a:cxnLst/>
              <a:rect l="l" t="t" r="r" b="b"/>
              <a:pathLst>
                <a:path w="38100" h="44450">
                  <a:moveTo>
                    <a:pt x="19812" y="0"/>
                  </a:moveTo>
                  <a:lnTo>
                    <a:pt x="12700" y="3301"/>
                  </a:lnTo>
                  <a:lnTo>
                    <a:pt x="4191" y="6476"/>
                  </a:lnTo>
                  <a:lnTo>
                    <a:pt x="2793" y="14731"/>
                  </a:lnTo>
                  <a:lnTo>
                    <a:pt x="0" y="24510"/>
                  </a:lnTo>
                  <a:lnTo>
                    <a:pt x="2793" y="32638"/>
                  </a:lnTo>
                  <a:lnTo>
                    <a:pt x="4191" y="39242"/>
                  </a:lnTo>
                  <a:lnTo>
                    <a:pt x="12700" y="44195"/>
                  </a:lnTo>
                  <a:lnTo>
                    <a:pt x="28193" y="44195"/>
                  </a:lnTo>
                  <a:lnTo>
                    <a:pt x="32512" y="39242"/>
                  </a:lnTo>
                  <a:lnTo>
                    <a:pt x="38100" y="32638"/>
                  </a:lnTo>
                  <a:lnTo>
                    <a:pt x="38100" y="14731"/>
                  </a:lnTo>
                  <a:lnTo>
                    <a:pt x="32512" y="6476"/>
                  </a:lnTo>
                  <a:lnTo>
                    <a:pt x="28193" y="3301"/>
                  </a:lnTo>
                  <a:lnTo>
                    <a:pt x="19812" y="0"/>
                  </a:lnTo>
                  <a:close/>
                </a:path>
              </a:pathLst>
            </a:custGeom>
            <a:solidFill>
              <a:srgbClr val="2C3D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122"/>
            <p:cNvSpPr/>
            <p:nvPr/>
          </p:nvSpPr>
          <p:spPr>
            <a:xfrm>
              <a:off x="4046220" y="6143244"/>
              <a:ext cx="970915" cy="74930"/>
            </a:xfrm>
            <a:custGeom>
              <a:avLst/>
              <a:gdLst/>
              <a:ahLst/>
              <a:cxnLst/>
              <a:rect l="l" t="t" r="r" b="b"/>
              <a:pathLst>
                <a:path w="970914" h="74929">
                  <a:moveTo>
                    <a:pt x="399288" y="41148"/>
                  </a:moveTo>
                  <a:lnTo>
                    <a:pt x="0" y="41148"/>
                  </a:lnTo>
                  <a:lnTo>
                    <a:pt x="0" y="74676"/>
                  </a:lnTo>
                  <a:lnTo>
                    <a:pt x="399288" y="74676"/>
                  </a:lnTo>
                  <a:lnTo>
                    <a:pt x="399288" y="41148"/>
                  </a:lnTo>
                  <a:close/>
                </a:path>
                <a:path w="970914" h="74929">
                  <a:moveTo>
                    <a:pt x="399288" y="0"/>
                  </a:moveTo>
                  <a:lnTo>
                    <a:pt x="0" y="0"/>
                  </a:lnTo>
                  <a:lnTo>
                    <a:pt x="0" y="33528"/>
                  </a:lnTo>
                  <a:lnTo>
                    <a:pt x="399288" y="33528"/>
                  </a:lnTo>
                  <a:lnTo>
                    <a:pt x="399288" y="0"/>
                  </a:lnTo>
                  <a:close/>
                </a:path>
                <a:path w="970914" h="74929">
                  <a:moveTo>
                    <a:pt x="970775" y="41148"/>
                  </a:moveTo>
                  <a:lnTo>
                    <a:pt x="539496" y="41148"/>
                  </a:lnTo>
                  <a:lnTo>
                    <a:pt x="539496" y="74676"/>
                  </a:lnTo>
                  <a:lnTo>
                    <a:pt x="970775" y="74676"/>
                  </a:lnTo>
                  <a:lnTo>
                    <a:pt x="970775" y="41148"/>
                  </a:lnTo>
                  <a:close/>
                </a:path>
                <a:path w="970914" h="74929">
                  <a:moveTo>
                    <a:pt x="970775" y="0"/>
                  </a:moveTo>
                  <a:lnTo>
                    <a:pt x="539496" y="0"/>
                  </a:lnTo>
                  <a:lnTo>
                    <a:pt x="539496" y="33528"/>
                  </a:lnTo>
                  <a:lnTo>
                    <a:pt x="970775" y="33528"/>
                  </a:lnTo>
                  <a:lnTo>
                    <a:pt x="970775" y="0"/>
                  </a:lnTo>
                  <a:close/>
                </a:path>
              </a:pathLst>
            </a:custGeom>
            <a:solidFill>
              <a:srgbClr val="92A2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23"/>
            <p:cNvSpPr/>
            <p:nvPr/>
          </p:nvSpPr>
          <p:spPr>
            <a:xfrm>
              <a:off x="3988308" y="6176771"/>
              <a:ext cx="43180" cy="21590"/>
            </a:xfrm>
            <a:custGeom>
              <a:avLst/>
              <a:gdLst/>
              <a:ahLst/>
              <a:cxnLst/>
              <a:rect l="l" t="t" r="r" b="b"/>
              <a:pathLst>
                <a:path w="43179" h="21589">
                  <a:moveTo>
                    <a:pt x="42672" y="0"/>
                  </a:moveTo>
                  <a:lnTo>
                    <a:pt x="0" y="0"/>
                  </a:lnTo>
                  <a:lnTo>
                    <a:pt x="0" y="21335"/>
                  </a:lnTo>
                  <a:lnTo>
                    <a:pt x="42672" y="21335"/>
                  </a:lnTo>
                  <a:lnTo>
                    <a:pt x="42672" y="0"/>
                  </a:lnTo>
                  <a:close/>
                </a:path>
              </a:pathLst>
            </a:custGeom>
            <a:solidFill>
              <a:srgbClr val="BBC1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124"/>
            <p:cNvSpPr/>
            <p:nvPr/>
          </p:nvSpPr>
          <p:spPr>
            <a:xfrm>
              <a:off x="3991356" y="6179820"/>
              <a:ext cx="36830" cy="15240"/>
            </a:xfrm>
            <a:custGeom>
              <a:avLst/>
              <a:gdLst/>
              <a:ahLst/>
              <a:cxnLst/>
              <a:rect l="l" t="t" r="r" b="b"/>
              <a:pathLst>
                <a:path w="36829" h="15239">
                  <a:moveTo>
                    <a:pt x="36575" y="0"/>
                  </a:moveTo>
                  <a:lnTo>
                    <a:pt x="0" y="0"/>
                  </a:lnTo>
                  <a:lnTo>
                    <a:pt x="0" y="15239"/>
                  </a:lnTo>
                  <a:lnTo>
                    <a:pt x="36575" y="15239"/>
                  </a:lnTo>
                  <a:lnTo>
                    <a:pt x="36575" y="0"/>
                  </a:lnTo>
                  <a:close/>
                </a:path>
              </a:pathLst>
            </a:custGeom>
            <a:solidFill>
              <a:srgbClr val="2C3D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125"/>
            <p:cNvSpPr/>
            <p:nvPr/>
          </p:nvSpPr>
          <p:spPr>
            <a:xfrm>
              <a:off x="5029200" y="6170726"/>
              <a:ext cx="20320" cy="24765"/>
            </a:xfrm>
            <a:custGeom>
              <a:avLst/>
              <a:gdLst/>
              <a:ahLst/>
              <a:cxnLst/>
              <a:rect l="l" t="t" r="r" b="b"/>
              <a:pathLst>
                <a:path w="20320" h="24764">
                  <a:moveTo>
                    <a:pt x="15621" y="21081"/>
                  </a:moveTo>
                  <a:lnTo>
                    <a:pt x="7112" y="21081"/>
                  </a:lnTo>
                  <a:lnTo>
                    <a:pt x="9906" y="24383"/>
                  </a:lnTo>
                  <a:lnTo>
                    <a:pt x="15621" y="21081"/>
                  </a:lnTo>
                  <a:close/>
                </a:path>
                <a:path w="20320" h="24764">
                  <a:moveTo>
                    <a:pt x="15621" y="0"/>
                  </a:moveTo>
                  <a:lnTo>
                    <a:pt x="7112" y="0"/>
                  </a:lnTo>
                  <a:lnTo>
                    <a:pt x="4191" y="3174"/>
                  </a:lnTo>
                  <a:lnTo>
                    <a:pt x="2794" y="6476"/>
                  </a:lnTo>
                  <a:lnTo>
                    <a:pt x="0" y="12953"/>
                  </a:lnTo>
                  <a:lnTo>
                    <a:pt x="2794" y="14604"/>
                  </a:lnTo>
                  <a:lnTo>
                    <a:pt x="4191" y="21081"/>
                  </a:lnTo>
                  <a:lnTo>
                    <a:pt x="18415" y="21081"/>
                  </a:lnTo>
                  <a:lnTo>
                    <a:pt x="19812" y="14604"/>
                  </a:lnTo>
                  <a:lnTo>
                    <a:pt x="19812" y="6476"/>
                  </a:lnTo>
                  <a:lnTo>
                    <a:pt x="18415" y="3174"/>
                  </a:lnTo>
                  <a:lnTo>
                    <a:pt x="15621" y="0"/>
                  </a:lnTo>
                  <a:close/>
                </a:path>
              </a:pathLst>
            </a:custGeom>
            <a:solidFill>
              <a:srgbClr val="3A95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126"/>
            <p:cNvSpPr/>
            <p:nvPr/>
          </p:nvSpPr>
          <p:spPr>
            <a:xfrm>
              <a:off x="3942588" y="5931408"/>
              <a:ext cx="1156970" cy="161925"/>
            </a:xfrm>
            <a:custGeom>
              <a:avLst/>
              <a:gdLst/>
              <a:ahLst/>
              <a:cxnLst/>
              <a:rect l="l" t="t" r="r" b="b"/>
              <a:pathLst>
                <a:path w="1156970" h="161925">
                  <a:moveTo>
                    <a:pt x="1156715" y="0"/>
                  </a:moveTo>
                  <a:lnTo>
                    <a:pt x="0" y="0"/>
                  </a:lnTo>
                  <a:lnTo>
                    <a:pt x="0" y="161543"/>
                  </a:lnTo>
                  <a:lnTo>
                    <a:pt x="1156715" y="161543"/>
                  </a:lnTo>
                  <a:lnTo>
                    <a:pt x="1156715" y="0"/>
                  </a:lnTo>
                  <a:close/>
                </a:path>
              </a:pathLst>
            </a:custGeom>
            <a:solidFill>
              <a:srgbClr val="46617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127"/>
            <p:cNvSpPr/>
            <p:nvPr/>
          </p:nvSpPr>
          <p:spPr>
            <a:xfrm>
              <a:off x="3966972" y="5961888"/>
              <a:ext cx="1102360" cy="100965"/>
            </a:xfrm>
            <a:custGeom>
              <a:avLst/>
              <a:gdLst/>
              <a:ahLst/>
              <a:cxnLst/>
              <a:rect l="l" t="t" r="r" b="b"/>
              <a:pathLst>
                <a:path w="1102360" h="100964">
                  <a:moveTo>
                    <a:pt x="1101852" y="0"/>
                  </a:moveTo>
                  <a:lnTo>
                    <a:pt x="0" y="0"/>
                  </a:lnTo>
                  <a:lnTo>
                    <a:pt x="0" y="100583"/>
                  </a:lnTo>
                  <a:lnTo>
                    <a:pt x="1101852" y="100583"/>
                  </a:lnTo>
                  <a:lnTo>
                    <a:pt x="1101852" y="0"/>
                  </a:lnTo>
                  <a:close/>
                </a:path>
              </a:pathLst>
            </a:custGeom>
            <a:solidFill>
              <a:srgbClr val="35485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128"/>
            <p:cNvSpPr/>
            <p:nvPr/>
          </p:nvSpPr>
          <p:spPr>
            <a:xfrm>
              <a:off x="4488180" y="5983223"/>
              <a:ext cx="52069" cy="62865"/>
            </a:xfrm>
            <a:custGeom>
              <a:avLst/>
              <a:gdLst/>
              <a:ahLst/>
              <a:cxnLst/>
              <a:rect l="l" t="t" r="r" b="b"/>
              <a:pathLst>
                <a:path w="52070" h="62864">
                  <a:moveTo>
                    <a:pt x="38226" y="0"/>
                  </a:moveTo>
                  <a:lnTo>
                    <a:pt x="17779" y="0"/>
                  </a:lnTo>
                  <a:lnTo>
                    <a:pt x="8127" y="8255"/>
                  </a:lnTo>
                  <a:lnTo>
                    <a:pt x="2666" y="18034"/>
                  </a:lnTo>
                  <a:lnTo>
                    <a:pt x="0" y="29591"/>
                  </a:lnTo>
                  <a:lnTo>
                    <a:pt x="2666" y="41148"/>
                  </a:lnTo>
                  <a:lnTo>
                    <a:pt x="8127" y="50927"/>
                  </a:lnTo>
                  <a:lnTo>
                    <a:pt x="17779" y="59182"/>
                  </a:lnTo>
                  <a:lnTo>
                    <a:pt x="27304" y="62484"/>
                  </a:lnTo>
                  <a:lnTo>
                    <a:pt x="38226" y="59182"/>
                  </a:lnTo>
                  <a:lnTo>
                    <a:pt x="44957" y="50927"/>
                  </a:lnTo>
                  <a:lnTo>
                    <a:pt x="50418" y="41148"/>
                  </a:lnTo>
                  <a:lnTo>
                    <a:pt x="51815" y="29591"/>
                  </a:lnTo>
                  <a:lnTo>
                    <a:pt x="50418" y="18034"/>
                  </a:lnTo>
                  <a:lnTo>
                    <a:pt x="44957" y="8255"/>
                  </a:lnTo>
                  <a:lnTo>
                    <a:pt x="38226" y="0"/>
                  </a:lnTo>
                  <a:close/>
                </a:path>
              </a:pathLst>
            </a:custGeom>
            <a:solidFill>
              <a:srgbClr val="BBC1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29"/>
            <p:cNvSpPr/>
            <p:nvPr/>
          </p:nvSpPr>
          <p:spPr>
            <a:xfrm>
              <a:off x="4495800" y="5989269"/>
              <a:ext cx="38100" cy="47625"/>
            </a:xfrm>
            <a:custGeom>
              <a:avLst/>
              <a:gdLst/>
              <a:ahLst/>
              <a:cxnLst/>
              <a:rect l="l" t="t" r="r" b="b"/>
              <a:pathLst>
                <a:path w="38100" h="47625">
                  <a:moveTo>
                    <a:pt x="19812" y="0"/>
                  </a:moveTo>
                  <a:lnTo>
                    <a:pt x="12700" y="1650"/>
                  </a:lnTo>
                  <a:lnTo>
                    <a:pt x="4191" y="8254"/>
                  </a:lnTo>
                  <a:lnTo>
                    <a:pt x="2793" y="14731"/>
                  </a:lnTo>
                  <a:lnTo>
                    <a:pt x="0" y="22859"/>
                  </a:lnTo>
                  <a:lnTo>
                    <a:pt x="4191" y="37464"/>
                  </a:lnTo>
                  <a:lnTo>
                    <a:pt x="12700" y="44068"/>
                  </a:lnTo>
                  <a:lnTo>
                    <a:pt x="19812" y="47243"/>
                  </a:lnTo>
                  <a:lnTo>
                    <a:pt x="28193" y="44068"/>
                  </a:lnTo>
                  <a:lnTo>
                    <a:pt x="32512" y="37464"/>
                  </a:lnTo>
                  <a:lnTo>
                    <a:pt x="38100" y="32638"/>
                  </a:lnTo>
                  <a:lnTo>
                    <a:pt x="38100" y="14731"/>
                  </a:lnTo>
                  <a:lnTo>
                    <a:pt x="32512" y="8254"/>
                  </a:lnTo>
                  <a:lnTo>
                    <a:pt x="28193" y="1650"/>
                  </a:lnTo>
                  <a:lnTo>
                    <a:pt x="19812" y="0"/>
                  </a:lnTo>
                  <a:close/>
                </a:path>
              </a:pathLst>
            </a:custGeom>
            <a:solidFill>
              <a:srgbClr val="2C3D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30"/>
            <p:cNvSpPr/>
            <p:nvPr/>
          </p:nvSpPr>
          <p:spPr>
            <a:xfrm>
              <a:off x="4046220" y="5975603"/>
              <a:ext cx="970915" cy="73660"/>
            </a:xfrm>
            <a:custGeom>
              <a:avLst/>
              <a:gdLst/>
              <a:ahLst/>
              <a:cxnLst/>
              <a:rect l="l" t="t" r="r" b="b"/>
              <a:pathLst>
                <a:path w="970914" h="73660">
                  <a:moveTo>
                    <a:pt x="399288" y="42672"/>
                  </a:moveTo>
                  <a:lnTo>
                    <a:pt x="0" y="42672"/>
                  </a:lnTo>
                  <a:lnTo>
                    <a:pt x="0" y="73152"/>
                  </a:lnTo>
                  <a:lnTo>
                    <a:pt x="399288" y="73152"/>
                  </a:lnTo>
                  <a:lnTo>
                    <a:pt x="399288" y="42672"/>
                  </a:lnTo>
                  <a:close/>
                </a:path>
                <a:path w="970914" h="73660">
                  <a:moveTo>
                    <a:pt x="399288" y="0"/>
                  </a:moveTo>
                  <a:lnTo>
                    <a:pt x="0" y="0"/>
                  </a:lnTo>
                  <a:lnTo>
                    <a:pt x="0" y="32004"/>
                  </a:lnTo>
                  <a:lnTo>
                    <a:pt x="399288" y="32004"/>
                  </a:lnTo>
                  <a:lnTo>
                    <a:pt x="399288" y="0"/>
                  </a:lnTo>
                  <a:close/>
                </a:path>
                <a:path w="970914" h="73660">
                  <a:moveTo>
                    <a:pt x="970775" y="42672"/>
                  </a:moveTo>
                  <a:lnTo>
                    <a:pt x="539496" y="42672"/>
                  </a:lnTo>
                  <a:lnTo>
                    <a:pt x="539496" y="73152"/>
                  </a:lnTo>
                  <a:lnTo>
                    <a:pt x="970775" y="73152"/>
                  </a:lnTo>
                  <a:lnTo>
                    <a:pt x="970775" y="42672"/>
                  </a:lnTo>
                  <a:close/>
                </a:path>
                <a:path w="970914" h="73660">
                  <a:moveTo>
                    <a:pt x="970775" y="0"/>
                  </a:moveTo>
                  <a:lnTo>
                    <a:pt x="539496" y="0"/>
                  </a:lnTo>
                  <a:lnTo>
                    <a:pt x="539496" y="32004"/>
                  </a:lnTo>
                  <a:lnTo>
                    <a:pt x="970775" y="32004"/>
                  </a:lnTo>
                  <a:lnTo>
                    <a:pt x="970775" y="0"/>
                  </a:lnTo>
                  <a:close/>
                </a:path>
              </a:pathLst>
            </a:custGeom>
            <a:solidFill>
              <a:srgbClr val="92A2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131"/>
            <p:cNvSpPr/>
            <p:nvPr/>
          </p:nvSpPr>
          <p:spPr>
            <a:xfrm>
              <a:off x="3988308" y="6007608"/>
              <a:ext cx="43180" cy="20320"/>
            </a:xfrm>
            <a:custGeom>
              <a:avLst/>
              <a:gdLst/>
              <a:ahLst/>
              <a:cxnLst/>
              <a:rect l="l" t="t" r="r" b="b"/>
              <a:pathLst>
                <a:path w="43179" h="20320">
                  <a:moveTo>
                    <a:pt x="42672" y="0"/>
                  </a:moveTo>
                  <a:lnTo>
                    <a:pt x="0" y="0"/>
                  </a:lnTo>
                  <a:lnTo>
                    <a:pt x="0" y="19811"/>
                  </a:lnTo>
                  <a:lnTo>
                    <a:pt x="42672" y="19811"/>
                  </a:lnTo>
                  <a:lnTo>
                    <a:pt x="42672" y="0"/>
                  </a:lnTo>
                  <a:close/>
                </a:path>
              </a:pathLst>
            </a:custGeom>
            <a:solidFill>
              <a:srgbClr val="BBC1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132"/>
            <p:cNvSpPr/>
            <p:nvPr/>
          </p:nvSpPr>
          <p:spPr>
            <a:xfrm>
              <a:off x="3991356" y="6009132"/>
              <a:ext cx="36830" cy="15240"/>
            </a:xfrm>
            <a:custGeom>
              <a:avLst/>
              <a:gdLst/>
              <a:ahLst/>
              <a:cxnLst/>
              <a:rect l="l" t="t" r="r" b="b"/>
              <a:pathLst>
                <a:path w="36829" h="15239">
                  <a:moveTo>
                    <a:pt x="36575" y="0"/>
                  </a:moveTo>
                  <a:lnTo>
                    <a:pt x="0" y="0"/>
                  </a:lnTo>
                  <a:lnTo>
                    <a:pt x="0" y="15239"/>
                  </a:lnTo>
                  <a:lnTo>
                    <a:pt x="36575" y="15239"/>
                  </a:lnTo>
                  <a:lnTo>
                    <a:pt x="36575" y="0"/>
                  </a:lnTo>
                  <a:close/>
                </a:path>
              </a:pathLst>
            </a:custGeom>
            <a:solidFill>
              <a:srgbClr val="2C3D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133"/>
            <p:cNvSpPr/>
            <p:nvPr/>
          </p:nvSpPr>
          <p:spPr>
            <a:xfrm>
              <a:off x="5029200" y="5999988"/>
              <a:ext cx="20320" cy="24765"/>
            </a:xfrm>
            <a:custGeom>
              <a:avLst/>
              <a:gdLst/>
              <a:ahLst/>
              <a:cxnLst/>
              <a:rect l="l" t="t" r="r" b="b"/>
              <a:pathLst>
                <a:path w="20320" h="24764">
                  <a:moveTo>
                    <a:pt x="15621" y="0"/>
                  </a:moveTo>
                  <a:lnTo>
                    <a:pt x="7112" y="0"/>
                  </a:lnTo>
                  <a:lnTo>
                    <a:pt x="4191" y="3428"/>
                  </a:lnTo>
                  <a:lnTo>
                    <a:pt x="2794" y="8762"/>
                  </a:lnTo>
                  <a:lnTo>
                    <a:pt x="0" y="12191"/>
                  </a:lnTo>
                  <a:lnTo>
                    <a:pt x="2794" y="19176"/>
                  </a:lnTo>
                  <a:lnTo>
                    <a:pt x="4191" y="22605"/>
                  </a:lnTo>
                  <a:lnTo>
                    <a:pt x="7112" y="24383"/>
                  </a:lnTo>
                  <a:lnTo>
                    <a:pt x="15621" y="24383"/>
                  </a:lnTo>
                  <a:lnTo>
                    <a:pt x="18415" y="22605"/>
                  </a:lnTo>
                  <a:lnTo>
                    <a:pt x="19812" y="19176"/>
                  </a:lnTo>
                  <a:lnTo>
                    <a:pt x="19812" y="8762"/>
                  </a:lnTo>
                  <a:lnTo>
                    <a:pt x="18415" y="3428"/>
                  </a:lnTo>
                  <a:lnTo>
                    <a:pt x="15621" y="0"/>
                  </a:lnTo>
                  <a:close/>
                </a:path>
              </a:pathLst>
            </a:custGeom>
            <a:solidFill>
              <a:srgbClr val="3A95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134"/>
            <p:cNvSpPr/>
            <p:nvPr/>
          </p:nvSpPr>
          <p:spPr>
            <a:xfrm>
              <a:off x="3942588" y="5765291"/>
              <a:ext cx="1156970" cy="158750"/>
            </a:xfrm>
            <a:custGeom>
              <a:avLst/>
              <a:gdLst/>
              <a:ahLst/>
              <a:cxnLst/>
              <a:rect l="l" t="t" r="r" b="b"/>
              <a:pathLst>
                <a:path w="1156970" h="158750">
                  <a:moveTo>
                    <a:pt x="1156715" y="0"/>
                  </a:moveTo>
                  <a:lnTo>
                    <a:pt x="0" y="0"/>
                  </a:lnTo>
                  <a:lnTo>
                    <a:pt x="0" y="158495"/>
                  </a:lnTo>
                  <a:lnTo>
                    <a:pt x="1156715" y="158495"/>
                  </a:lnTo>
                  <a:lnTo>
                    <a:pt x="1156715" y="0"/>
                  </a:lnTo>
                  <a:close/>
                </a:path>
              </a:pathLst>
            </a:custGeom>
            <a:solidFill>
              <a:srgbClr val="46617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135"/>
            <p:cNvSpPr/>
            <p:nvPr/>
          </p:nvSpPr>
          <p:spPr>
            <a:xfrm>
              <a:off x="3966972" y="5795771"/>
              <a:ext cx="1102360" cy="97790"/>
            </a:xfrm>
            <a:custGeom>
              <a:avLst/>
              <a:gdLst/>
              <a:ahLst/>
              <a:cxnLst/>
              <a:rect l="l" t="t" r="r" b="b"/>
              <a:pathLst>
                <a:path w="1102360" h="97789">
                  <a:moveTo>
                    <a:pt x="1101852" y="0"/>
                  </a:moveTo>
                  <a:lnTo>
                    <a:pt x="0" y="0"/>
                  </a:lnTo>
                  <a:lnTo>
                    <a:pt x="0" y="97535"/>
                  </a:lnTo>
                  <a:lnTo>
                    <a:pt x="1101852" y="97535"/>
                  </a:lnTo>
                  <a:lnTo>
                    <a:pt x="1101852" y="0"/>
                  </a:lnTo>
                  <a:close/>
                </a:path>
              </a:pathLst>
            </a:custGeom>
            <a:solidFill>
              <a:srgbClr val="35485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136"/>
            <p:cNvSpPr/>
            <p:nvPr/>
          </p:nvSpPr>
          <p:spPr>
            <a:xfrm>
              <a:off x="4488180" y="5812535"/>
              <a:ext cx="52069" cy="62865"/>
            </a:xfrm>
            <a:custGeom>
              <a:avLst/>
              <a:gdLst/>
              <a:ahLst/>
              <a:cxnLst/>
              <a:rect l="l" t="t" r="r" b="b"/>
              <a:pathLst>
                <a:path w="52070" h="62864">
                  <a:moveTo>
                    <a:pt x="27304" y="0"/>
                  </a:moveTo>
                  <a:lnTo>
                    <a:pt x="17779" y="1651"/>
                  </a:lnTo>
                  <a:lnTo>
                    <a:pt x="8127" y="8255"/>
                  </a:lnTo>
                  <a:lnTo>
                    <a:pt x="2666" y="18034"/>
                  </a:lnTo>
                  <a:lnTo>
                    <a:pt x="0" y="29591"/>
                  </a:lnTo>
                  <a:lnTo>
                    <a:pt x="2666" y="41148"/>
                  </a:lnTo>
                  <a:lnTo>
                    <a:pt x="8127" y="52578"/>
                  </a:lnTo>
                  <a:lnTo>
                    <a:pt x="17779" y="59182"/>
                  </a:lnTo>
                  <a:lnTo>
                    <a:pt x="27304" y="62484"/>
                  </a:lnTo>
                  <a:lnTo>
                    <a:pt x="38226" y="59182"/>
                  </a:lnTo>
                  <a:lnTo>
                    <a:pt x="44957" y="52578"/>
                  </a:lnTo>
                  <a:lnTo>
                    <a:pt x="50418" y="41148"/>
                  </a:lnTo>
                  <a:lnTo>
                    <a:pt x="51815" y="29591"/>
                  </a:lnTo>
                  <a:lnTo>
                    <a:pt x="50418" y="18034"/>
                  </a:lnTo>
                  <a:lnTo>
                    <a:pt x="44957" y="8255"/>
                  </a:lnTo>
                  <a:lnTo>
                    <a:pt x="38226" y="1651"/>
                  </a:lnTo>
                  <a:lnTo>
                    <a:pt x="27304" y="0"/>
                  </a:lnTo>
                  <a:close/>
                </a:path>
              </a:pathLst>
            </a:custGeom>
            <a:solidFill>
              <a:srgbClr val="BBC1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137"/>
            <p:cNvSpPr/>
            <p:nvPr/>
          </p:nvSpPr>
          <p:spPr>
            <a:xfrm>
              <a:off x="4495800" y="5821629"/>
              <a:ext cx="38100" cy="44450"/>
            </a:xfrm>
            <a:custGeom>
              <a:avLst/>
              <a:gdLst/>
              <a:ahLst/>
              <a:cxnLst/>
              <a:rect l="l" t="t" r="r" b="b"/>
              <a:pathLst>
                <a:path w="38100" h="44450">
                  <a:moveTo>
                    <a:pt x="28193" y="0"/>
                  </a:moveTo>
                  <a:lnTo>
                    <a:pt x="12700" y="0"/>
                  </a:lnTo>
                  <a:lnTo>
                    <a:pt x="4191" y="6603"/>
                  </a:lnTo>
                  <a:lnTo>
                    <a:pt x="0" y="21335"/>
                  </a:lnTo>
                  <a:lnTo>
                    <a:pt x="2793" y="29463"/>
                  </a:lnTo>
                  <a:lnTo>
                    <a:pt x="4191" y="39369"/>
                  </a:lnTo>
                  <a:lnTo>
                    <a:pt x="12700" y="41020"/>
                  </a:lnTo>
                  <a:lnTo>
                    <a:pt x="19812" y="44195"/>
                  </a:lnTo>
                  <a:lnTo>
                    <a:pt x="32512" y="39369"/>
                  </a:lnTo>
                  <a:lnTo>
                    <a:pt x="38100" y="29463"/>
                  </a:lnTo>
                  <a:lnTo>
                    <a:pt x="38100" y="11556"/>
                  </a:lnTo>
                  <a:lnTo>
                    <a:pt x="32512" y="6603"/>
                  </a:lnTo>
                  <a:lnTo>
                    <a:pt x="28193" y="0"/>
                  </a:lnTo>
                  <a:close/>
                </a:path>
              </a:pathLst>
            </a:custGeom>
            <a:solidFill>
              <a:srgbClr val="2C3D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138"/>
            <p:cNvSpPr/>
            <p:nvPr/>
          </p:nvSpPr>
          <p:spPr>
            <a:xfrm>
              <a:off x="4046220" y="5806439"/>
              <a:ext cx="970915" cy="73660"/>
            </a:xfrm>
            <a:custGeom>
              <a:avLst/>
              <a:gdLst/>
              <a:ahLst/>
              <a:cxnLst/>
              <a:rect l="l" t="t" r="r" b="b"/>
              <a:pathLst>
                <a:path w="970914" h="73660">
                  <a:moveTo>
                    <a:pt x="399288" y="41148"/>
                  </a:moveTo>
                  <a:lnTo>
                    <a:pt x="0" y="41148"/>
                  </a:lnTo>
                  <a:lnTo>
                    <a:pt x="0" y="73152"/>
                  </a:lnTo>
                  <a:lnTo>
                    <a:pt x="399288" y="73152"/>
                  </a:lnTo>
                  <a:lnTo>
                    <a:pt x="399288" y="41148"/>
                  </a:lnTo>
                  <a:close/>
                </a:path>
                <a:path w="970914" h="73660">
                  <a:moveTo>
                    <a:pt x="399288" y="0"/>
                  </a:moveTo>
                  <a:lnTo>
                    <a:pt x="0" y="0"/>
                  </a:lnTo>
                  <a:lnTo>
                    <a:pt x="0" y="30480"/>
                  </a:lnTo>
                  <a:lnTo>
                    <a:pt x="399288" y="30480"/>
                  </a:lnTo>
                  <a:lnTo>
                    <a:pt x="399288" y="0"/>
                  </a:lnTo>
                  <a:close/>
                </a:path>
                <a:path w="970914" h="73660">
                  <a:moveTo>
                    <a:pt x="970775" y="41148"/>
                  </a:moveTo>
                  <a:lnTo>
                    <a:pt x="539496" y="41148"/>
                  </a:lnTo>
                  <a:lnTo>
                    <a:pt x="539496" y="73152"/>
                  </a:lnTo>
                  <a:lnTo>
                    <a:pt x="970775" y="73152"/>
                  </a:lnTo>
                  <a:lnTo>
                    <a:pt x="970775" y="41148"/>
                  </a:lnTo>
                  <a:close/>
                </a:path>
                <a:path w="970914" h="73660">
                  <a:moveTo>
                    <a:pt x="970775" y="0"/>
                  </a:moveTo>
                  <a:lnTo>
                    <a:pt x="539496" y="0"/>
                  </a:lnTo>
                  <a:lnTo>
                    <a:pt x="539496" y="30480"/>
                  </a:lnTo>
                  <a:lnTo>
                    <a:pt x="970775" y="30480"/>
                  </a:lnTo>
                  <a:lnTo>
                    <a:pt x="970775" y="0"/>
                  </a:lnTo>
                  <a:close/>
                </a:path>
              </a:pathLst>
            </a:custGeom>
            <a:solidFill>
              <a:srgbClr val="92A2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139"/>
            <p:cNvSpPr/>
            <p:nvPr/>
          </p:nvSpPr>
          <p:spPr>
            <a:xfrm>
              <a:off x="3988308" y="5836920"/>
              <a:ext cx="43180" cy="21590"/>
            </a:xfrm>
            <a:custGeom>
              <a:avLst/>
              <a:gdLst/>
              <a:ahLst/>
              <a:cxnLst/>
              <a:rect l="l" t="t" r="r" b="b"/>
              <a:pathLst>
                <a:path w="43179" h="21589">
                  <a:moveTo>
                    <a:pt x="42672" y="0"/>
                  </a:moveTo>
                  <a:lnTo>
                    <a:pt x="0" y="0"/>
                  </a:lnTo>
                  <a:lnTo>
                    <a:pt x="0" y="21335"/>
                  </a:lnTo>
                  <a:lnTo>
                    <a:pt x="42672" y="21335"/>
                  </a:lnTo>
                  <a:lnTo>
                    <a:pt x="42672" y="0"/>
                  </a:lnTo>
                  <a:close/>
                </a:path>
              </a:pathLst>
            </a:custGeom>
            <a:solidFill>
              <a:srgbClr val="BBC1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140"/>
            <p:cNvSpPr/>
            <p:nvPr/>
          </p:nvSpPr>
          <p:spPr>
            <a:xfrm>
              <a:off x="3991356" y="5839967"/>
              <a:ext cx="36830" cy="18415"/>
            </a:xfrm>
            <a:custGeom>
              <a:avLst/>
              <a:gdLst/>
              <a:ahLst/>
              <a:cxnLst/>
              <a:rect l="l" t="t" r="r" b="b"/>
              <a:pathLst>
                <a:path w="36829" h="18414">
                  <a:moveTo>
                    <a:pt x="36575" y="0"/>
                  </a:moveTo>
                  <a:lnTo>
                    <a:pt x="0" y="0"/>
                  </a:lnTo>
                  <a:lnTo>
                    <a:pt x="0" y="18287"/>
                  </a:lnTo>
                  <a:lnTo>
                    <a:pt x="36575" y="18287"/>
                  </a:lnTo>
                  <a:lnTo>
                    <a:pt x="36575" y="0"/>
                  </a:lnTo>
                  <a:close/>
                </a:path>
              </a:pathLst>
            </a:custGeom>
            <a:solidFill>
              <a:srgbClr val="2C3D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141"/>
            <p:cNvSpPr/>
            <p:nvPr/>
          </p:nvSpPr>
          <p:spPr>
            <a:xfrm>
              <a:off x="5029200" y="5830823"/>
              <a:ext cx="20320" cy="22860"/>
            </a:xfrm>
            <a:custGeom>
              <a:avLst/>
              <a:gdLst/>
              <a:ahLst/>
              <a:cxnLst/>
              <a:rect l="l" t="t" r="r" b="b"/>
              <a:pathLst>
                <a:path w="20320" h="22860">
                  <a:moveTo>
                    <a:pt x="9906" y="0"/>
                  </a:moveTo>
                  <a:lnTo>
                    <a:pt x="7112" y="1651"/>
                  </a:lnTo>
                  <a:lnTo>
                    <a:pt x="4191" y="4953"/>
                  </a:lnTo>
                  <a:lnTo>
                    <a:pt x="2794" y="8128"/>
                  </a:lnTo>
                  <a:lnTo>
                    <a:pt x="0" y="11430"/>
                  </a:lnTo>
                  <a:lnTo>
                    <a:pt x="2794" y="16383"/>
                  </a:lnTo>
                  <a:lnTo>
                    <a:pt x="4191" y="19558"/>
                  </a:lnTo>
                  <a:lnTo>
                    <a:pt x="7112" y="22860"/>
                  </a:lnTo>
                  <a:lnTo>
                    <a:pt x="15621" y="22860"/>
                  </a:lnTo>
                  <a:lnTo>
                    <a:pt x="18415" y="19558"/>
                  </a:lnTo>
                  <a:lnTo>
                    <a:pt x="19812" y="16383"/>
                  </a:lnTo>
                  <a:lnTo>
                    <a:pt x="19812" y="8128"/>
                  </a:lnTo>
                  <a:lnTo>
                    <a:pt x="18415" y="4953"/>
                  </a:lnTo>
                  <a:lnTo>
                    <a:pt x="15621" y="1651"/>
                  </a:lnTo>
                  <a:lnTo>
                    <a:pt x="9906" y="0"/>
                  </a:lnTo>
                  <a:close/>
                </a:path>
              </a:pathLst>
            </a:custGeom>
            <a:solidFill>
              <a:srgbClr val="3A95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142"/>
            <p:cNvSpPr/>
            <p:nvPr/>
          </p:nvSpPr>
          <p:spPr>
            <a:xfrm>
              <a:off x="3942588" y="5594603"/>
              <a:ext cx="1156970" cy="158750"/>
            </a:xfrm>
            <a:custGeom>
              <a:avLst/>
              <a:gdLst/>
              <a:ahLst/>
              <a:cxnLst/>
              <a:rect l="l" t="t" r="r" b="b"/>
              <a:pathLst>
                <a:path w="1156970" h="158750">
                  <a:moveTo>
                    <a:pt x="1156715" y="0"/>
                  </a:moveTo>
                  <a:lnTo>
                    <a:pt x="0" y="0"/>
                  </a:lnTo>
                  <a:lnTo>
                    <a:pt x="0" y="158495"/>
                  </a:lnTo>
                  <a:lnTo>
                    <a:pt x="1156715" y="158495"/>
                  </a:lnTo>
                  <a:lnTo>
                    <a:pt x="1156715" y="0"/>
                  </a:lnTo>
                  <a:close/>
                </a:path>
              </a:pathLst>
            </a:custGeom>
            <a:solidFill>
              <a:srgbClr val="46617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143"/>
            <p:cNvSpPr/>
            <p:nvPr/>
          </p:nvSpPr>
          <p:spPr>
            <a:xfrm>
              <a:off x="3966972" y="5623559"/>
              <a:ext cx="1102360" cy="99060"/>
            </a:xfrm>
            <a:custGeom>
              <a:avLst/>
              <a:gdLst/>
              <a:ahLst/>
              <a:cxnLst/>
              <a:rect l="l" t="t" r="r" b="b"/>
              <a:pathLst>
                <a:path w="1102360" h="99060">
                  <a:moveTo>
                    <a:pt x="1101852" y="0"/>
                  </a:moveTo>
                  <a:lnTo>
                    <a:pt x="0" y="0"/>
                  </a:lnTo>
                  <a:lnTo>
                    <a:pt x="0" y="99059"/>
                  </a:lnTo>
                  <a:lnTo>
                    <a:pt x="1101852" y="99059"/>
                  </a:lnTo>
                  <a:lnTo>
                    <a:pt x="1101852" y="0"/>
                  </a:lnTo>
                  <a:close/>
                </a:path>
              </a:pathLst>
            </a:custGeom>
            <a:solidFill>
              <a:srgbClr val="35485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144"/>
            <p:cNvSpPr/>
            <p:nvPr/>
          </p:nvSpPr>
          <p:spPr>
            <a:xfrm>
              <a:off x="4488180" y="5641835"/>
              <a:ext cx="52069" cy="62865"/>
            </a:xfrm>
            <a:custGeom>
              <a:avLst/>
              <a:gdLst/>
              <a:ahLst/>
              <a:cxnLst/>
              <a:rect l="l" t="t" r="r" b="b"/>
              <a:pathLst>
                <a:path w="52070" h="62864">
                  <a:moveTo>
                    <a:pt x="27304" y="0"/>
                  </a:moveTo>
                  <a:lnTo>
                    <a:pt x="17779" y="3302"/>
                  </a:lnTo>
                  <a:lnTo>
                    <a:pt x="8127" y="9906"/>
                  </a:lnTo>
                  <a:lnTo>
                    <a:pt x="2666" y="21336"/>
                  </a:lnTo>
                  <a:lnTo>
                    <a:pt x="0" y="32893"/>
                  </a:lnTo>
                  <a:lnTo>
                    <a:pt x="2666" y="44450"/>
                  </a:lnTo>
                  <a:lnTo>
                    <a:pt x="8127" y="54229"/>
                  </a:lnTo>
                  <a:lnTo>
                    <a:pt x="17779" y="59182"/>
                  </a:lnTo>
                  <a:lnTo>
                    <a:pt x="27304" y="62484"/>
                  </a:lnTo>
                  <a:lnTo>
                    <a:pt x="38226" y="59182"/>
                  </a:lnTo>
                  <a:lnTo>
                    <a:pt x="44957" y="54229"/>
                  </a:lnTo>
                  <a:lnTo>
                    <a:pt x="50418" y="44450"/>
                  </a:lnTo>
                  <a:lnTo>
                    <a:pt x="51815" y="32893"/>
                  </a:lnTo>
                  <a:lnTo>
                    <a:pt x="50418" y="21336"/>
                  </a:lnTo>
                  <a:lnTo>
                    <a:pt x="44957" y="9906"/>
                  </a:lnTo>
                  <a:lnTo>
                    <a:pt x="38226" y="3302"/>
                  </a:lnTo>
                  <a:lnTo>
                    <a:pt x="27304" y="0"/>
                  </a:lnTo>
                  <a:close/>
                </a:path>
              </a:pathLst>
            </a:custGeom>
            <a:solidFill>
              <a:srgbClr val="BBC1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145"/>
            <p:cNvSpPr/>
            <p:nvPr/>
          </p:nvSpPr>
          <p:spPr>
            <a:xfrm>
              <a:off x="4495800" y="5652566"/>
              <a:ext cx="38100" cy="44450"/>
            </a:xfrm>
            <a:custGeom>
              <a:avLst/>
              <a:gdLst/>
              <a:ahLst/>
              <a:cxnLst/>
              <a:rect l="l" t="t" r="r" b="b"/>
              <a:pathLst>
                <a:path w="38100" h="44450">
                  <a:moveTo>
                    <a:pt x="19812" y="0"/>
                  </a:moveTo>
                  <a:lnTo>
                    <a:pt x="12700" y="1650"/>
                  </a:lnTo>
                  <a:lnTo>
                    <a:pt x="4191" y="4825"/>
                  </a:lnTo>
                  <a:lnTo>
                    <a:pt x="2793" y="14731"/>
                  </a:lnTo>
                  <a:lnTo>
                    <a:pt x="0" y="22859"/>
                  </a:lnTo>
                  <a:lnTo>
                    <a:pt x="4191" y="37591"/>
                  </a:lnTo>
                  <a:lnTo>
                    <a:pt x="12700" y="44195"/>
                  </a:lnTo>
                  <a:lnTo>
                    <a:pt x="28193" y="44195"/>
                  </a:lnTo>
                  <a:lnTo>
                    <a:pt x="32512" y="37591"/>
                  </a:lnTo>
                  <a:lnTo>
                    <a:pt x="38100" y="32638"/>
                  </a:lnTo>
                  <a:lnTo>
                    <a:pt x="38100" y="14731"/>
                  </a:lnTo>
                  <a:lnTo>
                    <a:pt x="32512" y="4825"/>
                  </a:lnTo>
                  <a:lnTo>
                    <a:pt x="28193" y="1650"/>
                  </a:lnTo>
                  <a:lnTo>
                    <a:pt x="19812" y="0"/>
                  </a:lnTo>
                  <a:close/>
                </a:path>
              </a:pathLst>
            </a:custGeom>
            <a:solidFill>
              <a:srgbClr val="2C3D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146"/>
            <p:cNvSpPr/>
            <p:nvPr/>
          </p:nvSpPr>
          <p:spPr>
            <a:xfrm>
              <a:off x="4046220" y="5637276"/>
              <a:ext cx="970915" cy="74930"/>
            </a:xfrm>
            <a:custGeom>
              <a:avLst/>
              <a:gdLst/>
              <a:ahLst/>
              <a:cxnLst/>
              <a:rect l="l" t="t" r="r" b="b"/>
              <a:pathLst>
                <a:path w="970914" h="74929">
                  <a:moveTo>
                    <a:pt x="399288" y="41148"/>
                  </a:moveTo>
                  <a:lnTo>
                    <a:pt x="0" y="41148"/>
                  </a:lnTo>
                  <a:lnTo>
                    <a:pt x="0" y="74676"/>
                  </a:lnTo>
                  <a:lnTo>
                    <a:pt x="399288" y="74676"/>
                  </a:lnTo>
                  <a:lnTo>
                    <a:pt x="399288" y="41148"/>
                  </a:lnTo>
                  <a:close/>
                </a:path>
                <a:path w="970914" h="74929">
                  <a:moveTo>
                    <a:pt x="399288" y="0"/>
                  </a:moveTo>
                  <a:lnTo>
                    <a:pt x="0" y="0"/>
                  </a:lnTo>
                  <a:lnTo>
                    <a:pt x="0" y="33528"/>
                  </a:lnTo>
                  <a:lnTo>
                    <a:pt x="399288" y="33528"/>
                  </a:lnTo>
                  <a:lnTo>
                    <a:pt x="399288" y="0"/>
                  </a:lnTo>
                  <a:close/>
                </a:path>
                <a:path w="970914" h="74929">
                  <a:moveTo>
                    <a:pt x="970775" y="41148"/>
                  </a:moveTo>
                  <a:lnTo>
                    <a:pt x="539496" y="41148"/>
                  </a:lnTo>
                  <a:lnTo>
                    <a:pt x="539496" y="74676"/>
                  </a:lnTo>
                  <a:lnTo>
                    <a:pt x="970775" y="74676"/>
                  </a:lnTo>
                  <a:lnTo>
                    <a:pt x="970775" y="41148"/>
                  </a:lnTo>
                  <a:close/>
                </a:path>
                <a:path w="970914" h="74929">
                  <a:moveTo>
                    <a:pt x="970775" y="0"/>
                  </a:moveTo>
                  <a:lnTo>
                    <a:pt x="539496" y="0"/>
                  </a:lnTo>
                  <a:lnTo>
                    <a:pt x="539496" y="33528"/>
                  </a:lnTo>
                  <a:lnTo>
                    <a:pt x="970775" y="33528"/>
                  </a:lnTo>
                  <a:lnTo>
                    <a:pt x="970775" y="0"/>
                  </a:lnTo>
                  <a:close/>
                </a:path>
              </a:pathLst>
            </a:custGeom>
            <a:solidFill>
              <a:srgbClr val="92A2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147"/>
            <p:cNvSpPr/>
            <p:nvPr/>
          </p:nvSpPr>
          <p:spPr>
            <a:xfrm>
              <a:off x="3988308" y="5670803"/>
              <a:ext cx="43180" cy="20320"/>
            </a:xfrm>
            <a:custGeom>
              <a:avLst/>
              <a:gdLst/>
              <a:ahLst/>
              <a:cxnLst/>
              <a:rect l="l" t="t" r="r" b="b"/>
              <a:pathLst>
                <a:path w="43179" h="20320">
                  <a:moveTo>
                    <a:pt x="42672" y="0"/>
                  </a:moveTo>
                  <a:lnTo>
                    <a:pt x="0" y="0"/>
                  </a:lnTo>
                  <a:lnTo>
                    <a:pt x="0" y="19811"/>
                  </a:lnTo>
                  <a:lnTo>
                    <a:pt x="42672" y="19811"/>
                  </a:lnTo>
                  <a:lnTo>
                    <a:pt x="42672" y="0"/>
                  </a:lnTo>
                  <a:close/>
                </a:path>
              </a:pathLst>
            </a:custGeom>
            <a:solidFill>
              <a:srgbClr val="BBC1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148"/>
            <p:cNvSpPr/>
            <p:nvPr/>
          </p:nvSpPr>
          <p:spPr>
            <a:xfrm>
              <a:off x="3991356" y="5670803"/>
              <a:ext cx="36830" cy="15240"/>
            </a:xfrm>
            <a:custGeom>
              <a:avLst/>
              <a:gdLst/>
              <a:ahLst/>
              <a:cxnLst/>
              <a:rect l="l" t="t" r="r" b="b"/>
              <a:pathLst>
                <a:path w="36829" h="15239">
                  <a:moveTo>
                    <a:pt x="36575" y="0"/>
                  </a:moveTo>
                  <a:lnTo>
                    <a:pt x="0" y="0"/>
                  </a:lnTo>
                  <a:lnTo>
                    <a:pt x="0" y="15239"/>
                  </a:lnTo>
                  <a:lnTo>
                    <a:pt x="36575" y="15239"/>
                  </a:lnTo>
                  <a:lnTo>
                    <a:pt x="36575" y="0"/>
                  </a:lnTo>
                  <a:close/>
                </a:path>
              </a:pathLst>
            </a:custGeom>
            <a:solidFill>
              <a:srgbClr val="2C3D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149"/>
            <p:cNvSpPr/>
            <p:nvPr/>
          </p:nvSpPr>
          <p:spPr>
            <a:xfrm>
              <a:off x="5029200" y="5663183"/>
              <a:ext cx="20320" cy="22860"/>
            </a:xfrm>
            <a:custGeom>
              <a:avLst/>
              <a:gdLst/>
              <a:ahLst/>
              <a:cxnLst/>
              <a:rect l="l" t="t" r="r" b="b"/>
              <a:pathLst>
                <a:path w="20320" h="22860">
                  <a:moveTo>
                    <a:pt x="15621" y="0"/>
                  </a:moveTo>
                  <a:lnTo>
                    <a:pt x="7112" y="0"/>
                  </a:lnTo>
                  <a:lnTo>
                    <a:pt x="4191" y="3301"/>
                  </a:lnTo>
                  <a:lnTo>
                    <a:pt x="2794" y="6476"/>
                  </a:lnTo>
                  <a:lnTo>
                    <a:pt x="0" y="11429"/>
                  </a:lnTo>
                  <a:lnTo>
                    <a:pt x="2794" y="14731"/>
                  </a:lnTo>
                  <a:lnTo>
                    <a:pt x="4191" y="17906"/>
                  </a:lnTo>
                  <a:lnTo>
                    <a:pt x="7112" y="21208"/>
                  </a:lnTo>
                  <a:lnTo>
                    <a:pt x="9906" y="22859"/>
                  </a:lnTo>
                  <a:lnTo>
                    <a:pt x="15621" y="21208"/>
                  </a:lnTo>
                  <a:lnTo>
                    <a:pt x="18415" y="17906"/>
                  </a:lnTo>
                  <a:lnTo>
                    <a:pt x="19812" y="14731"/>
                  </a:lnTo>
                  <a:lnTo>
                    <a:pt x="19812" y="6476"/>
                  </a:lnTo>
                  <a:lnTo>
                    <a:pt x="18415" y="3301"/>
                  </a:lnTo>
                  <a:lnTo>
                    <a:pt x="15621" y="0"/>
                  </a:lnTo>
                  <a:close/>
                </a:path>
              </a:pathLst>
            </a:custGeom>
            <a:solidFill>
              <a:srgbClr val="3A95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object 150"/>
            <p:cNvSpPr/>
            <p:nvPr/>
          </p:nvSpPr>
          <p:spPr>
            <a:xfrm>
              <a:off x="3942588" y="5425439"/>
              <a:ext cx="1156970" cy="161925"/>
            </a:xfrm>
            <a:custGeom>
              <a:avLst/>
              <a:gdLst/>
              <a:ahLst/>
              <a:cxnLst/>
              <a:rect l="l" t="t" r="r" b="b"/>
              <a:pathLst>
                <a:path w="1156970" h="161925">
                  <a:moveTo>
                    <a:pt x="1156715" y="0"/>
                  </a:moveTo>
                  <a:lnTo>
                    <a:pt x="0" y="0"/>
                  </a:lnTo>
                  <a:lnTo>
                    <a:pt x="0" y="161543"/>
                  </a:lnTo>
                  <a:lnTo>
                    <a:pt x="1156715" y="161543"/>
                  </a:lnTo>
                  <a:lnTo>
                    <a:pt x="1156715" y="0"/>
                  </a:lnTo>
                  <a:close/>
                </a:path>
              </a:pathLst>
            </a:custGeom>
            <a:solidFill>
              <a:srgbClr val="46617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" name="object 151"/>
            <p:cNvSpPr/>
            <p:nvPr/>
          </p:nvSpPr>
          <p:spPr>
            <a:xfrm>
              <a:off x="3966972" y="5454395"/>
              <a:ext cx="1102360" cy="102235"/>
            </a:xfrm>
            <a:custGeom>
              <a:avLst/>
              <a:gdLst/>
              <a:ahLst/>
              <a:cxnLst/>
              <a:rect l="l" t="t" r="r" b="b"/>
              <a:pathLst>
                <a:path w="1102360" h="102235">
                  <a:moveTo>
                    <a:pt x="1101852" y="0"/>
                  </a:moveTo>
                  <a:lnTo>
                    <a:pt x="0" y="0"/>
                  </a:lnTo>
                  <a:lnTo>
                    <a:pt x="0" y="102107"/>
                  </a:lnTo>
                  <a:lnTo>
                    <a:pt x="1101852" y="102107"/>
                  </a:lnTo>
                  <a:lnTo>
                    <a:pt x="1101852" y="0"/>
                  </a:lnTo>
                  <a:close/>
                </a:path>
              </a:pathLst>
            </a:custGeom>
            <a:solidFill>
              <a:srgbClr val="35485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152"/>
            <p:cNvSpPr/>
            <p:nvPr/>
          </p:nvSpPr>
          <p:spPr>
            <a:xfrm>
              <a:off x="4488180" y="5475732"/>
              <a:ext cx="52069" cy="59690"/>
            </a:xfrm>
            <a:custGeom>
              <a:avLst/>
              <a:gdLst/>
              <a:ahLst/>
              <a:cxnLst/>
              <a:rect l="l" t="t" r="r" b="b"/>
              <a:pathLst>
                <a:path w="52070" h="59689">
                  <a:moveTo>
                    <a:pt x="38226" y="0"/>
                  </a:moveTo>
                  <a:lnTo>
                    <a:pt x="17779" y="0"/>
                  </a:lnTo>
                  <a:lnTo>
                    <a:pt x="8127" y="8254"/>
                  </a:lnTo>
                  <a:lnTo>
                    <a:pt x="2666" y="16509"/>
                  </a:lnTo>
                  <a:lnTo>
                    <a:pt x="0" y="29717"/>
                  </a:lnTo>
                  <a:lnTo>
                    <a:pt x="2666" y="41274"/>
                  </a:lnTo>
                  <a:lnTo>
                    <a:pt x="8127" y="49529"/>
                  </a:lnTo>
                  <a:lnTo>
                    <a:pt x="17779" y="59435"/>
                  </a:lnTo>
                  <a:lnTo>
                    <a:pt x="38226" y="59435"/>
                  </a:lnTo>
                  <a:lnTo>
                    <a:pt x="44957" y="49529"/>
                  </a:lnTo>
                  <a:lnTo>
                    <a:pt x="50418" y="41274"/>
                  </a:lnTo>
                  <a:lnTo>
                    <a:pt x="51815" y="29717"/>
                  </a:lnTo>
                  <a:lnTo>
                    <a:pt x="50418" y="16509"/>
                  </a:lnTo>
                  <a:lnTo>
                    <a:pt x="44957" y="8254"/>
                  </a:lnTo>
                  <a:lnTo>
                    <a:pt x="38226" y="0"/>
                  </a:lnTo>
                  <a:close/>
                </a:path>
              </a:pathLst>
            </a:custGeom>
            <a:solidFill>
              <a:srgbClr val="BBC1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153"/>
            <p:cNvSpPr/>
            <p:nvPr/>
          </p:nvSpPr>
          <p:spPr>
            <a:xfrm>
              <a:off x="4495800" y="5481827"/>
              <a:ext cx="38100" cy="47625"/>
            </a:xfrm>
            <a:custGeom>
              <a:avLst/>
              <a:gdLst/>
              <a:ahLst/>
              <a:cxnLst/>
              <a:rect l="l" t="t" r="r" b="b"/>
              <a:pathLst>
                <a:path w="38100" h="47625">
                  <a:moveTo>
                    <a:pt x="19812" y="0"/>
                  </a:moveTo>
                  <a:lnTo>
                    <a:pt x="12700" y="3302"/>
                  </a:lnTo>
                  <a:lnTo>
                    <a:pt x="4191" y="9779"/>
                  </a:lnTo>
                  <a:lnTo>
                    <a:pt x="0" y="24384"/>
                  </a:lnTo>
                  <a:lnTo>
                    <a:pt x="2793" y="32639"/>
                  </a:lnTo>
                  <a:lnTo>
                    <a:pt x="4191" y="39116"/>
                  </a:lnTo>
                  <a:lnTo>
                    <a:pt x="12700" y="43942"/>
                  </a:lnTo>
                  <a:lnTo>
                    <a:pt x="19812" y="47244"/>
                  </a:lnTo>
                  <a:lnTo>
                    <a:pt x="28193" y="43942"/>
                  </a:lnTo>
                  <a:lnTo>
                    <a:pt x="32512" y="39116"/>
                  </a:lnTo>
                  <a:lnTo>
                    <a:pt x="38100" y="32639"/>
                  </a:lnTo>
                  <a:lnTo>
                    <a:pt x="38100" y="14605"/>
                  </a:lnTo>
                  <a:lnTo>
                    <a:pt x="32512" y="9779"/>
                  </a:lnTo>
                  <a:lnTo>
                    <a:pt x="28193" y="3302"/>
                  </a:lnTo>
                  <a:lnTo>
                    <a:pt x="19812" y="0"/>
                  </a:lnTo>
                  <a:close/>
                </a:path>
              </a:pathLst>
            </a:custGeom>
            <a:solidFill>
              <a:srgbClr val="2C3D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154"/>
            <p:cNvSpPr/>
            <p:nvPr/>
          </p:nvSpPr>
          <p:spPr>
            <a:xfrm>
              <a:off x="4046220" y="5469635"/>
              <a:ext cx="970915" cy="73660"/>
            </a:xfrm>
            <a:custGeom>
              <a:avLst/>
              <a:gdLst/>
              <a:ahLst/>
              <a:cxnLst/>
              <a:rect l="l" t="t" r="r" b="b"/>
              <a:pathLst>
                <a:path w="970914" h="73660">
                  <a:moveTo>
                    <a:pt x="399288" y="41148"/>
                  </a:moveTo>
                  <a:lnTo>
                    <a:pt x="0" y="41148"/>
                  </a:lnTo>
                  <a:lnTo>
                    <a:pt x="0" y="73152"/>
                  </a:lnTo>
                  <a:lnTo>
                    <a:pt x="399288" y="73152"/>
                  </a:lnTo>
                  <a:lnTo>
                    <a:pt x="399288" y="41148"/>
                  </a:lnTo>
                  <a:close/>
                </a:path>
                <a:path w="970914" h="73660">
                  <a:moveTo>
                    <a:pt x="399288" y="0"/>
                  </a:moveTo>
                  <a:lnTo>
                    <a:pt x="0" y="0"/>
                  </a:lnTo>
                  <a:lnTo>
                    <a:pt x="0" y="28956"/>
                  </a:lnTo>
                  <a:lnTo>
                    <a:pt x="399288" y="28956"/>
                  </a:lnTo>
                  <a:lnTo>
                    <a:pt x="399288" y="0"/>
                  </a:lnTo>
                  <a:close/>
                </a:path>
                <a:path w="970914" h="73660">
                  <a:moveTo>
                    <a:pt x="970775" y="41148"/>
                  </a:moveTo>
                  <a:lnTo>
                    <a:pt x="539496" y="41148"/>
                  </a:lnTo>
                  <a:lnTo>
                    <a:pt x="539496" y="73152"/>
                  </a:lnTo>
                  <a:lnTo>
                    <a:pt x="970775" y="73152"/>
                  </a:lnTo>
                  <a:lnTo>
                    <a:pt x="970775" y="41148"/>
                  </a:lnTo>
                  <a:close/>
                </a:path>
                <a:path w="970914" h="73660">
                  <a:moveTo>
                    <a:pt x="970775" y="0"/>
                  </a:moveTo>
                  <a:lnTo>
                    <a:pt x="539496" y="0"/>
                  </a:lnTo>
                  <a:lnTo>
                    <a:pt x="539496" y="28956"/>
                  </a:lnTo>
                  <a:lnTo>
                    <a:pt x="970775" y="28956"/>
                  </a:lnTo>
                  <a:lnTo>
                    <a:pt x="970775" y="0"/>
                  </a:lnTo>
                  <a:close/>
                </a:path>
              </a:pathLst>
            </a:custGeom>
            <a:solidFill>
              <a:srgbClr val="92A2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155"/>
            <p:cNvSpPr/>
            <p:nvPr/>
          </p:nvSpPr>
          <p:spPr>
            <a:xfrm>
              <a:off x="3988308" y="5498591"/>
              <a:ext cx="43180" cy="21590"/>
            </a:xfrm>
            <a:custGeom>
              <a:avLst/>
              <a:gdLst/>
              <a:ahLst/>
              <a:cxnLst/>
              <a:rect l="l" t="t" r="r" b="b"/>
              <a:pathLst>
                <a:path w="43179" h="21589">
                  <a:moveTo>
                    <a:pt x="42672" y="0"/>
                  </a:moveTo>
                  <a:lnTo>
                    <a:pt x="0" y="0"/>
                  </a:lnTo>
                  <a:lnTo>
                    <a:pt x="0" y="21335"/>
                  </a:lnTo>
                  <a:lnTo>
                    <a:pt x="42672" y="21335"/>
                  </a:lnTo>
                  <a:lnTo>
                    <a:pt x="42672" y="0"/>
                  </a:lnTo>
                  <a:close/>
                </a:path>
              </a:pathLst>
            </a:custGeom>
            <a:solidFill>
              <a:srgbClr val="BBC1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object 156"/>
            <p:cNvSpPr/>
            <p:nvPr/>
          </p:nvSpPr>
          <p:spPr>
            <a:xfrm>
              <a:off x="3991356" y="5503164"/>
              <a:ext cx="36830" cy="13970"/>
            </a:xfrm>
            <a:custGeom>
              <a:avLst/>
              <a:gdLst/>
              <a:ahLst/>
              <a:cxnLst/>
              <a:rect l="l" t="t" r="r" b="b"/>
              <a:pathLst>
                <a:path w="36829" h="13970">
                  <a:moveTo>
                    <a:pt x="36575" y="0"/>
                  </a:moveTo>
                  <a:lnTo>
                    <a:pt x="0" y="0"/>
                  </a:lnTo>
                  <a:lnTo>
                    <a:pt x="0" y="13715"/>
                  </a:lnTo>
                  <a:lnTo>
                    <a:pt x="36575" y="13715"/>
                  </a:lnTo>
                  <a:lnTo>
                    <a:pt x="36575" y="0"/>
                  </a:lnTo>
                  <a:close/>
                </a:path>
              </a:pathLst>
            </a:custGeom>
            <a:solidFill>
              <a:srgbClr val="2C3D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157"/>
            <p:cNvSpPr/>
            <p:nvPr/>
          </p:nvSpPr>
          <p:spPr>
            <a:xfrm>
              <a:off x="5029200" y="5492495"/>
              <a:ext cx="20320" cy="24765"/>
            </a:xfrm>
            <a:custGeom>
              <a:avLst/>
              <a:gdLst/>
              <a:ahLst/>
              <a:cxnLst/>
              <a:rect l="l" t="t" r="r" b="b"/>
              <a:pathLst>
                <a:path w="20320" h="24764">
                  <a:moveTo>
                    <a:pt x="15621" y="0"/>
                  </a:moveTo>
                  <a:lnTo>
                    <a:pt x="7112" y="0"/>
                  </a:lnTo>
                  <a:lnTo>
                    <a:pt x="4191" y="3301"/>
                  </a:lnTo>
                  <a:lnTo>
                    <a:pt x="2794" y="6476"/>
                  </a:lnTo>
                  <a:lnTo>
                    <a:pt x="0" y="12953"/>
                  </a:lnTo>
                  <a:lnTo>
                    <a:pt x="2794" y="17906"/>
                  </a:lnTo>
                  <a:lnTo>
                    <a:pt x="4191" y="21081"/>
                  </a:lnTo>
                  <a:lnTo>
                    <a:pt x="7112" y="24383"/>
                  </a:lnTo>
                  <a:lnTo>
                    <a:pt x="15621" y="24383"/>
                  </a:lnTo>
                  <a:lnTo>
                    <a:pt x="18415" y="21081"/>
                  </a:lnTo>
                  <a:lnTo>
                    <a:pt x="19812" y="17906"/>
                  </a:lnTo>
                  <a:lnTo>
                    <a:pt x="19812" y="6476"/>
                  </a:lnTo>
                  <a:lnTo>
                    <a:pt x="18415" y="3301"/>
                  </a:lnTo>
                  <a:lnTo>
                    <a:pt x="15621" y="0"/>
                  </a:lnTo>
                  <a:close/>
                </a:path>
              </a:pathLst>
            </a:custGeom>
            <a:solidFill>
              <a:srgbClr val="3A95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158"/>
            <p:cNvSpPr/>
            <p:nvPr/>
          </p:nvSpPr>
          <p:spPr>
            <a:xfrm>
              <a:off x="3942588" y="5257800"/>
              <a:ext cx="1156970" cy="157480"/>
            </a:xfrm>
            <a:custGeom>
              <a:avLst/>
              <a:gdLst/>
              <a:ahLst/>
              <a:cxnLst/>
              <a:rect l="l" t="t" r="r" b="b"/>
              <a:pathLst>
                <a:path w="1156970" h="157479">
                  <a:moveTo>
                    <a:pt x="1156715" y="0"/>
                  </a:moveTo>
                  <a:lnTo>
                    <a:pt x="0" y="0"/>
                  </a:lnTo>
                  <a:lnTo>
                    <a:pt x="0" y="156971"/>
                  </a:lnTo>
                  <a:lnTo>
                    <a:pt x="1156715" y="156971"/>
                  </a:lnTo>
                  <a:lnTo>
                    <a:pt x="1156715" y="0"/>
                  </a:lnTo>
                  <a:close/>
                </a:path>
              </a:pathLst>
            </a:custGeom>
            <a:solidFill>
              <a:srgbClr val="46617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159"/>
            <p:cNvSpPr/>
            <p:nvPr/>
          </p:nvSpPr>
          <p:spPr>
            <a:xfrm>
              <a:off x="3966972" y="5286755"/>
              <a:ext cx="1102360" cy="99060"/>
            </a:xfrm>
            <a:custGeom>
              <a:avLst/>
              <a:gdLst/>
              <a:ahLst/>
              <a:cxnLst/>
              <a:rect l="l" t="t" r="r" b="b"/>
              <a:pathLst>
                <a:path w="1102360" h="99060">
                  <a:moveTo>
                    <a:pt x="1101852" y="0"/>
                  </a:moveTo>
                  <a:lnTo>
                    <a:pt x="0" y="0"/>
                  </a:lnTo>
                  <a:lnTo>
                    <a:pt x="0" y="99059"/>
                  </a:lnTo>
                  <a:lnTo>
                    <a:pt x="1101852" y="99059"/>
                  </a:lnTo>
                  <a:lnTo>
                    <a:pt x="1101852" y="0"/>
                  </a:lnTo>
                  <a:close/>
                </a:path>
              </a:pathLst>
            </a:custGeom>
            <a:solidFill>
              <a:srgbClr val="35485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160"/>
            <p:cNvSpPr/>
            <p:nvPr/>
          </p:nvSpPr>
          <p:spPr>
            <a:xfrm>
              <a:off x="4488180" y="5305044"/>
              <a:ext cx="52069" cy="62865"/>
            </a:xfrm>
            <a:custGeom>
              <a:avLst/>
              <a:gdLst/>
              <a:ahLst/>
              <a:cxnLst/>
              <a:rect l="l" t="t" r="r" b="b"/>
              <a:pathLst>
                <a:path w="52070" h="62864">
                  <a:moveTo>
                    <a:pt x="27304" y="0"/>
                  </a:moveTo>
                  <a:lnTo>
                    <a:pt x="17779" y="3302"/>
                  </a:lnTo>
                  <a:lnTo>
                    <a:pt x="8127" y="9906"/>
                  </a:lnTo>
                  <a:lnTo>
                    <a:pt x="2666" y="18034"/>
                  </a:lnTo>
                  <a:lnTo>
                    <a:pt x="0" y="29591"/>
                  </a:lnTo>
                  <a:lnTo>
                    <a:pt x="2666" y="42799"/>
                  </a:lnTo>
                  <a:lnTo>
                    <a:pt x="8127" y="54229"/>
                  </a:lnTo>
                  <a:lnTo>
                    <a:pt x="17779" y="59182"/>
                  </a:lnTo>
                  <a:lnTo>
                    <a:pt x="27304" y="62484"/>
                  </a:lnTo>
                  <a:lnTo>
                    <a:pt x="38226" y="59182"/>
                  </a:lnTo>
                  <a:lnTo>
                    <a:pt x="44957" y="54229"/>
                  </a:lnTo>
                  <a:lnTo>
                    <a:pt x="50418" y="42799"/>
                  </a:lnTo>
                  <a:lnTo>
                    <a:pt x="51815" y="29591"/>
                  </a:lnTo>
                  <a:lnTo>
                    <a:pt x="50418" y="18034"/>
                  </a:lnTo>
                  <a:lnTo>
                    <a:pt x="44957" y="9906"/>
                  </a:lnTo>
                  <a:lnTo>
                    <a:pt x="38226" y="3302"/>
                  </a:lnTo>
                  <a:lnTo>
                    <a:pt x="27304" y="0"/>
                  </a:lnTo>
                  <a:close/>
                </a:path>
              </a:pathLst>
            </a:custGeom>
            <a:solidFill>
              <a:srgbClr val="BBC1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161"/>
            <p:cNvSpPr/>
            <p:nvPr/>
          </p:nvSpPr>
          <p:spPr>
            <a:xfrm>
              <a:off x="4495800" y="5315711"/>
              <a:ext cx="38100" cy="44450"/>
            </a:xfrm>
            <a:custGeom>
              <a:avLst/>
              <a:gdLst/>
              <a:ahLst/>
              <a:cxnLst/>
              <a:rect l="l" t="t" r="r" b="b"/>
              <a:pathLst>
                <a:path w="38100" h="44450">
                  <a:moveTo>
                    <a:pt x="28193" y="0"/>
                  </a:moveTo>
                  <a:lnTo>
                    <a:pt x="12700" y="0"/>
                  </a:lnTo>
                  <a:lnTo>
                    <a:pt x="4191" y="4952"/>
                  </a:lnTo>
                  <a:lnTo>
                    <a:pt x="2793" y="11429"/>
                  </a:lnTo>
                  <a:lnTo>
                    <a:pt x="0" y="19684"/>
                  </a:lnTo>
                  <a:lnTo>
                    <a:pt x="2793" y="29463"/>
                  </a:lnTo>
                  <a:lnTo>
                    <a:pt x="4191" y="37591"/>
                  </a:lnTo>
                  <a:lnTo>
                    <a:pt x="12700" y="40893"/>
                  </a:lnTo>
                  <a:lnTo>
                    <a:pt x="19812" y="44195"/>
                  </a:lnTo>
                  <a:lnTo>
                    <a:pt x="28193" y="40893"/>
                  </a:lnTo>
                  <a:lnTo>
                    <a:pt x="32512" y="37591"/>
                  </a:lnTo>
                  <a:lnTo>
                    <a:pt x="38100" y="29463"/>
                  </a:lnTo>
                  <a:lnTo>
                    <a:pt x="38100" y="11429"/>
                  </a:lnTo>
                  <a:lnTo>
                    <a:pt x="32512" y="4952"/>
                  </a:lnTo>
                  <a:lnTo>
                    <a:pt x="28193" y="0"/>
                  </a:lnTo>
                  <a:close/>
                </a:path>
              </a:pathLst>
            </a:custGeom>
            <a:solidFill>
              <a:srgbClr val="2C3D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object 162"/>
            <p:cNvSpPr/>
            <p:nvPr/>
          </p:nvSpPr>
          <p:spPr>
            <a:xfrm>
              <a:off x="4046220" y="5300471"/>
              <a:ext cx="970915" cy="70485"/>
            </a:xfrm>
            <a:custGeom>
              <a:avLst/>
              <a:gdLst/>
              <a:ahLst/>
              <a:cxnLst/>
              <a:rect l="l" t="t" r="r" b="b"/>
              <a:pathLst>
                <a:path w="970914" h="70485">
                  <a:moveTo>
                    <a:pt x="399288" y="41148"/>
                  </a:moveTo>
                  <a:lnTo>
                    <a:pt x="0" y="41148"/>
                  </a:lnTo>
                  <a:lnTo>
                    <a:pt x="0" y="70104"/>
                  </a:lnTo>
                  <a:lnTo>
                    <a:pt x="399288" y="70104"/>
                  </a:lnTo>
                  <a:lnTo>
                    <a:pt x="399288" y="41148"/>
                  </a:lnTo>
                  <a:close/>
                </a:path>
                <a:path w="970914" h="70485">
                  <a:moveTo>
                    <a:pt x="399288" y="0"/>
                  </a:moveTo>
                  <a:lnTo>
                    <a:pt x="0" y="0"/>
                  </a:lnTo>
                  <a:lnTo>
                    <a:pt x="0" y="28956"/>
                  </a:lnTo>
                  <a:lnTo>
                    <a:pt x="399288" y="28956"/>
                  </a:lnTo>
                  <a:lnTo>
                    <a:pt x="399288" y="0"/>
                  </a:lnTo>
                  <a:close/>
                </a:path>
                <a:path w="970914" h="70485">
                  <a:moveTo>
                    <a:pt x="970775" y="41148"/>
                  </a:moveTo>
                  <a:lnTo>
                    <a:pt x="539496" y="41148"/>
                  </a:lnTo>
                  <a:lnTo>
                    <a:pt x="539496" y="70104"/>
                  </a:lnTo>
                  <a:lnTo>
                    <a:pt x="970775" y="70104"/>
                  </a:lnTo>
                  <a:lnTo>
                    <a:pt x="970775" y="41148"/>
                  </a:lnTo>
                  <a:close/>
                </a:path>
                <a:path w="970914" h="70485">
                  <a:moveTo>
                    <a:pt x="970775" y="0"/>
                  </a:moveTo>
                  <a:lnTo>
                    <a:pt x="539496" y="0"/>
                  </a:lnTo>
                  <a:lnTo>
                    <a:pt x="539496" y="28956"/>
                  </a:lnTo>
                  <a:lnTo>
                    <a:pt x="970775" y="28956"/>
                  </a:lnTo>
                  <a:lnTo>
                    <a:pt x="970775" y="0"/>
                  </a:lnTo>
                  <a:close/>
                </a:path>
              </a:pathLst>
            </a:custGeom>
            <a:solidFill>
              <a:srgbClr val="92A2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object 163"/>
            <p:cNvSpPr/>
            <p:nvPr/>
          </p:nvSpPr>
          <p:spPr>
            <a:xfrm>
              <a:off x="3988308" y="5329427"/>
              <a:ext cx="43180" cy="20320"/>
            </a:xfrm>
            <a:custGeom>
              <a:avLst/>
              <a:gdLst/>
              <a:ahLst/>
              <a:cxnLst/>
              <a:rect l="l" t="t" r="r" b="b"/>
              <a:pathLst>
                <a:path w="43179" h="20320">
                  <a:moveTo>
                    <a:pt x="42672" y="0"/>
                  </a:moveTo>
                  <a:lnTo>
                    <a:pt x="0" y="0"/>
                  </a:lnTo>
                  <a:lnTo>
                    <a:pt x="0" y="19811"/>
                  </a:lnTo>
                  <a:lnTo>
                    <a:pt x="42672" y="19811"/>
                  </a:lnTo>
                  <a:lnTo>
                    <a:pt x="42672" y="0"/>
                  </a:lnTo>
                  <a:close/>
                </a:path>
              </a:pathLst>
            </a:custGeom>
            <a:solidFill>
              <a:srgbClr val="BBC1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4" name="object 164"/>
            <p:cNvSpPr/>
            <p:nvPr/>
          </p:nvSpPr>
          <p:spPr>
            <a:xfrm>
              <a:off x="3991356" y="5334000"/>
              <a:ext cx="36830" cy="15240"/>
            </a:xfrm>
            <a:custGeom>
              <a:avLst/>
              <a:gdLst/>
              <a:ahLst/>
              <a:cxnLst/>
              <a:rect l="l" t="t" r="r" b="b"/>
              <a:pathLst>
                <a:path w="36829" h="15239">
                  <a:moveTo>
                    <a:pt x="36575" y="0"/>
                  </a:moveTo>
                  <a:lnTo>
                    <a:pt x="0" y="0"/>
                  </a:lnTo>
                  <a:lnTo>
                    <a:pt x="0" y="15239"/>
                  </a:lnTo>
                  <a:lnTo>
                    <a:pt x="36575" y="15239"/>
                  </a:lnTo>
                  <a:lnTo>
                    <a:pt x="36575" y="0"/>
                  </a:lnTo>
                  <a:close/>
                </a:path>
              </a:pathLst>
            </a:custGeom>
            <a:solidFill>
              <a:srgbClr val="2C3D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5" name="object 165"/>
            <p:cNvSpPr/>
            <p:nvPr/>
          </p:nvSpPr>
          <p:spPr>
            <a:xfrm>
              <a:off x="5029200" y="5323332"/>
              <a:ext cx="20320" cy="24765"/>
            </a:xfrm>
            <a:custGeom>
              <a:avLst/>
              <a:gdLst/>
              <a:ahLst/>
              <a:cxnLst/>
              <a:rect l="l" t="t" r="r" b="b"/>
              <a:pathLst>
                <a:path w="20320" h="24764">
                  <a:moveTo>
                    <a:pt x="9906" y="0"/>
                  </a:moveTo>
                  <a:lnTo>
                    <a:pt x="7112" y="3301"/>
                  </a:lnTo>
                  <a:lnTo>
                    <a:pt x="4191" y="6476"/>
                  </a:lnTo>
                  <a:lnTo>
                    <a:pt x="2794" y="9778"/>
                  </a:lnTo>
                  <a:lnTo>
                    <a:pt x="0" y="11429"/>
                  </a:lnTo>
                  <a:lnTo>
                    <a:pt x="2794" y="17906"/>
                  </a:lnTo>
                  <a:lnTo>
                    <a:pt x="4191" y="21081"/>
                  </a:lnTo>
                  <a:lnTo>
                    <a:pt x="7112" y="24383"/>
                  </a:lnTo>
                  <a:lnTo>
                    <a:pt x="15621" y="24383"/>
                  </a:lnTo>
                  <a:lnTo>
                    <a:pt x="18415" y="21081"/>
                  </a:lnTo>
                  <a:lnTo>
                    <a:pt x="19812" y="17906"/>
                  </a:lnTo>
                  <a:lnTo>
                    <a:pt x="19812" y="9778"/>
                  </a:lnTo>
                  <a:lnTo>
                    <a:pt x="18415" y="6476"/>
                  </a:lnTo>
                  <a:lnTo>
                    <a:pt x="15621" y="3301"/>
                  </a:lnTo>
                  <a:lnTo>
                    <a:pt x="9906" y="0"/>
                  </a:lnTo>
                  <a:close/>
                </a:path>
              </a:pathLst>
            </a:custGeom>
            <a:solidFill>
              <a:srgbClr val="3A95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6" name="object 166"/>
            <p:cNvSpPr/>
            <p:nvPr/>
          </p:nvSpPr>
          <p:spPr>
            <a:xfrm>
              <a:off x="3942588" y="5088635"/>
              <a:ext cx="1156970" cy="157480"/>
            </a:xfrm>
            <a:custGeom>
              <a:avLst/>
              <a:gdLst/>
              <a:ahLst/>
              <a:cxnLst/>
              <a:rect l="l" t="t" r="r" b="b"/>
              <a:pathLst>
                <a:path w="1156970" h="157479">
                  <a:moveTo>
                    <a:pt x="1156715" y="0"/>
                  </a:moveTo>
                  <a:lnTo>
                    <a:pt x="0" y="0"/>
                  </a:lnTo>
                  <a:lnTo>
                    <a:pt x="0" y="156971"/>
                  </a:lnTo>
                  <a:lnTo>
                    <a:pt x="1156715" y="156971"/>
                  </a:lnTo>
                  <a:lnTo>
                    <a:pt x="1156715" y="0"/>
                  </a:lnTo>
                  <a:close/>
                </a:path>
              </a:pathLst>
            </a:custGeom>
            <a:solidFill>
              <a:srgbClr val="46617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7" name="object 167"/>
            <p:cNvSpPr/>
            <p:nvPr/>
          </p:nvSpPr>
          <p:spPr>
            <a:xfrm>
              <a:off x="3966972" y="5117591"/>
              <a:ext cx="1102360" cy="99060"/>
            </a:xfrm>
            <a:custGeom>
              <a:avLst/>
              <a:gdLst/>
              <a:ahLst/>
              <a:cxnLst/>
              <a:rect l="l" t="t" r="r" b="b"/>
              <a:pathLst>
                <a:path w="1102360" h="99060">
                  <a:moveTo>
                    <a:pt x="1101852" y="0"/>
                  </a:moveTo>
                  <a:lnTo>
                    <a:pt x="0" y="0"/>
                  </a:lnTo>
                  <a:lnTo>
                    <a:pt x="0" y="99059"/>
                  </a:lnTo>
                  <a:lnTo>
                    <a:pt x="1101852" y="99059"/>
                  </a:lnTo>
                  <a:lnTo>
                    <a:pt x="1101852" y="0"/>
                  </a:lnTo>
                  <a:close/>
                </a:path>
              </a:pathLst>
            </a:custGeom>
            <a:solidFill>
              <a:srgbClr val="35485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8" name="object 168"/>
            <p:cNvSpPr/>
            <p:nvPr/>
          </p:nvSpPr>
          <p:spPr>
            <a:xfrm>
              <a:off x="4488180" y="5135879"/>
              <a:ext cx="52069" cy="62865"/>
            </a:xfrm>
            <a:custGeom>
              <a:avLst/>
              <a:gdLst/>
              <a:ahLst/>
              <a:cxnLst/>
              <a:rect l="l" t="t" r="r" b="b"/>
              <a:pathLst>
                <a:path w="52070" h="62864">
                  <a:moveTo>
                    <a:pt x="27304" y="0"/>
                  </a:moveTo>
                  <a:lnTo>
                    <a:pt x="17779" y="3302"/>
                  </a:lnTo>
                  <a:lnTo>
                    <a:pt x="8127" y="8255"/>
                  </a:lnTo>
                  <a:lnTo>
                    <a:pt x="2666" y="19685"/>
                  </a:lnTo>
                  <a:lnTo>
                    <a:pt x="0" y="32893"/>
                  </a:lnTo>
                  <a:lnTo>
                    <a:pt x="2666" y="44450"/>
                  </a:lnTo>
                  <a:lnTo>
                    <a:pt x="8127" y="52578"/>
                  </a:lnTo>
                  <a:lnTo>
                    <a:pt x="17779" y="59182"/>
                  </a:lnTo>
                  <a:lnTo>
                    <a:pt x="27304" y="62484"/>
                  </a:lnTo>
                  <a:lnTo>
                    <a:pt x="38226" y="59182"/>
                  </a:lnTo>
                  <a:lnTo>
                    <a:pt x="44957" y="52578"/>
                  </a:lnTo>
                  <a:lnTo>
                    <a:pt x="50418" y="44450"/>
                  </a:lnTo>
                  <a:lnTo>
                    <a:pt x="51815" y="32893"/>
                  </a:lnTo>
                  <a:lnTo>
                    <a:pt x="50418" y="19685"/>
                  </a:lnTo>
                  <a:lnTo>
                    <a:pt x="44957" y="8255"/>
                  </a:lnTo>
                  <a:lnTo>
                    <a:pt x="38226" y="3302"/>
                  </a:lnTo>
                  <a:lnTo>
                    <a:pt x="27304" y="0"/>
                  </a:lnTo>
                  <a:close/>
                </a:path>
              </a:pathLst>
            </a:custGeom>
            <a:solidFill>
              <a:srgbClr val="BBC1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9" name="object 169"/>
            <p:cNvSpPr/>
            <p:nvPr/>
          </p:nvSpPr>
          <p:spPr>
            <a:xfrm>
              <a:off x="4495800" y="5143500"/>
              <a:ext cx="38100" cy="45720"/>
            </a:xfrm>
            <a:custGeom>
              <a:avLst/>
              <a:gdLst/>
              <a:ahLst/>
              <a:cxnLst/>
              <a:rect l="l" t="t" r="r" b="b"/>
              <a:pathLst>
                <a:path w="38100" h="45720">
                  <a:moveTo>
                    <a:pt x="19812" y="0"/>
                  </a:moveTo>
                  <a:lnTo>
                    <a:pt x="12700" y="3429"/>
                  </a:lnTo>
                  <a:lnTo>
                    <a:pt x="4191" y="6731"/>
                  </a:lnTo>
                  <a:lnTo>
                    <a:pt x="2793" y="15240"/>
                  </a:lnTo>
                  <a:lnTo>
                    <a:pt x="0" y="25400"/>
                  </a:lnTo>
                  <a:lnTo>
                    <a:pt x="2793" y="33909"/>
                  </a:lnTo>
                  <a:lnTo>
                    <a:pt x="4191" y="40640"/>
                  </a:lnTo>
                  <a:lnTo>
                    <a:pt x="12700" y="45720"/>
                  </a:lnTo>
                  <a:lnTo>
                    <a:pt x="28193" y="45720"/>
                  </a:lnTo>
                  <a:lnTo>
                    <a:pt x="32512" y="40640"/>
                  </a:lnTo>
                  <a:lnTo>
                    <a:pt x="38100" y="33909"/>
                  </a:lnTo>
                  <a:lnTo>
                    <a:pt x="38100" y="15240"/>
                  </a:lnTo>
                  <a:lnTo>
                    <a:pt x="32512" y="6731"/>
                  </a:lnTo>
                  <a:lnTo>
                    <a:pt x="28193" y="3429"/>
                  </a:lnTo>
                  <a:lnTo>
                    <a:pt x="19812" y="0"/>
                  </a:lnTo>
                  <a:close/>
                </a:path>
              </a:pathLst>
            </a:custGeom>
            <a:solidFill>
              <a:srgbClr val="2C3D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0" name="object 170"/>
            <p:cNvSpPr/>
            <p:nvPr/>
          </p:nvSpPr>
          <p:spPr>
            <a:xfrm>
              <a:off x="4046220" y="5129783"/>
              <a:ext cx="970915" cy="73660"/>
            </a:xfrm>
            <a:custGeom>
              <a:avLst/>
              <a:gdLst/>
              <a:ahLst/>
              <a:cxnLst/>
              <a:rect l="l" t="t" r="r" b="b"/>
              <a:pathLst>
                <a:path w="970914" h="73660">
                  <a:moveTo>
                    <a:pt x="399288" y="42672"/>
                  </a:moveTo>
                  <a:lnTo>
                    <a:pt x="0" y="42672"/>
                  </a:lnTo>
                  <a:lnTo>
                    <a:pt x="0" y="73152"/>
                  </a:lnTo>
                  <a:lnTo>
                    <a:pt x="399288" y="73152"/>
                  </a:lnTo>
                  <a:lnTo>
                    <a:pt x="399288" y="42672"/>
                  </a:lnTo>
                  <a:close/>
                </a:path>
                <a:path w="970914" h="73660">
                  <a:moveTo>
                    <a:pt x="399288" y="0"/>
                  </a:moveTo>
                  <a:lnTo>
                    <a:pt x="0" y="0"/>
                  </a:lnTo>
                  <a:lnTo>
                    <a:pt x="0" y="32004"/>
                  </a:lnTo>
                  <a:lnTo>
                    <a:pt x="399288" y="32004"/>
                  </a:lnTo>
                  <a:lnTo>
                    <a:pt x="399288" y="0"/>
                  </a:lnTo>
                  <a:close/>
                </a:path>
                <a:path w="970914" h="73660">
                  <a:moveTo>
                    <a:pt x="970775" y="42672"/>
                  </a:moveTo>
                  <a:lnTo>
                    <a:pt x="539496" y="42672"/>
                  </a:lnTo>
                  <a:lnTo>
                    <a:pt x="539496" y="73152"/>
                  </a:lnTo>
                  <a:lnTo>
                    <a:pt x="970775" y="73152"/>
                  </a:lnTo>
                  <a:lnTo>
                    <a:pt x="970775" y="42672"/>
                  </a:lnTo>
                  <a:close/>
                </a:path>
                <a:path w="970914" h="73660">
                  <a:moveTo>
                    <a:pt x="970775" y="0"/>
                  </a:moveTo>
                  <a:lnTo>
                    <a:pt x="539496" y="0"/>
                  </a:lnTo>
                  <a:lnTo>
                    <a:pt x="539496" y="32004"/>
                  </a:lnTo>
                  <a:lnTo>
                    <a:pt x="970775" y="32004"/>
                  </a:lnTo>
                  <a:lnTo>
                    <a:pt x="970775" y="0"/>
                  </a:lnTo>
                  <a:close/>
                </a:path>
              </a:pathLst>
            </a:custGeom>
            <a:solidFill>
              <a:srgbClr val="92A2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1" name="object 171"/>
            <p:cNvSpPr/>
            <p:nvPr/>
          </p:nvSpPr>
          <p:spPr>
            <a:xfrm>
              <a:off x="3988308" y="5161788"/>
              <a:ext cx="43180" cy="21590"/>
            </a:xfrm>
            <a:custGeom>
              <a:avLst/>
              <a:gdLst/>
              <a:ahLst/>
              <a:cxnLst/>
              <a:rect l="l" t="t" r="r" b="b"/>
              <a:pathLst>
                <a:path w="43179" h="21589">
                  <a:moveTo>
                    <a:pt x="42672" y="0"/>
                  </a:moveTo>
                  <a:lnTo>
                    <a:pt x="0" y="0"/>
                  </a:lnTo>
                  <a:lnTo>
                    <a:pt x="0" y="21335"/>
                  </a:lnTo>
                  <a:lnTo>
                    <a:pt x="42672" y="21335"/>
                  </a:lnTo>
                  <a:lnTo>
                    <a:pt x="42672" y="0"/>
                  </a:lnTo>
                  <a:close/>
                </a:path>
              </a:pathLst>
            </a:custGeom>
            <a:solidFill>
              <a:srgbClr val="BBC1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2" name="object 172"/>
            <p:cNvSpPr/>
            <p:nvPr/>
          </p:nvSpPr>
          <p:spPr>
            <a:xfrm>
              <a:off x="3991356" y="5161788"/>
              <a:ext cx="36830" cy="18415"/>
            </a:xfrm>
            <a:custGeom>
              <a:avLst/>
              <a:gdLst/>
              <a:ahLst/>
              <a:cxnLst/>
              <a:rect l="l" t="t" r="r" b="b"/>
              <a:pathLst>
                <a:path w="36829" h="18414">
                  <a:moveTo>
                    <a:pt x="36575" y="0"/>
                  </a:moveTo>
                  <a:lnTo>
                    <a:pt x="0" y="0"/>
                  </a:lnTo>
                  <a:lnTo>
                    <a:pt x="0" y="18287"/>
                  </a:lnTo>
                  <a:lnTo>
                    <a:pt x="36575" y="18287"/>
                  </a:lnTo>
                  <a:lnTo>
                    <a:pt x="36575" y="0"/>
                  </a:lnTo>
                  <a:close/>
                </a:path>
              </a:pathLst>
            </a:custGeom>
            <a:solidFill>
              <a:srgbClr val="2C3D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3" name="object 173"/>
            <p:cNvSpPr/>
            <p:nvPr/>
          </p:nvSpPr>
          <p:spPr>
            <a:xfrm>
              <a:off x="5029200" y="5155691"/>
              <a:ext cx="20320" cy="24765"/>
            </a:xfrm>
            <a:custGeom>
              <a:avLst/>
              <a:gdLst/>
              <a:ahLst/>
              <a:cxnLst/>
              <a:rect l="l" t="t" r="r" b="b"/>
              <a:pathLst>
                <a:path w="20320" h="24764">
                  <a:moveTo>
                    <a:pt x="15621" y="0"/>
                  </a:moveTo>
                  <a:lnTo>
                    <a:pt x="7112" y="0"/>
                  </a:lnTo>
                  <a:lnTo>
                    <a:pt x="4191" y="3302"/>
                  </a:lnTo>
                  <a:lnTo>
                    <a:pt x="2794" y="6477"/>
                  </a:lnTo>
                  <a:lnTo>
                    <a:pt x="0" y="12954"/>
                  </a:lnTo>
                  <a:lnTo>
                    <a:pt x="4191" y="17907"/>
                  </a:lnTo>
                  <a:lnTo>
                    <a:pt x="7112" y="21082"/>
                  </a:lnTo>
                  <a:lnTo>
                    <a:pt x="9906" y="24384"/>
                  </a:lnTo>
                  <a:lnTo>
                    <a:pt x="15621" y="21082"/>
                  </a:lnTo>
                  <a:lnTo>
                    <a:pt x="18415" y="17907"/>
                  </a:lnTo>
                  <a:lnTo>
                    <a:pt x="19812" y="16256"/>
                  </a:lnTo>
                  <a:lnTo>
                    <a:pt x="19812" y="6477"/>
                  </a:lnTo>
                  <a:lnTo>
                    <a:pt x="18415" y="3302"/>
                  </a:lnTo>
                  <a:lnTo>
                    <a:pt x="15621" y="0"/>
                  </a:lnTo>
                  <a:close/>
                </a:path>
              </a:pathLst>
            </a:custGeom>
            <a:solidFill>
              <a:srgbClr val="3A95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4" name="object 174"/>
            <p:cNvSpPr/>
            <p:nvPr/>
          </p:nvSpPr>
          <p:spPr>
            <a:xfrm>
              <a:off x="3942588" y="4917947"/>
              <a:ext cx="1156970" cy="160020"/>
            </a:xfrm>
            <a:custGeom>
              <a:avLst/>
              <a:gdLst/>
              <a:ahLst/>
              <a:cxnLst/>
              <a:rect l="l" t="t" r="r" b="b"/>
              <a:pathLst>
                <a:path w="1156970" h="160020">
                  <a:moveTo>
                    <a:pt x="1156715" y="0"/>
                  </a:moveTo>
                  <a:lnTo>
                    <a:pt x="0" y="0"/>
                  </a:lnTo>
                  <a:lnTo>
                    <a:pt x="0" y="160019"/>
                  </a:lnTo>
                  <a:lnTo>
                    <a:pt x="1156715" y="160019"/>
                  </a:lnTo>
                  <a:lnTo>
                    <a:pt x="1156715" y="0"/>
                  </a:lnTo>
                  <a:close/>
                </a:path>
              </a:pathLst>
            </a:custGeom>
            <a:solidFill>
              <a:srgbClr val="46617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5" name="object 175"/>
            <p:cNvSpPr/>
            <p:nvPr/>
          </p:nvSpPr>
          <p:spPr>
            <a:xfrm>
              <a:off x="3966972" y="4946903"/>
              <a:ext cx="1102360" cy="102235"/>
            </a:xfrm>
            <a:custGeom>
              <a:avLst/>
              <a:gdLst/>
              <a:ahLst/>
              <a:cxnLst/>
              <a:rect l="l" t="t" r="r" b="b"/>
              <a:pathLst>
                <a:path w="1102360" h="102235">
                  <a:moveTo>
                    <a:pt x="1101852" y="0"/>
                  </a:moveTo>
                  <a:lnTo>
                    <a:pt x="0" y="0"/>
                  </a:lnTo>
                  <a:lnTo>
                    <a:pt x="0" y="102107"/>
                  </a:lnTo>
                  <a:lnTo>
                    <a:pt x="1101852" y="102107"/>
                  </a:lnTo>
                  <a:lnTo>
                    <a:pt x="1101852" y="0"/>
                  </a:lnTo>
                  <a:close/>
                </a:path>
              </a:pathLst>
            </a:custGeom>
            <a:solidFill>
              <a:srgbClr val="35485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6" name="object 176"/>
            <p:cNvSpPr/>
            <p:nvPr/>
          </p:nvSpPr>
          <p:spPr>
            <a:xfrm>
              <a:off x="4488180" y="4968239"/>
              <a:ext cx="52069" cy="59690"/>
            </a:xfrm>
            <a:custGeom>
              <a:avLst/>
              <a:gdLst/>
              <a:ahLst/>
              <a:cxnLst/>
              <a:rect l="l" t="t" r="r" b="b"/>
              <a:pathLst>
                <a:path w="52070" h="59689">
                  <a:moveTo>
                    <a:pt x="38226" y="0"/>
                  </a:moveTo>
                  <a:lnTo>
                    <a:pt x="17779" y="0"/>
                  </a:lnTo>
                  <a:lnTo>
                    <a:pt x="8127" y="9906"/>
                  </a:lnTo>
                  <a:lnTo>
                    <a:pt x="2666" y="18161"/>
                  </a:lnTo>
                  <a:lnTo>
                    <a:pt x="0" y="29718"/>
                  </a:lnTo>
                  <a:lnTo>
                    <a:pt x="2666" y="42926"/>
                  </a:lnTo>
                  <a:lnTo>
                    <a:pt x="8127" y="51181"/>
                  </a:lnTo>
                  <a:lnTo>
                    <a:pt x="17779" y="59436"/>
                  </a:lnTo>
                  <a:lnTo>
                    <a:pt x="38226" y="59436"/>
                  </a:lnTo>
                  <a:lnTo>
                    <a:pt x="44957" y="51181"/>
                  </a:lnTo>
                  <a:lnTo>
                    <a:pt x="50418" y="42926"/>
                  </a:lnTo>
                  <a:lnTo>
                    <a:pt x="51815" y="29718"/>
                  </a:lnTo>
                  <a:lnTo>
                    <a:pt x="50418" y="18161"/>
                  </a:lnTo>
                  <a:lnTo>
                    <a:pt x="44957" y="9906"/>
                  </a:lnTo>
                  <a:lnTo>
                    <a:pt x="38226" y="0"/>
                  </a:lnTo>
                  <a:close/>
                </a:path>
              </a:pathLst>
            </a:custGeom>
            <a:solidFill>
              <a:srgbClr val="BBC1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7" name="object 177"/>
            <p:cNvSpPr/>
            <p:nvPr/>
          </p:nvSpPr>
          <p:spPr>
            <a:xfrm>
              <a:off x="4495800" y="4974335"/>
              <a:ext cx="38100" cy="48895"/>
            </a:xfrm>
            <a:custGeom>
              <a:avLst/>
              <a:gdLst/>
              <a:ahLst/>
              <a:cxnLst/>
              <a:rect l="l" t="t" r="r" b="b"/>
              <a:pathLst>
                <a:path w="38100" h="48895">
                  <a:moveTo>
                    <a:pt x="19812" y="0"/>
                  </a:moveTo>
                  <a:lnTo>
                    <a:pt x="12700" y="3301"/>
                  </a:lnTo>
                  <a:lnTo>
                    <a:pt x="4191" y="8381"/>
                  </a:lnTo>
                  <a:lnTo>
                    <a:pt x="2793" y="15112"/>
                  </a:lnTo>
                  <a:lnTo>
                    <a:pt x="0" y="23494"/>
                  </a:lnTo>
                  <a:lnTo>
                    <a:pt x="4191" y="38734"/>
                  </a:lnTo>
                  <a:lnTo>
                    <a:pt x="12700" y="45465"/>
                  </a:lnTo>
                  <a:lnTo>
                    <a:pt x="19812" y="48767"/>
                  </a:lnTo>
                  <a:lnTo>
                    <a:pt x="28193" y="45465"/>
                  </a:lnTo>
                  <a:lnTo>
                    <a:pt x="32512" y="38734"/>
                  </a:lnTo>
                  <a:lnTo>
                    <a:pt x="38100" y="33654"/>
                  </a:lnTo>
                  <a:lnTo>
                    <a:pt x="38100" y="15112"/>
                  </a:lnTo>
                  <a:lnTo>
                    <a:pt x="32512" y="8381"/>
                  </a:lnTo>
                  <a:lnTo>
                    <a:pt x="28193" y="3301"/>
                  </a:lnTo>
                  <a:lnTo>
                    <a:pt x="19812" y="0"/>
                  </a:lnTo>
                  <a:close/>
                </a:path>
              </a:pathLst>
            </a:custGeom>
            <a:solidFill>
              <a:srgbClr val="2C3D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8" name="object 178"/>
            <p:cNvSpPr/>
            <p:nvPr/>
          </p:nvSpPr>
          <p:spPr>
            <a:xfrm>
              <a:off x="4046220" y="4963667"/>
              <a:ext cx="970915" cy="70485"/>
            </a:xfrm>
            <a:custGeom>
              <a:avLst/>
              <a:gdLst/>
              <a:ahLst/>
              <a:cxnLst/>
              <a:rect l="l" t="t" r="r" b="b"/>
              <a:pathLst>
                <a:path w="970914" h="70485">
                  <a:moveTo>
                    <a:pt x="399288" y="38100"/>
                  </a:moveTo>
                  <a:lnTo>
                    <a:pt x="0" y="38100"/>
                  </a:lnTo>
                  <a:lnTo>
                    <a:pt x="0" y="70104"/>
                  </a:lnTo>
                  <a:lnTo>
                    <a:pt x="399288" y="70104"/>
                  </a:lnTo>
                  <a:lnTo>
                    <a:pt x="399288" y="38100"/>
                  </a:lnTo>
                  <a:close/>
                </a:path>
                <a:path w="970914" h="70485">
                  <a:moveTo>
                    <a:pt x="399288" y="0"/>
                  </a:moveTo>
                  <a:lnTo>
                    <a:pt x="0" y="0"/>
                  </a:lnTo>
                  <a:lnTo>
                    <a:pt x="0" y="28956"/>
                  </a:lnTo>
                  <a:lnTo>
                    <a:pt x="399288" y="28956"/>
                  </a:lnTo>
                  <a:lnTo>
                    <a:pt x="399288" y="0"/>
                  </a:lnTo>
                  <a:close/>
                </a:path>
                <a:path w="970914" h="70485">
                  <a:moveTo>
                    <a:pt x="970775" y="38100"/>
                  </a:moveTo>
                  <a:lnTo>
                    <a:pt x="539496" y="38100"/>
                  </a:lnTo>
                  <a:lnTo>
                    <a:pt x="539496" y="70104"/>
                  </a:lnTo>
                  <a:lnTo>
                    <a:pt x="970775" y="70104"/>
                  </a:lnTo>
                  <a:lnTo>
                    <a:pt x="970775" y="38100"/>
                  </a:lnTo>
                  <a:close/>
                </a:path>
                <a:path w="970914" h="70485">
                  <a:moveTo>
                    <a:pt x="970775" y="0"/>
                  </a:moveTo>
                  <a:lnTo>
                    <a:pt x="539496" y="0"/>
                  </a:lnTo>
                  <a:lnTo>
                    <a:pt x="539496" y="28956"/>
                  </a:lnTo>
                  <a:lnTo>
                    <a:pt x="970775" y="28956"/>
                  </a:lnTo>
                  <a:lnTo>
                    <a:pt x="970775" y="0"/>
                  </a:lnTo>
                  <a:close/>
                </a:path>
              </a:pathLst>
            </a:custGeom>
            <a:solidFill>
              <a:srgbClr val="92A2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9" name="object 179"/>
            <p:cNvSpPr/>
            <p:nvPr/>
          </p:nvSpPr>
          <p:spPr>
            <a:xfrm>
              <a:off x="3988308" y="4992623"/>
              <a:ext cx="43180" cy="20320"/>
            </a:xfrm>
            <a:custGeom>
              <a:avLst/>
              <a:gdLst/>
              <a:ahLst/>
              <a:cxnLst/>
              <a:rect l="l" t="t" r="r" b="b"/>
              <a:pathLst>
                <a:path w="43179" h="20320">
                  <a:moveTo>
                    <a:pt x="42672" y="0"/>
                  </a:moveTo>
                  <a:lnTo>
                    <a:pt x="0" y="0"/>
                  </a:lnTo>
                  <a:lnTo>
                    <a:pt x="0" y="19811"/>
                  </a:lnTo>
                  <a:lnTo>
                    <a:pt x="42672" y="19811"/>
                  </a:lnTo>
                  <a:lnTo>
                    <a:pt x="42672" y="0"/>
                  </a:lnTo>
                  <a:close/>
                </a:path>
              </a:pathLst>
            </a:custGeom>
            <a:solidFill>
              <a:srgbClr val="BBC1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0" name="object 180"/>
            <p:cNvSpPr/>
            <p:nvPr/>
          </p:nvSpPr>
          <p:spPr>
            <a:xfrm>
              <a:off x="3991356" y="4994147"/>
              <a:ext cx="36830" cy="17145"/>
            </a:xfrm>
            <a:custGeom>
              <a:avLst/>
              <a:gdLst/>
              <a:ahLst/>
              <a:cxnLst/>
              <a:rect l="l" t="t" r="r" b="b"/>
              <a:pathLst>
                <a:path w="36829" h="17145">
                  <a:moveTo>
                    <a:pt x="36575" y="0"/>
                  </a:moveTo>
                  <a:lnTo>
                    <a:pt x="0" y="0"/>
                  </a:lnTo>
                  <a:lnTo>
                    <a:pt x="0" y="16763"/>
                  </a:lnTo>
                  <a:lnTo>
                    <a:pt x="36575" y="16763"/>
                  </a:lnTo>
                  <a:lnTo>
                    <a:pt x="36575" y="0"/>
                  </a:lnTo>
                  <a:close/>
                </a:path>
              </a:pathLst>
            </a:custGeom>
            <a:solidFill>
              <a:srgbClr val="2C3D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1" name="object 181"/>
            <p:cNvSpPr/>
            <p:nvPr/>
          </p:nvSpPr>
          <p:spPr>
            <a:xfrm>
              <a:off x="5029200" y="4986527"/>
              <a:ext cx="20320" cy="24765"/>
            </a:xfrm>
            <a:custGeom>
              <a:avLst/>
              <a:gdLst/>
              <a:ahLst/>
              <a:cxnLst/>
              <a:rect l="l" t="t" r="r" b="b"/>
              <a:pathLst>
                <a:path w="20320" h="24764">
                  <a:moveTo>
                    <a:pt x="15621" y="0"/>
                  </a:moveTo>
                  <a:lnTo>
                    <a:pt x="7112" y="0"/>
                  </a:lnTo>
                  <a:lnTo>
                    <a:pt x="4191" y="3302"/>
                  </a:lnTo>
                  <a:lnTo>
                    <a:pt x="2794" y="6477"/>
                  </a:lnTo>
                  <a:lnTo>
                    <a:pt x="0" y="11430"/>
                  </a:lnTo>
                  <a:lnTo>
                    <a:pt x="2794" y="17907"/>
                  </a:lnTo>
                  <a:lnTo>
                    <a:pt x="4191" y="21082"/>
                  </a:lnTo>
                  <a:lnTo>
                    <a:pt x="7112" y="24384"/>
                  </a:lnTo>
                  <a:lnTo>
                    <a:pt x="15621" y="24384"/>
                  </a:lnTo>
                  <a:lnTo>
                    <a:pt x="18415" y="21082"/>
                  </a:lnTo>
                  <a:lnTo>
                    <a:pt x="19812" y="17907"/>
                  </a:lnTo>
                  <a:lnTo>
                    <a:pt x="19812" y="6477"/>
                  </a:lnTo>
                  <a:lnTo>
                    <a:pt x="18415" y="3302"/>
                  </a:lnTo>
                  <a:lnTo>
                    <a:pt x="15621" y="0"/>
                  </a:lnTo>
                  <a:close/>
                </a:path>
              </a:pathLst>
            </a:custGeom>
            <a:solidFill>
              <a:srgbClr val="3A95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2" name="object 182"/>
            <p:cNvSpPr/>
            <p:nvPr/>
          </p:nvSpPr>
          <p:spPr>
            <a:xfrm>
              <a:off x="3942588" y="4751831"/>
              <a:ext cx="1156970" cy="157480"/>
            </a:xfrm>
            <a:custGeom>
              <a:avLst/>
              <a:gdLst/>
              <a:ahLst/>
              <a:cxnLst/>
              <a:rect l="l" t="t" r="r" b="b"/>
              <a:pathLst>
                <a:path w="1156970" h="157479">
                  <a:moveTo>
                    <a:pt x="1156715" y="0"/>
                  </a:moveTo>
                  <a:lnTo>
                    <a:pt x="0" y="0"/>
                  </a:lnTo>
                  <a:lnTo>
                    <a:pt x="0" y="156971"/>
                  </a:lnTo>
                  <a:lnTo>
                    <a:pt x="1156715" y="156971"/>
                  </a:lnTo>
                  <a:lnTo>
                    <a:pt x="1156715" y="0"/>
                  </a:lnTo>
                  <a:close/>
                </a:path>
              </a:pathLst>
            </a:custGeom>
            <a:solidFill>
              <a:srgbClr val="46617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3" name="object 183"/>
            <p:cNvSpPr/>
            <p:nvPr/>
          </p:nvSpPr>
          <p:spPr>
            <a:xfrm>
              <a:off x="3966972" y="4780788"/>
              <a:ext cx="1102360" cy="99060"/>
            </a:xfrm>
            <a:custGeom>
              <a:avLst/>
              <a:gdLst/>
              <a:ahLst/>
              <a:cxnLst/>
              <a:rect l="l" t="t" r="r" b="b"/>
              <a:pathLst>
                <a:path w="1102360" h="99060">
                  <a:moveTo>
                    <a:pt x="1101852" y="0"/>
                  </a:moveTo>
                  <a:lnTo>
                    <a:pt x="0" y="0"/>
                  </a:lnTo>
                  <a:lnTo>
                    <a:pt x="0" y="99059"/>
                  </a:lnTo>
                  <a:lnTo>
                    <a:pt x="1101852" y="99059"/>
                  </a:lnTo>
                  <a:lnTo>
                    <a:pt x="1101852" y="0"/>
                  </a:lnTo>
                  <a:close/>
                </a:path>
              </a:pathLst>
            </a:custGeom>
            <a:solidFill>
              <a:srgbClr val="35485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4" name="object 184"/>
            <p:cNvSpPr/>
            <p:nvPr/>
          </p:nvSpPr>
          <p:spPr>
            <a:xfrm>
              <a:off x="4488180" y="4799076"/>
              <a:ext cx="52069" cy="62865"/>
            </a:xfrm>
            <a:custGeom>
              <a:avLst/>
              <a:gdLst/>
              <a:ahLst/>
              <a:cxnLst/>
              <a:rect l="l" t="t" r="r" b="b"/>
              <a:pathLst>
                <a:path w="52070" h="62864">
                  <a:moveTo>
                    <a:pt x="27304" y="0"/>
                  </a:moveTo>
                  <a:lnTo>
                    <a:pt x="17779" y="3301"/>
                  </a:lnTo>
                  <a:lnTo>
                    <a:pt x="8127" y="8254"/>
                  </a:lnTo>
                  <a:lnTo>
                    <a:pt x="2666" y="18033"/>
                  </a:lnTo>
                  <a:lnTo>
                    <a:pt x="0" y="29590"/>
                  </a:lnTo>
                  <a:lnTo>
                    <a:pt x="2666" y="41147"/>
                  </a:lnTo>
                  <a:lnTo>
                    <a:pt x="8127" y="52577"/>
                  </a:lnTo>
                  <a:lnTo>
                    <a:pt x="17779" y="59181"/>
                  </a:lnTo>
                  <a:lnTo>
                    <a:pt x="27304" y="62483"/>
                  </a:lnTo>
                  <a:lnTo>
                    <a:pt x="38226" y="59181"/>
                  </a:lnTo>
                  <a:lnTo>
                    <a:pt x="44957" y="52577"/>
                  </a:lnTo>
                  <a:lnTo>
                    <a:pt x="50418" y="41147"/>
                  </a:lnTo>
                  <a:lnTo>
                    <a:pt x="51815" y="29590"/>
                  </a:lnTo>
                  <a:lnTo>
                    <a:pt x="50418" y="18033"/>
                  </a:lnTo>
                  <a:lnTo>
                    <a:pt x="44957" y="8254"/>
                  </a:lnTo>
                  <a:lnTo>
                    <a:pt x="38226" y="3301"/>
                  </a:lnTo>
                  <a:lnTo>
                    <a:pt x="27304" y="0"/>
                  </a:lnTo>
                  <a:close/>
                </a:path>
              </a:pathLst>
            </a:custGeom>
            <a:solidFill>
              <a:srgbClr val="BBC1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5" name="object 185"/>
            <p:cNvSpPr/>
            <p:nvPr/>
          </p:nvSpPr>
          <p:spPr>
            <a:xfrm>
              <a:off x="4495800" y="4806695"/>
              <a:ext cx="38100" cy="45720"/>
            </a:xfrm>
            <a:custGeom>
              <a:avLst/>
              <a:gdLst/>
              <a:ahLst/>
              <a:cxnLst/>
              <a:rect l="l" t="t" r="r" b="b"/>
              <a:pathLst>
                <a:path w="38100" h="45720">
                  <a:moveTo>
                    <a:pt x="28193" y="0"/>
                  </a:moveTo>
                  <a:lnTo>
                    <a:pt x="12700" y="0"/>
                  </a:lnTo>
                  <a:lnTo>
                    <a:pt x="4191" y="6730"/>
                  </a:lnTo>
                  <a:lnTo>
                    <a:pt x="0" y="21970"/>
                  </a:lnTo>
                  <a:lnTo>
                    <a:pt x="2793" y="30479"/>
                  </a:lnTo>
                  <a:lnTo>
                    <a:pt x="4191" y="40639"/>
                  </a:lnTo>
                  <a:lnTo>
                    <a:pt x="12700" y="44068"/>
                  </a:lnTo>
                  <a:lnTo>
                    <a:pt x="19812" y="45719"/>
                  </a:lnTo>
                  <a:lnTo>
                    <a:pt x="28193" y="44068"/>
                  </a:lnTo>
                  <a:lnTo>
                    <a:pt x="32512" y="40639"/>
                  </a:lnTo>
                  <a:lnTo>
                    <a:pt x="38100" y="30479"/>
                  </a:lnTo>
                  <a:lnTo>
                    <a:pt x="38100" y="11810"/>
                  </a:lnTo>
                  <a:lnTo>
                    <a:pt x="32512" y="6730"/>
                  </a:lnTo>
                  <a:lnTo>
                    <a:pt x="28193" y="0"/>
                  </a:lnTo>
                  <a:close/>
                </a:path>
              </a:pathLst>
            </a:custGeom>
            <a:solidFill>
              <a:srgbClr val="2C3D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6" name="object 186"/>
            <p:cNvSpPr/>
            <p:nvPr/>
          </p:nvSpPr>
          <p:spPr>
            <a:xfrm>
              <a:off x="4046220" y="4792979"/>
              <a:ext cx="970915" cy="71755"/>
            </a:xfrm>
            <a:custGeom>
              <a:avLst/>
              <a:gdLst/>
              <a:ahLst/>
              <a:cxnLst/>
              <a:rect l="l" t="t" r="r" b="b"/>
              <a:pathLst>
                <a:path w="970914" h="71754">
                  <a:moveTo>
                    <a:pt x="399288" y="41148"/>
                  </a:moveTo>
                  <a:lnTo>
                    <a:pt x="0" y="41148"/>
                  </a:lnTo>
                  <a:lnTo>
                    <a:pt x="0" y="71628"/>
                  </a:lnTo>
                  <a:lnTo>
                    <a:pt x="399288" y="71628"/>
                  </a:lnTo>
                  <a:lnTo>
                    <a:pt x="399288" y="41148"/>
                  </a:lnTo>
                  <a:close/>
                </a:path>
                <a:path w="970914" h="71754">
                  <a:moveTo>
                    <a:pt x="399288" y="0"/>
                  </a:moveTo>
                  <a:lnTo>
                    <a:pt x="0" y="0"/>
                  </a:lnTo>
                  <a:lnTo>
                    <a:pt x="0" y="28956"/>
                  </a:lnTo>
                  <a:lnTo>
                    <a:pt x="399288" y="28956"/>
                  </a:lnTo>
                  <a:lnTo>
                    <a:pt x="399288" y="0"/>
                  </a:lnTo>
                  <a:close/>
                </a:path>
                <a:path w="970914" h="71754">
                  <a:moveTo>
                    <a:pt x="970775" y="41148"/>
                  </a:moveTo>
                  <a:lnTo>
                    <a:pt x="539496" y="41148"/>
                  </a:lnTo>
                  <a:lnTo>
                    <a:pt x="539496" y="71628"/>
                  </a:lnTo>
                  <a:lnTo>
                    <a:pt x="970775" y="71628"/>
                  </a:lnTo>
                  <a:lnTo>
                    <a:pt x="970775" y="41148"/>
                  </a:lnTo>
                  <a:close/>
                </a:path>
                <a:path w="970914" h="71754">
                  <a:moveTo>
                    <a:pt x="970775" y="0"/>
                  </a:moveTo>
                  <a:lnTo>
                    <a:pt x="539496" y="0"/>
                  </a:lnTo>
                  <a:lnTo>
                    <a:pt x="539496" y="28956"/>
                  </a:lnTo>
                  <a:lnTo>
                    <a:pt x="970775" y="28956"/>
                  </a:lnTo>
                  <a:lnTo>
                    <a:pt x="970775" y="0"/>
                  </a:lnTo>
                  <a:close/>
                </a:path>
              </a:pathLst>
            </a:custGeom>
            <a:solidFill>
              <a:srgbClr val="92A2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7" name="object 187"/>
            <p:cNvSpPr/>
            <p:nvPr/>
          </p:nvSpPr>
          <p:spPr>
            <a:xfrm>
              <a:off x="3988308" y="4821935"/>
              <a:ext cx="43180" cy="21590"/>
            </a:xfrm>
            <a:custGeom>
              <a:avLst/>
              <a:gdLst/>
              <a:ahLst/>
              <a:cxnLst/>
              <a:rect l="l" t="t" r="r" b="b"/>
              <a:pathLst>
                <a:path w="43179" h="21589">
                  <a:moveTo>
                    <a:pt x="42672" y="0"/>
                  </a:moveTo>
                  <a:lnTo>
                    <a:pt x="0" y="0"/>
                  </a:lnTo>
                  <a:lnTo>
                    <a:pt x="0" y="21335"/>
                  </a:lnTo>
                  <a:lnTo>
                    <a:pt x="42672" y="21335"/>
                  </a:lnTo>
                  <a:lnTo>
                    <a:pt x="42672" y="0"/>
                  </a:lnTo>
                  <a:close/>
                </a:path>
              </a:pathLst>
            </a:custGeom>
            <a:solidFill>
              <a:srgbClr val="BBC1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8" name="object 188"/>
            <p:cNvSpPr/>
            <p:nvPr/>
          </p:nvSpPr>
          <p:spPr>
            <a:xfrm>
              <a:off x="3991356" y="4824983"/>
              <a:ext cx="36830" cy="18415"/>
            </a:xfrm>
            <a:custGeom>
              <a:avLst/>
              <a:gdLst/>
              <a:ahLst/>
              <a:cxnLst/>
              <a:rect l="l" t="t" r="r" b="b"/>
              <a:pathLst>
                <a:path w="36829" h="18414">
                  <a:moveTo>
                    <a:pt x="36575" y="0"/>
                  </a:moveTo>
                  <a:lnTo>
                    <a:pt x="0" y="0"/>
                  </a:lnTo>
                  <a:lnTo>
                    <a:pt x="0" y="18287"/>
                  </a:lnTo>
                  <a:lnTo>
                    <a:pt x="36575" y="18287"/>
                  </a:lnTo>
                  <a:lnTo>
                    <a:pt x="36575" y="0"/>
                  </a:lnTo>
                  <a:close/>
                </a:path>
              </a:pathLst>
            </a:custGeom>
            <a:solidFill>
              <a:srgbClr val="2C3D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9" name="object 189"/>
            <p:cNvSpPr/>
            <p:nvPr/>
          </p:nvSpPr>
          <p:spPr>
            <a:xfrm>
              <a:off x="5029200" y="4817363"/>
              <a:ext cx="20320" cy="22860"/>
            </a:xfrm>
            <a:custGeom>
              <a:avLst/>
              <a:gdLst/>
              <a:ahLst/>
              <a:cxnLst/>
              <a:rect l="l" t="t" r="r" b="b"/>
              <a:pathLst>
                <a:path w="20320" h="22860">
                  <a:moveTo>
                    <a:pt x="18415" y="1651"/>
                  </a:moveTo>
                  <a:lnTo>
                    <a:pt x="4191" y="1651"/>
                  </a:lnTo>
                  <a:lnTo>
                    <a:pt x="2794" y="8128"/>
                  </a:lnTo>
                  <a:lnTo>
                    <a:pt x="0" y="11430"/>
                  </a:lnTo>
                  <a:lnTo>
                    <a:pt x="2794" y="16383"/>
                  </a:lnTo>
                  <a:lnTo>
                    <a:pt x="4191" y="19558"/>
                  </a:lnTo>
                  <a:lnTo>
                    <a:pt x="7112" y="22860"/>
                  </a:lnTo>
                  <a:lnTo>
                    <a:pt x="15621" y="22860"/>
                  </a:lnTo>
                  <a:lnTo>
                    <a:pt x="18415" y="19558"/>
                  </a:lnTo>
                  <a:lnTo>
                    <a:pt x="19812" y="16383"/>
                  </a:lnTo>
                  <a:lnTo>
                    <a:pt x="19812" y="8128"/>
                  </a:lnTo>
                  <a:lnTo>
                    <a:pt x="18415" y="1651"/>
                  </a:lnTo>
                  <a:close/>
                </a:path>
                <a:path w="20320" h="22860">
                  <a:moveTo>
                    <a:pt x="9906" y="0"/>
                  </a:moveTo>
                  <a:lnTo>
                    <a:pt x="7112" y="1651"/>
                  </a:lnTo>
                  <a:lnTo>
                    <a:pt x="15621" y="1651"/>
                  </a:lnTo>
                  <a:lnTo>
                    <a:pt x="9906" y="0"/>
                  </a:lnTo>
                  <a:close/>
                </a:path>
              </a:pathLst>
            </a:custGeom>
            <a:solidFill>
              <a:srgbClr val="3A95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0" name="object 190"/>
            <p:cNvSpPr/>
            <p:nvPr/>
          </p:nvSpPr>
          <p:spPr>
            <a:xfrm>
              <a:off x="3942588" y="4581144"/>
              <a:ext cx="1156970" cy="157480"/>
            </a:xfrm>
            <a:custGeom>
              <a:avLst/>
              <a:gdLst/>
              <a:ahLst/>
              <a:cxnLst/>
              <a:rect l="l" t="t" r="r" b="b"/>
              <a:pathLst>
                <a:path w="1156970" h="157479">
                  <a:moveTo>
                    <a:pt x="1156715" y="0"/>
                  </a:moveTo>
                  <a:lnTo>
                    <a:pt x="0" y="0"/>
                  </a:lnTo>
                  <a:lnTo>
                    <a:pt x="0" y="156971"/>
                  </a:lnTo>
                  <a:lnTo>
                    <a:pt x="1156715" y="156971"/>
                  </a:lnTo>
                  <a:lnTo>
                    <a:pt x="1156715" y="0"/>
                  </a:lnTo>
                  <a:close/>
                </a:path>
              </a:pathLst>
            </a:custGeom>
            <a:solidFill>
              <a:srgbClr val="46617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1" name="object 191"/>
            <p:cNvSpPr/>
            <p:nvPr/>
          </p:nvSpPr>
          <p:spPr>
            <a:xfrm>
              <a:off x="3966972" y="4610100"/>
              <a:ext cx="1102360" cy="99060"/>
            </a:xfrm>
            <a:custGeom>
              <a:avLst/>
              <a:gdLst/>
              <a:ahLst/>
              <a:cxnLst/>
              <a:rect l="l" t="t" r="r" b="b"/>
              <a:pathLst>
                <a:path w="1102360" h="99060">
                  <a:moveTo>
                    <a:pt x="1101852" y="0"/>
                  </a:moveTo>
                  <a:lnTo>
                    <a:pt x="0" y="0"/>
                  </a:lnTo>
                  <a:lnTo>
                    <a:pt x="0" y="99059"/>
                  </a:lnTo>
                  <a:lnTo>
                    <a:pt x="1101852" y="99059"/>
                  </a:lnTo>
                  <a:lnTo>
                    <a:pt x="1101852" y="0"/>
                  </a:lnTo>
                  <a:close/>
                </a:path>
              </a:pathLst>
            </a:custGeom>
            <a:solidFill>
              <a:srgbClr val="35485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2" name="object 192"/>
            <p:cNvSpPr/>
            <p:nvPr/>
          </p:nvSpPr>
          <p:spPr>
            <a:xfrm>
              <a:off x="4488180" y="4628387"/>
              <a:ext cx="52069" cy="62865"/>
            </a:xfrm>
            <a:custGeom>
              <a:avLst/>
              <a:gdLst/>
              <a:ahLst/>
              <a:cxnLst/>
              <a:rect l="l" t="t" r="r" b="b"/>
              <a:pathLst>
                <a:path w="52070" h="62864">
                  <a:moveTo>
                    <a:pt x="27304" y="0"/>
                  </a:moveTo>
                  <a:lnTo>
                    <a:pt x="17779" y="3302"/>
                  </a:lnTo>
                  <a:lnTo>
                    <a:pt x="8127" y="9906"/>
                  </a:lnTo>
                  <a:lnTo>
                    <a:pt x="2666" y="21336"/>
                  </a:lnTo>
                  <a:lnTo>
                    <a:pt x="0" y="32893"/>
                  </a:lnTo>
                  <a:lnTo>
                    <a:pt x="2666" y="46101"/>
                  </a:lnTo>
                  <a:lnTo>
                    <a:pt x="8127" y="54229"/>
                  </a:lnTo>
                  <a:lnTo>
                    <a:pt x="17779" y="60833"/>
                  </a:lnTo>
                  <a:lnTo>
                    <a:pt x="27304" y="62484"/>
                  </a:lnTo>
                  <a:lnTo>
                    <a:pt x="38226" y="60833"/>
                  </a:lnTo>
                  <a:lnTo>
                    <a:pt x="44957" y="54229"/>
                  </a:lnTo>
                  <a:lnTo>
                    <a:pt x="50418" y="46101"/>
                  </a:lnTo>
                  <a:lnTo>
                    <a:pt x="51815" y="32893"/>
                  </a:lnTo>
                  <a:lnTo>
                    <a:pt x="50418" y="21336"/>
                  </a:lnTo>
                  <a:lnTo>
                    <a:pt x="44957" y="9906"/>
                  </a:lnTo>
                  <a:lnTo>
                    <a:pt x="38226" y="3302"/>
                  </a:lnTo>
                  <a:lnTo>
                    <a:pt x="27304" y="0"/>
                  </a:lnTo>
                  <a:close/>
                </a:path>
              </a:pathLst>
            </a:custGeom>
            <a:solidFill>
              <a:srgbClr val="BBC1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3" name="object 193"/>
            <p:cNvSpPr/>
            <p:nvPr/>
          </p:nvSpPr>
          <p:spPr>
            <a:xfrm>
              <a:off x="4495800" y="4637532"/>
              <a:ext cx="38100" cy="44450"/>
            </a:xfrm>
            <a:custGeom>
              <a:avLst/>
              <a:gdLst/>
              <a:ahLst/>
              <a:cxnLst/>
              <a:rect l="l" t="t" r="r" b="b"/>
              <a:pathLst>
                <a:path w="38100" h="44450">
                  <a:moveTo>
                    <a:pt x="19812" y="0"/>
                  </a:moveTo>
                  <a:lnTo>
                    <a:pt x="12700" y="3302"/>
                  </a:lnTo>
                  <a:lnTo>
                    <a:pt x="4191" y="4953"/>
                  </a:lnTo>
                  <a:lnTo>
                    <a:pt x="2793" y="14732"/>
                  </a:lnTo>
                  <a:lnTo>
                    <a:pt x="0" y="22860"/>
                  </a:lnTo>
                  <a:lnTo>
                    <a:pt x="2793" y="32766"/>
                  </a:lnTo>
                  <a:lnTo>
                    <a:pt x="4191" y="37592"/>
                  </a:lnTo>
                  <a:lnTo>
                    <a:pt x="12700" y="44196"/>
                  </a:lnTo>
                  <a:lnTo>
                    <a:pt x="28193" y="44196"/>
                  </a:lnTo>
                  <a:lnTo>
                    <a:pt x="32512" y="37592"/>
                  </a:lnTo>
                  <a:lnTo>
                    <a:pt x="38100" y="32766"/>
                  </a:lnTo>
                  <a:lnTo>
                    <a:pt x="38100" y="14732"/>
                  </a:lnTo>
                  <a:lnTo>
                    <a:pt x="32512" y="4953"/>
                  </a:lnTo>
                  <a:lnTo>
                    <a:pt x="28193" y="3302"/>
                  </a:lnTo>
                  <a:lnTo>
                    <a:pt x="19812" y="0"/>
                  </a:lnTo>
                  <a:close/>
                </a:path>
              </a:pathLst>
            </a:custGeom>
            <a:solidFill>
              <a:srgbClr val="2C3D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4" name="object 194"/>
            <p:cNvSpPr/>
            <p:nvPr/>
          </p:nvSpPr>
          <p:spPr>
            <a:xfrm>
              <a:off x="4046220" y="4623815"/>
              <a:ext cx="970915" cy="73660"/>
            </a:xfrm>
            <a:custGeom>
              <a:avLst/>
              <a:gdLst/>
              <a:ahLst/>
              <a:cxnLst/>
              <a:rect l="l" t="t" r="r" b="b"/>
              <a:pathLst>
                <a:path w="970914" h="73660">
                  <a:moveTo>
                    <a:pt x="399288" y="41148"/>
                  </a:moveTo>
                  <a:lnTo>
                    <a:pt x="0" y="41148"/>
                  </a:lnTo>
                  <a:lnTo>
                    <a:pt x="0" y="73152"/>
                  </a:lnTo>
                  <a:lnTo>
                    <a:pt x="399288" y="73152"/>
                  </a:lnTo>
                  <a:lnTo>
                    <a:pt x="399288" y="41148"/>
                  </a:lnTo>
                  <a:close/>
                </a:path>
                <a:path w="970914" h="73660">
                  <a:moveTo>
                    <a:pt x="399288" y="0"/>
                  </a:moveTo>
                  <a:lnTo>
                    <a:pt x="0" y="0"/>
                  </a:lnTo>
                  <a:lnTo>
                    <a:pt x="0" y="32004"/>
                  </a:lnTo>
                  <a:lnTo>
                    <a:pt x="399288" y="32004"/>
                  </a:lnTo>
                  <a:lnTo>
                    <a:pt x="399288" y="0"/>
                  </a:lnTo>
                  <a:close/>
                </a:path>
                <a:path w="970914" h="73660">
                  <a:moveTo>
                    <a:pt x="970775" y="41148"/>
                  </a:moveTo>
                  <a:lnTo>
                    <a:pt x="539496" y="41148"/>
                  </a:lnTo>
                  <a:lnTo>
                    <a:pt x="539496" y="73152"/>
                  </a:lnTo>
                  <a:lnTo>
                    <a:pt x="970775" y="73152"/>
                  </a:lnTo>
                  <a:lnTo>
                    <a:pt x="970775" y="41148"/>
                  </a:lnTo>
                  <a:close/>
                </a:path>
                <a:path w="970914" h="73660">
                  <a:moveTo>
                    <a:pt x="970775" y="0"/>
                  </a:moveTo>
                  <a:lnTo>
                    <a:pt x="539496" y="0"/>
                  </a:lnTo>
                  <a:lnTo>
                    <a:pt x="539496" y="32004"/>
                  </a:lnTo>
                  <a:lnTo>
                    <a:pt x="970775" y="32004"/>
                  </a:lnTo>
                  <a:lnTo>
                    <a:pt x="970775" y="0"/>
                  </a:lnTo>
                  <a:close/>
                </a:path>
              </a:pathLst>
            </a:custGeom>
            <a:solidFill>
              <a:srgbClr val="92A2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5" name="object 195"/>
            <p:cNvSpPr/>
            <p:nvPr/>
          </p:nvSpPr>
          <p:spPr>
            <a:xfrm>
              <a:off x="3988308" y="4655819"/>
              <a:ext cx="43180" cy="20320"/>
            </a:xfrm>
            <a:custGeom>
              <a:avLst/>
              <a:gdLst/>
              <a:ahLst/>
              <a:cxnLst/>
              <a:rect l="l" t="t" r="r" b="b"/>
              <a:pathLst>
                <a:path w="43179" h="20320">
                  <a:moveTo>
                    <a:pt x="42672" y="0"/>
                  </a:moveTo>
                  <a:lnTo>
                    <a:pt x="0" y="0"/>
                  </a:lnTo>
                  <a:lnTo>
                    <a:pt x="0" y="19811"/>
                  </a:lnTo>
                  <a:lnTo>
                    <a:pt x="42672" y="19811"/>
                  </a:lnTo>
                  <a:lnTo>
                    <a:pt x="42672" y="0"/>
                  </a:lnTo>
                  <a:close/>
                </a:path>
              </a:pathLst>
            </a:custGeom>
            <a:solidFill>
              <a:srgbClr val="BBC1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6" name="object 196"/>
            <p:cNvSpPr/>
            <p:nvPr/>
          </p:nvSpPr>
          <p:spPr>
            <a:xfrm>
              <a:off x="3991356" y="4655819"/>
              <a:ext cx="36830" cy="18415"/>
            </a:xfrm>
            <a:custGeom>
              <a:avLst/>
              <a:gdLst/>
              <a:ahLst/>
              <a:cxnLst/>
              <a:rect l="l" t="t" r="r" b="b"/>
              <a:pathLst>
                <a:path w="36829" h="18414">
                  <a:moveTo>
                    <a:pt x="36575" y="0"/>
                  </a:moveTo>
                  <a:lnTo>
                    <a:pt x="0" y="0"/>
                  </a:lnTo>
                  <a:lnTo>
                    <a:pt x="0" y="18287"/>
                  </a:lnTo>
                  <a:lnTo>
                    <a:pt x="36575" y="18287"/>
                  </a:lnTo>
                  <a:lnTo>
                    <a:pt x="36575" y="0"/>
                  </a:lnTo>
                  <a:close/>
                </a:path>
              </a:pathLst>
            </a:custGeom>
            <a:solidFill>
              <a:srgbClr val="2C3D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7" name="object 197"/>
            <p:cNvSpPr/>
            <p:nvPr/>
          </p:nvSpPr>
          <p:spPr>
            <a:xfrm>
              <a:off x="5029200" y="4649723"/>
              <a:ext cx="20320" cy="24765"/>
            </a:xfrm>
            <a:custGeom>
              <a:avLst/>
              <a:gdLst/>
              <a:ahLst/>
              <a:cxnLst/>
              <a:rect l="l" t="t" r="r" b="b"/>
              <a:pathLst>
                <a:path w="20320" h="24764">
                  <a:moveTo>
                    <a:pt x="15621" y="0"/>
                  </a:moveTo>
                  <a:lnTo>
                    <a:pt x="7112" y="0"/>
                  </a:lnTo>
                  <a:lnTo>
                    <a:pt x="4191" y="3301"/>
                  </a:lnTo>
                  <a:lnTo>
                    <a:pt x="2794" y="6476"/>
                  </a:lnTo>
                  <a:lnTo>
                    <a:pt x="0" y="11429"/>
                  </a:lnTo>
                  <a:lnTo>
                    <a:pt x="2794" y="14604"/>
                  </a:lnTo>
                  <a:lnTo>
                    <a:pt x="4191" y="17906"/>
                  </a:lnTo>
                  <a:lnTo>
                    <a:pt x="7112" y="21081"/>
                  </a:lnTo>
                  <a:lnTo>
                    <a:pt x="9906" y="24383"/>
                  </a:lnTo>
                  <a:lnTo>
                    <a:pt x="15621" y="21081"/>
                  </a:lnTo>
                  <a:lnTo>
                    <a:pt x="18415" y="17906"/>
                  </a:lnTo>
                  <a:lnTo>
                    <a:pt x="19812" y="14604"/>
                  </a:lnTo>
                  <a:lnTo>
                    <a:pt x="19812" y="6476"/>
                  </a:lnTo>
                  <a:lnTo>
                    <a:pt x="18415" y="3301"/>
                  </a:lnTo>
                  <a:lnTo>
                    <a:pt x="15621" y="0"/>
                  </a:lnTo>
                  <a:close/>
                </a:path>
              </a:pathLst>
            </a:custGeom>
            <a:solidFill>
              <a:srgbClr val="3A95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8" name="object 198"/>
            <p:cNvSpPr/>
            <p:nvPr/>
          </p:nvSpPr>
          <p:spPr>
            <a:xfrm>
              <a:off x="3942588" y="4410455"/>
              <a:ext cx="1156970" cy="161925"/>
            </a:xfrm>
            <a:custGeom>
              <a:avLst/>
              <a:gdLst/>
              <a:ahLst/>
              <a:cxnLst/>
              <a:rect l="l" t="t" r="r" b="b"/>
              <a:pathLst>
                <a:path w="1156970" h="161925">
                  <a:moveTo>
                    <a:pt x="1156715" y="0"/>
                  </a:moveTo>
                  <a:lnTo>
                    <a:pt x="0" y="0"/>
                  </a:lnTo>
                  <a:lnTo>
                    <a:pt x="0" y="161543"/>
                  </a:lnTo>
                  <a:lnTo>
                    <a:pt x="1156715" y="161543"/>
                  </a:lnTo>
                  <a:lnTo>
                    <a:pt x="1156715" y="0"/>
                  </a:lnTo>
                  <a:close/>
                </a:path>
              </a:pathLst>
            </a:custGeom>
            <a:solidFill>
              <a:srgbClr val="46617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9" name="object 199"/>
            <p:cNvSpPr/>
            <p:nvPr/>
          </p:nvSpPr>
          <p:spPr>
            <a:xfrm>
              <a:off x="3966972" y="4440935"/>
              <a:ext cx="1102360" cy="102235"/>
            </a:xfrm>
            <a:custGeom>
              <a:avLst/>
              <a:gdLst/>
              <a:ahLst/>
              <a:cxnLst/>
              <a:rect l="l" t="t" r="r" b="b"/>
              <a:pathLst>
                <a:path w="1102360" h="102235">
                  <a:moveTo>
                    <a:pt x="1101852" y="0"/>
                  </a:moveTo>
                  <a:lnTo>
                    <a:pt x="0" y="0"/>
                  </a:lnTo>
                  <a:lnTo>
                    <a:pt x="0" y="102107"/>
                  </a:lnTo>
                  <a:lnTo>
                    <a:pt x="1101852" y="102107"/>
                  </a:lnTo>
                  <a:lnTo>
                    <a:pt x="1101852" y="0"/>
                  </a:lnTo>
                  <a:close/>
                </a:path>
              </a:pathLst>
            </a:custGeom>
            <a:solidFill>
              <a:srgbClr val="35485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0" name="object 200"/>
            <p:cNvSpPr/>
            <p:nvPr/>
          </p:nvSpPr>
          <p:spPr>
            <a:xfrm>
              <a:off x="4488180" y="4459223"/>
              <a:ext cx="52069" cy="62865"/>
            </a:xfrm>
            <a:custGeom>
              <a:avLst/>
              <a:gdLst/>
              <a:ahLst/>
              <a:cxnLst/>
              <a:rect l="l" t="t" r="r" b="b"/>
              <a:pathLst>
                <a:path w="52070" h="62864">
                  <a:moveTo>
                    <a:pt x="27304" y="0"/>
                  </a:moveTo>
                  <a:lnTo>
                    <a:pt x="17779" y="3301"/>
                  </a:lnTo>
                  <a:lnTo>
                    <a:pt x="8127" y="11556"/>
                  </a:lnTo>
                  <a:lnTo>
                    <a:pt x="2666" y="21335"/>
                  </a:lnTo>
                  <a:lnTo>
                    <a:pt x="0" y="32892"/>
                  </a:lnTo>
                  <a:lnTo>
                    <a:pt x="2666" y="44449"/>
                  </a:lnTo>
                  <a:lnTo>
                    <a:pt x="8127" y="54228"/>
                  </a:lnTo>
                  <a:lnTo>
                    <a:pt x="17779" y="62483"/>
                  </a:lnTo>
                  <a:lnTo>
                    <a:pt x="38226" y="62483"/>
                  </a:lnTo>
                  <a:lnTo>
                    <a:pt x="44957" y="54228"/>
                  </a:lnTo>
                  <a:lnTo>
                    <a:pt x="50418" y="44449"/>
                  </a:lnTo>
                  <a:lnTo>
                    <a:pt x="51815" y="32892"/>
                  </a:lnTo>
                  <a:lnTo>
                    <a:pt x="50418" y="21335"/>
                  </a:lnTo>
                  <a:lnTo>
                    <a:pt x="44957" y="11556"/>
                  </a:lnTo>
                  <a:lnTo>
                    <a:pt x="38226" y="3301"/>
                  </a:lnTo>
                  <a:lnTo>
                    <a:pt x="27304" y="0"/>
                  </a:lnTo>
                  <a:close/>
                </a:path>
              </a:pathLst>
            </a:custGeom>
            <a:solidFill>
              <a:srgbClr val="BBC1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1" name="object 201"/>
            <p:cNvSpPr/>
            <p:nvPr/>
          </p:nvSpPr>
          <p:spPr>
            <a:xfrm>
              <a:off x="4495800" y="4466843"/>
              <a:ext cx="38100" cy="47625"/>
            </a:xfrm>
            <a:custGeom>
              <a:avLst/>
              <a:gdLst/>
              <a:ahLst/>
              <a:cxnLst/>
              <a:rect l="l" t="t" r="r" b="b"/>
              <a:pathLst>
                <a:path w="38100" h="47625">
                  <a:moveTo>
                    <a:pt x="19812" y="0"/>
                  </a:moveTo>
                  <a:lnTo>
                    <a:pt x="12700" y="3302"/>
                  </a:lnTo>
                  <a:lnTo>
                    <a:pt x="4191" y="9779"/>
                  </a:lnTo>
                  <a:lnTo>
                    <a:pt x="0" y="24384"/>
                  </a:lnTo>
                  <a:lnTo>
                    <a:pt x="2793" y="32639"/>
                  </a:lnTo>
                  <a:lnTo>
                    <a:pt x="4191" y="39116"/>
                  </a:lnTo>
                  <a:lnTo>
                    <a:pt x="12700" y="45593"/>
                  </a:lnTo>
                  <a:lnTo>
                    <a:pt x="19812" y="47244"/>
                  </a:lnTo>
                  <a:lnTo>
                    <a:pt x="28193" y="45593"/>
                  </a:lnTo>
                  <a:lnTo>
                    <a:pt x="32512" y="39116"/>
                  </a:lnTo>
                  <a:lnTo>
                    <a:pt x="38100" y="32639"/>
                  </a:lnTo>
                  <a:lnTo>
                    <a:pt x="38100" y="14605"/>
                  </a:lnTo>
                  <a:lnTo>
                    <a:pt x="32512" y="9779"/>
                  </a:lnTo>
                  <a:lnTo>
                    <a:pt x="28193" y="3302"/>
                  </a:lnTo>
                  <a:lnTo>
                    <a:pt x="19812" y="0"/>
                  </a:lnTo>
                  <a:close/>
                </a:path>
              </a:pathLst>
            </a:custGeom>
            <a:solidFill>
              <a:srgbClr val="2C3D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2" name="object 202"/>
            <p:cNvSpPr/>
            <p:nvPr/>
          </p:nvSpPr>
          <p:spPr>
            <a:xfrm>
              <a:off x="4046220" y="4456175"/>
              <a:ext cx="970915" cy="71755"/>
            </a:xfrm>
            <a:custGeom>
              <a:avLst/>
              <a:gdLst/>
              <a:ahLst/>
              <a:cxnLst/>
              <a:rect l="l" t="t" r="r" b="b"/>
              <a:pathLst>
                <a:path w="970914" h="71754">
                  <a:moveTo>
                    <a:pt x="399288" y="38100"/>
                  </a:moveTo>
                  <a:lnTo>
                    <a:pt x="0" y="38100"/>
                  </a:lnTo>
                  <a:lnTo>
                    <a:pt x="0" y="71628"/>
                  </a:lnTo>
                  <a:lnTo>
                    <a:pt x="399288" y="71628"/>
                  </a:lnTo>
                  <a:lnTo>
                    <a:pt x="399288" y="38100"/>
                  </a:lnTo>
                  <a:close/>
                </a:path>
                <a:path w="970914" h="71754">
                  <a:moveTo>
                    <a:pt x="399288" y="0"/>
                  </a:moveTo>
                  <a:lnTo>
                    <a:pt x="0" y="0"/>
                  </a:lnTo>
                  <a:lnTo>
                    <a:pt x="0" y="28956"/>
                  </a:lnTo>
                  <a:lnTo>
                    <a:pt x="399288" y="28956"/>
                  </a:lnTo>
                  <a:lnTo>
                    <a:pt x="399288" y="0"/>
                  </a:lnTo>
                  <a:close/>
                </a:path>
                <a:path w="970914" h="71754">
                  <a:moveTo>
                    <a:pt x="970775" y="38100"/>
                  </a:moveTo>
                  <a:lnTo>
                    <a:pt x="539496" y="38100"/>
                  </a:lnTo>
                  <a:lnTo>
                    <a:pt x="539496" y="71628"/>
                  </a:lnTo>
                  <a:lnTo>
                    <a:pt x="970775" y="71628"/>
                  </a:lnTo>
                  <a:lnTo>
                    <a:pt x="970775" y="38100"/>
                  </a:lnTo>
                  <a:close/>
                </a:path>
                <a:path w="970914" h="71754">
                  <a:moveTo>
                    <a:pt x="970775" y="0"/>
                  </a:moveTo>
                  <a:lnTo>
                    <a:pt x="539496" y="0"/>
                  </a:lnTo>
                  <a:lnTo>
                    <a:pt x="539496" y="28956"/>
                  </a:lnTo>
                  <a:lnTo>
                    <a:pt x="970775" y="28956"/>
                  </a:lnTo>
                  <a:lnTo>
                    <a:pt x="970775" y="0"/>
                  </a:lnTo>
                  <a:close/>
                </a:path>
              </a:pathLst>
            </a:custGeom>
            <a:solidFill>
              <a:srgbClr val="92A2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3" name="object 203"/>
            <p:cNvSpPr/>
            <p:nvPr/>
          </p:nvSpPr>
          <p:spPr>
            <a:xfrm>
              <a:off x="3988308" y="4485131"/>
              <a:ext cx="43180" cy="21590"/>
            </a:xfrm>
            <a:custGeom>
              <a:avLst/>
              <a:gdLst/>
              <a:ahLst/>
              <a:cxnLst/>
              <a:rect l="l" t="t" r="r" b="b"/>
              <a:pathLst>
                <a:path w="43179" h="21589">
                  <a:moveTo>
                    <a:pt x="42672" y="0"/>
                  </a:moveTo>
                  <a:lnTo>
                    <a:pt x="0" y="0"/>
                  </a:lnTo>
                  <a:lnTo>
                    <a:pt x="0" y="21335"/>
                  </a:lnTo>
                  <a:lnTo>
                    <a:pt x="42672" y="21335"/>
                  </a:lnTo>
                  <a:lnTo>
                    <a:pt x="42672" y="0"/>
                  </a:lnTo>
                  <a:close/>
                </a:path>
              </a:pathLst>
            </a:custGeom>
            <a:solidFill>
              <a:srgbClr val="BBC1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4" name="object 204"/>
            <p:cNvSpPr/>
            <p:nvPr/>
          </p:nvSpPr>
          <p:spPr>
            <a:xfrm>
              <a:off x="3991356" y="4488179"/>
              <a:ext cx="36830" cy="15240"/>
            </a:xfrm>
            <a:custGeom>
              <a:avLst/>
              <a:gdLst/>
              <a:ahLst/>
              <a:cxnLst/>
              <a:rect l="l" t="t" r="r" b="b"/>
              <a:pathLst>
                <a:path w="36829" h="15239">
                  <a:moveTo>
                    <a:pt x="36575" y="0"/>
                  </a:moveTo>
                  <a:lnTo>
                    <a:pt x="0" y="0"/>
                  </a:lnTo>
                  <a:lnTo>
                    <a:pt x="0" y="15239"/>
                  </a:lnTo>
                  <a:lnTo>
                    <a:pt x="36575" y="15239"/>
                  </a:lnTo>
                  <a:lnTo>
                    <a:pt x="36575" y="0"/>
                  </a:lnTo>
                  <a:close/>
                </a:path>
              </a:pathLst>
            </a:custGeom>
            <a:solidFill>
              <a:srgbClr val="2C3D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5" name="object 205"/>
            <p:cNvSpPr/>
            <p:nvPr/>
          </p:nvSpPr>
          <p:spPr>
            <a:xfrm>
              <a:off x="5029200" y="4480559"/>
              <a:ext cx="20320" cy="22860"/>
            </a:xfrm>
            <a:custGeom>
              <a:avLst/>
              <a:gdLst/>
              <a:ahLst/>
              <a:cxnLst/>
              <a:rect l="l" t="t" r="r" b="b"/>
              <a:pathLst>
                <a:path w="20320" h="22860">
                  <a:moveTo>
                    <a:pt x="15621" y="0"/>
                  </a:moveTo>
                  <a:lnTo>
                    <a:pt x="7112" y="0"/>
                  </a:lnTo>
                  <a:lnTo>
                    <a:pt x="4191" y="1650"/>
                  </a:lnTo>
                  <a:lnTo>
                    <a:pt x="2794" y="4952"/>
                  </a:lnTo>
                  <a:lnTo>
                    <a:pt x="0" y="11429"/>
                  </a:lnTo>
                  <a:lnTo>
                    <a:pt x="2794" y="14731"/>
                  </a:lnTo>
                  <a:lnTo>
                    <a:pt x="4191" y="19557"/>
                  </a:lnTo>
                  <a:lnTo>
                    <a:pt x="7112" y="22859"/>
                  </a:lnTo>
                  <a:lnTo>
                    <a:pt x="15621" y="22859"/>
                  </a:lnTo>
                  <a:lnTo>
                    <a:pt x="18415" y="19557"/>
                  </a:lnTo>
                  <a:lnTo>
                    <a:pt x="19812" y="14731"/>
                  </a:lnTo>
                  <a:lnTo>
                    <a:pt x="19812" y="4952"/>
                  </a:lnTo>
                  <a:lnTo>
                    <a:pt x="18415" y="1650"/>
                  </a:lnTo>
                  <a:lnTo>
                    <a:pt x="15621" y="0"/>
                  </a:lnTo>
                  <a:close/>
                </a:path>
              </a:pathLst>
            </a:custGeom>
            <a:solidFill>
              <a:srgbClr val="3A95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6" name="object 206"/>
            <p:cNvSpPr/>
            <p:nvPr/>
          </p:nvSpPr>
          <p:spPr>
            <a:xfrm>
              <a:off x="3942588" y="4242816"/>
              <a:ext cx="1156970" cy="158750"/>
            </a:xfrm>
            <a:custGeom>
              <a:avLst/>
              <a:gdLst/>
              <a:ahLst/>
              <a:cxnLst/>
              <a:rect l="l" t="t" r="r" b="b"/>
              <a:pathLst>
                <a:path w="1156970" h="158750">
                  <a:moveTo>
                    <a:pt x="1156715" y="0"/>
                  </a:moveTo>
                  <a:lnTo>
                    <a:pt x="0" y="0"/>
                  </a:lnTo>
                  <a:lnTo>
                    <a:pt x="0" y="158495"/>
                  </a:lnTo>
                  <a:lnTo>
                    <a:pt x="1156715" y="158495"/>
                  </a:lnTo>
                  <a:lnTo>
                    <a:pt x="1156715" y="0"/>
                  </a:lnTo>
                  <a:close/>
                </a:path>
              </a:pathLst>
            </a:custGeom>
            <a:solidFill>
              <a:srgbClr val="46617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7" name="object 207"/>
            <p:cNvSpPr/>
            <p:nvPr/>
          </p:nvSpPr>
          <p:spPr>
            <a:xfrm>
              <a:off x="3966972" y="4273295"/>
              <a:ext cx="1102360" cy="99060"/>
            </a:xfrm>
            <a:custGeom>
              <a:avLst/>
              <a:gdLst/>
              <a:ahLst/>
              <a:cxnLst/>
              <a:rect l="l" t="t" r="r" b="b"/>
              <a:pathLst>
                <a:path w="1102360" h="99060">
                  <a:moveTo>
                    <a:pt x="1101852" y="0"/>
                  </a:moveTo>
                  <a:lnTo>
                    <a:pt x="0" y="0"/>
                  </a:lnTo>
                  <a:lnTo>
                    <a:pt x="0" y="99059"/>
                  </a:lnTo>
                  <a:lnTo>
                    <a:pt x="1101852" y="99059"/>
                  </a:lnTo>
                  <a:lnTo>
                    <a:pt x="1101852" y="0"/>
                  </a:lnTo>
                  <a:close/>
                </a:path>
              </a:pathLst>
            </a:custGeom>
            <a:solidFill>
              <a:srgbClr val="35485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8" name="object 208"/>
            <p:cNvSpPr/>
            <p:nvPr/>
          </p:nvSpPr>
          <p:spPr>
            <a:xfrm>
              <a:off x="4488180" y="4291583"/>
              <a:ext cx="52069" cy="62865"/>
            </a:xfrm>
            <a:custGeom>
              <a:avLst/>
              <a:gdLst/>
              <a:ahLst/>
              <a:cxnLst/>
              <a:rect l="l" t="t" r="r" b="b"/>
              <a:pathLst>
                <a:path w="52070" h="62864">
                  <a:moveTo>
                    <a:pt x="27304" y="0"/>
                  </a:moveTo>
                  <a:lnTo>
                    <a:pt x="17779" y="3301"/>
                  </a:lnTo>
                  <a:lnTo>
                    <a:pt x="8127" y="9905"/>
                  </a:lnTo>
                  <a:lnTo>
                    <a:pt x="2666" y="18033"/>
                  </a:lnTo>
                  <a:lnTo>
                    <a:pt x="0" y="29590"/>
                  </a:lnTo>
                  <a:lnTo>
                    <a:pt x="2666" y="42798"/>
                  </a:lnTo>
                  <a:lnTo>
                    <a:pt x="8127" y="54228"/>
                  </a:lnTo>
                  <a:lnTo>
                    <a:pt x="17779" y="60832"/>
                  </a:lnTo>
                  <a:lnTo>
                    <a:pt x="27304" y="62483"/>
                  </a:lnTo>
                  <a:lnTo>
                    <a:pt x="38226" y="60832"/>
                  </a:lnTo>
                  <a:lnTo>
                    <a:pt x="44957" y="54228"/>
                  </a:lnTo>
                  <a:lnTo>
                    <a:pt x="50418" y="42798"/>
                  </a:lnTo>
                  <a:lnTo>
                    <a:pt x="51815" y="29590"/>
                  </a:lnTo>
                  <a:lnTo>
                    <a:pt x="50418" y="18033"/>
                  </a:lnTo>
                  <a:lnTo>
                    <a:pt x="44957" y="9905"/>
                  </a:lnTo>
                  <a:lnTo>
                    <a:pt x="38226" y="3301"/>
                  </a:lnTo>
                  <a:lnTo>
                    <a:pt x="27304" y="0"/>
                  </a:lnTo>
                  <a:close/>
                </a:path>
              </a:pathLst>
            </a:custGeom>
            <a:solidFill>
              <a:srgbClr val="BBC1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9" name="object 209"/>
            <p:cNvSpPr/>
            <p:nvPr/>
          </p:nvSpPr>
          <p:spPr>
            <a:xfrm>
              <a:off x="4495800" y="4300727"/>
              <a:ext cx="38100" cy="44450"/>
            </a:xfrm>
            <a:custGeom>
              <a:avLst/>
              <a:gdLst/>
              <a:ahLst/>
              <a:cxnLst/>
              <a:rect l="l" t="t" r="r" b="b"/>
              <a:pathLst>
                <a:path w="38100" h="44450">
                  <a:moveTo>
                    <a:pt x="28193" y="0"/>
                  </a:moveTo>
                  <a:lnTo>
                    <a:pt x="12700" y="0"/>
                  </a:lnTo>
                  <a:lnTo>
                    <a:pt x="4191" y="4952"/>
                  </a:lnTo>
                  <a:lnTo>
                    <a:pt x="2793" y="11429"/>
                  </a:lnTo>
                  <a:lnTo>
                    <a:pt x="0" y="19684"/>
                  </a:lnTo>
                  <a:lnTo>
                    <a:pt x="2793" y="29463"/>
                  </a:lnTo>
                  <a:lnTo>
                    <a:pt x="4191" y="37591"/>
                  </a:lnTo>
                  <a:lnTo>
                    <a:pt x="12700" y="40893"/>
                  </a:lnTo>
                  <a:lnTo>
                    <a:pt x="19812" y="44195"/>
                  </a:lnTo>
                  <a:lnTo>
                    <a:pt x="28193" y="40893"/>
                  </a:lnTo>
                  <a:lnTo>
                    <a:pt x="32512" y="37591"/>
                  </a:lnTo>
                  <a:lnTo>
                    <a:pt x="38100" y="29463"/>
                  </a:lnTo>
                  <a:lnTo>
                    <a:pt x="38100" y="11429"/>
                  </a:lnTo>
                  <a:lnTo>
                    <a:pt x="32512" y="4952"/>
                  </a:lnTo>
                  <a:lnTo>
                    <a:pt x="28193" y="0"/>
                  </a:lnTo>
                  <a:close/>
                </a:path>
              </a:pathLst>
            </a:custGeom>
            <a:solidFill>
              <a:srgbClr val="2C3D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0" name="object 210"/>
            <p:cNvSpPr/>
            <p:nvPr/>
          </p:nvSpPr>
          <p:spPr>
            <a:xfrm>
              <a:off x="4046220" y="4285487"/>
              <a:ext cx="970915" cy="71755"/>
            </a:xfrm>
            <a:custGeom>
              <a:avLst/>
              <a:gdLst/>
              <a:ahLst/>
              <a:cxnLst/>
              <a:rect l="l" t="t" r="r" b="b"/>
              <a:pathLst>
                <a:path w="970914" h="71754">
                  <a:moveTo>
                    <a:pt x="399288" y="41148"/>
                  </a:moveTo>
                  <a:lnTo>
                    <a:pt x="0" y="41148"/>
                  </a:lnTo>
                  <a:lnTo>
                    <a:pt x="0" y="71628"/>
                  </a:lnTo>
                  <a:lnTo>
                    <a:pt x="399288" y="71628"/>
                  </a:lnTo>
                  <a:lnTo>
                    <a:pt x="399288" y="41148"/>
                  </a:lnTo>
                  <a:close/>
                </a:path>
                <a:path w="970914" h="71754">
                  <a:moveTo>
                    <a:pt x="399288" y="0"/>
                  </a:moveTo>
                  <a:lnTo>
                    <a:pt x="0" y="0"/>
                  </a:lnTo>
                  <a:lnTo>
                    <a:pt x="0" y="30480"/>
                  </a:lnTo>
                  <a:lnTo>
                    <a:pt x="399288" y="30480"/>
                  </a:lnTo>
                  <a:lnTo>
                    <a:pt x="399288" y="0"/>
                  </a:lnTo>
                  <a:close/>
                </a:path>
                <a:path w="970914" h="71754">
                  <a:moveTo>
                    <a:pt x="970775" y="41148"/>
                  </a:moveTo>
                  <a:lnTo>
                    <a:pt x="539496" y="41148"/>
                  </a:lnTo>
                  <a:lnTo>
                    <a:pt x="539496" y="71628"/>
                  </a:lnTo>
                  <a:lnTo>
                    <a:pt x="970775" y="71628"/>
                  </a:lnTo>
                  <a:lnTo>
                    <a:pt x="970775" y="41148"/>
                  </a:lnTo>
                  <a:close/>
                </a:path>
                <a:path w="970914" h="71754">
                  <a:moveTo>
                    <a:pt x="970775" y="0"/>
                  </a:moveTo>
                  <a:lnTo>
                    <a:pt x="539496" y="0"/>
                  </a:lnTo>
                  <a:lnTo>
                    <a:pt x="539496" y="30480"/>
                  </a:lnTo>
                  <a:lnTo>
                    <a:pt x="970775" y="30480"/>
                  </a:lnTo>
                  <a:lnTo>
                    <a:pt x="970775" y="0"/>
                  </a:lnTo>
                  <a:close/>
                </a:path>
              </a:pathLst>
            </a:custGeom>
            <a:solidFill>
              <a:srgbClr val="92A2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1" name="object 211"/>
            <p:cNvSpPr/>
            <p:nvPr/>
          </p:nvSpPr>
          <p:spPr>
            <a:xfrm>
              <a:off x="3988308" y="4315967"/>
              <a:ext cx="43180" cy="20320"/>
            </a:xfrm>
            <a:custGeom>
              <a:avLst/>
              <a:gdLst/>
              <a:ahLst/>
              <a:cxnLst/>
              <a:rect l="l" t="t" r="r" b="b"/>
              <a:pathLst>
                <a:path w="43179" h="20320">
                  <a:moveTo>
                    <a:pt x="42672" y="0"/>
                  </a:moveTo>
                  <a:lnTo>
                    <a:pt x="0" y="0"/>
                  </a:lnTo>
                  <a:lnTo>
                    <a:pt x="0" y="19811"/>
                  </a:lnTo>
                  <a:lnTo>
                    <a:pt x="42672" y="19811"/>
                  </a:lnTo>
                  <a:lnTo>
                    <a:pt x="42672" y="0"/>
                  </a:lnTo>
                  <a:close/>
                </a:path>
              </a:pathLst>
            </a:custGeom>
            <a:solidFill>
              <a:srgbClr val="BBC1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2" name="object 212"/>
            <p:cNvSpPr/>
            <p:nvPr/>
          </p:nvSpPr>
          <p:spPr>
            <a:xfrm>
              <a:off x="3991356" y="4319016"/>
              <a:ext cx="36830" cy="15240"/>
            </a:xfrm>
            <a:custGeom>
              <a:avLst/>
              <a:gdLst/>
              <a:ahLst/>
              <a:cxnLst/>
              <a:rect l="l" t="t" r="r" b="b"/>
              <a:pathLst>
                <a:path w="36829" h="15239">
                  <a:moveTo>
                    <a:pt x="36575" y="0"/>
                  </a:moveTo>
                  <a:lnTo>
                    <a:pt x="0" y="0"/>
                  </a:lnTo>
                  <a:lnTo>
                    <a:pt x="0" y="15239"/>
                  </a:lnTo>
                  <a:lnTo>
                    <a:pt x="36575" y="15239"/>
                  </a:lnTo>
                  <a:lnTo>
                    <a:pt x="36575" y="0"/>
                  </a:lnTo>
                  <a:close/>
                </a:path>
              </a:pathLst>
            </a:custGeom>
            <a:solidFill>
              <a:srgbClr val="2C3D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3" name="object 213"/>
            <p:cNvSpPr/>
            <p:nvPr/>
          </p:nvSpPr>
          <p:spPr>
            <a:xfrm>
              <a:off x="5029200" y="4309871"/>
              <a:ext cx="20320" cy="24765"/>
            </a:xfrm>
            <a:custGeom>
              <a:avLst/>
              <a:gdLst/>
              <a:ahLst/>
              <a:cxnLst/>
              <a:rect l="l" t="t" r="r" b="b"/>
              <a:pathLst>
                <a:path w="20320" h="24764">
                  <a:moveTo>
                    <a:pt x="18415" y="3302"/>
                  </a:moveTo>
                  <a:lnTo>
                    <a:pt x="4191" y="3302"/>
                  </a:lnTo>
                  <a:lnTo>
                    <a:pt x="2794" y="9779"/>
                  </a:lnTo>
                  <a:lnTo>
                    <a:pt x="0" y="11430"/>
                  </a:lnTo>
                  <a:lnTo>
                    <a:pt x="2794" y="17907"/>
                  </a:lnTo>
                  <a:lnTo>
                    <a:pt x="4191" y="21082"/>
                  </a:lnTo>
                  <a:lnTo>
                    <a:pt x="7112" y="24384"/>
                  </a:lnTo>
                  <a:lnTo>
                    <a:pt x="15621" y="24384"/>
                  </a:lnTo>
                  <a:lnTo>
                    <a:pt x="18415" y="21082"/>
                  </a:lnTo>
                  <a:lnTo>
                    <a:pt x="19812" y="17907"/>
                  </a:lnTo>
                  <a:lnTo>
                    <a:pt x="19812" y="9779"/>
                  </a:lnTo>
                  <a:lnTo>
                    <a:pt x="18415" y="3302"/>
                  </a:lnTo>
                  <a:close/>
                </a:path>
                <a:path w="20320" h="24764">
                  <a:moveTo>
                    <a:pt x="9906" y="0"/>
                  </a:moveTo>
                  <a:lnTo>
                    <a:pt x="7112" y="3302"/>
                  </a:lnTo>
                  <a:lnTo>
                    <a:pt x="15621" y="3302"/>
                  </a:lnTo>
                  <a:lnTo>
                    <a:pt x="9906" y="0"/>
                  </a:lnTo>
                  <a:close/>
                </a:path>
              </a:pathLst>
            </a:custGeom>
            <a:solidFill>
              <a:srgbClr val="3A95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4" name="object 214"/>
            <p:cNvSpPr/>
            <p:nvPr/>
          </p:nvSpPr>
          <p:spPr>
            <a:xfrm>
              <a:off x="3942588" y="4073651"/>
              <a:ext cx="1156970" cy="158750"/>
            </a:xfrm>
            <a:custGeom>
              <a:avLst/>
              <a:gdLst/>
              <a:ahLst/>
              <a:cxnLst/>
              <a:rect l="l" t="t" r="r" b="b"/>
              <a:pathLst>
                <a:path w="1156970" h="158750">
                  <a:moveTo>
                    <a:pt x="1156715" y="0"/>
                  </a:moveTo>
                  <a:lnTo>
                    <a:pt x="0" y="0"/>
                  </a:lnTo>
                  <a:lnTo>
                    <a:pt x="0" y="158495"/>
                  </a:lnTo>
                  <a:lnTo>
                    <a:pt x="1156715" y="158495"/>
                  </a:lnTo>
                  <a:lnTo>
                    <a:pt x="1156715" y="0"/>
                  </a:lnTo>
                  <a:close/>
                </a:path>
              </a:pathLst>
            </a:custGeom>
            <a:solidFill>
              <a:srgbClr val="46617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5" name="object 215"/>
            <p:cNvSpPr/>
            <p:nvPr/>
          </p:nvSpPr>
          <p:spPr>
            <a:xfrm>
              <a:off x="3966972" y="4104131"/>
              <a:ext cx="1102360" cy="97790"/>
            </a:xfrm>
            <a:custGeom>
              <a:avLst/>
              <a:gdLst/>
              <a:ahLst/>
              <a:cxnLst/>
              <a:rect l="l" t="t" r="r" b="b"/>
              <a:pathLst>
                <a:path w="1102360" h="97789">
                  <a:moveTo>
                    <a:pt x="1101852" y="0"/>
                  </a:moveTo>
                  <a:lnTo>
                    <a:pt x="0" y="0"/>
                  </a:lnTo>
                  <a:lnTo>
                    <a:pt x="0" y="97535"/>
                  </a:lnTo>
                  <a:lnTo>
                    <a:pt x="1101852" y="97535"/>
                  </a:lnTo>
                  <a:lnTo>
                    <a:pt x="1101852" y="0"/>
                  </a:lnTo>
                  <a:close/>
                </a:path>
              </a:pathLst>
            </a:custGeom>
            <a:solidFill>
              <a:srgbClr val="35485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6" name="object 216"/>
            <p:cNvSpPr/>
            <p:nvPr/>
          </p:nvSpPr>
          <p:spPr>
            <a:xfrm>
              <a:off x="4488180" y="4122420"/>
              <a:ext cx="52069" cy="62865"/>
            </a:xfrm>
            <a:custGeom>
              <a:avLst/>
              <a:gdLst/>
              <a:ahLst/>
              <a:cxnLst/>
              <a:rect l="l" t="t" r="r" b="b"/>
              <a:pathLst>
                <a:path w="52070" h="62864">
                  <a:moveTo>
                    <a:pt x="27304" y="0"/>
                  </a:moveTo>
                  <a:lnTo>
                    <a:pt x="17779" y="3302"/>
                  </a:lnTo>
                  <a:lnTo>
                    <a:pt x="8127" y="8255"/>
                  </a:lnTo>
                  <a:lnTo>
                    <a:pt x="2666" y="18034"/>
                  </a:lnTo>
                  <a:lnTo>
                    <a:pt x="0" y="32893"/>
                  </a:lnTo>
                  <a:lnTo>
                    <a:pt x="2666" y="44450"/>
                  </a:lnTo>
                  <a:lnTo>
                    <a:pt x="8127" y="54229"/>
                  </a:lnTo>
                  <a:lnTo>
                    <a:pt x="17779" y="59182"/>
                  </a:lnTo>
                  <a:lnTo>
                    <a:pt x="27304" y="62484"/>
                  </a:lnTo>
                  <a:lnTo>
                    <a:pt x="38226" y="59182"/>
                  </a:lnTo>
                  <a:lnTo>
                    <a:pt x="44957" y="54229"/>
                  </a:lnTo>
                  <a:lnTo>
                    <a:pt x="50418" y="44450"/>
                  </a:lnTo>
                  <a:lnTo>
                    <a:pt x="51815" y="32893"/>
                  </a:lnTo>
                  <a:lnTo>
                    <a:pt x="50418" y="18034"/>
                  </a:lnTo>
                  <a:lnTo>
                    <a:pt x="44957" y="8255"/>
                  </a:lnTo>
                  <a:lnTo>
                    <a:pt x="38226" y="3302"/>
                  </a:lnTo>
                  <a:lnTo>
                    <a:pt x="27304" y="0"/>
                  </a:lnTo>
                  <a:close/>
                </a:path>
              </a:pathLst>
            </a:custGeom>
            <a:solidFill>
              <a:srgbClr val="BBC1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7" name="object 217"/>
            <p:cNvSpPr/>
            <p:nvPr/>
          </p:nvSpPr>
          <p:spPr>
            <a:xfrm>
              <a:off x="4495800" y="4130039"/>
              <a:ext cx="38100" cy="45720"/>
            </a:xfrm>
            <a:custGeom>
              <a:avLst/>
              <a:gdLst/>
              <a:ahLst/>
              <a:cxnLst/>
              <a:rect l="l" t="t" r="r" b="b"/>
              <a:pathLst>
                <a:path w="38100" h="45720">
                  <a:moveTo>
                    <a:pt x="19812" y="0"/>
                  </a:moveTo>
                  <a:lnTo>
                    <a:pt x="12700" y="3302"/>
                  </a:lnTo>
                  <a:lnTo>
                    <a:pt x="4191" y="6477"/>
                  </a:lnTo>
                  <a:lnTo>
                    <a:pt x="2793" y="14732"/>
                  </a:lnTo>
                  <a:lnTo>
                    <a:pt x="0" y="24511"/>
                  </a:lnTo>
                  <a:lnTo>
                    <a:pt x="2793" y="32639"/>
                  </a:lnTo>
                  <a:lnTo>
                    <a:pt x="4191" y="39243"/>
                  </a:lnTo>
                  <a:lnTo>
                    <a:pt x="12700" y="45720"/>
                  </a:lnTo>
                  <a:lnTo>
                    <a:pt x="28193" y="45720"/>
                  </a:lnTo>
                  <a:lnTo>
                    <a:pt x="32512" y="39243"/>
                  </a:lnTo>
                  <a:lnTo>
                    <a:pt x="38100" y="32639"/>
                  </a:lnTo>
                  <a:lnTo>
                    <a:pt x="38100" y="14732"/>
                  </a:lnTo>
                  <a:lnTo>
                    <a:pt x="32512" y="6477"/>
                  </a:lnTo>
                  <a:lnTo>
                    <a:pt x="28193" y="3302"/>
                  </a:lnTo>
                  <a:lnTo>
                    <a:pt x="19812" y="0"/>
                  </a:lnTo>
                  <a:close/>
                </a:path>
              </a:pathLst>
            </a:custGeom>
            <a:solidFill>
              <a:srgbClr val="2C3D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8" name="object 218"/>
            <p:cNvSpPr/>
            <p:nvPr/>
          </p:nvSpPr>
          <p:spPr>
            <a:xfrm>
              <a:off x="4046220" y="4114799"/>
              <a:ext cx="970915" cy="73660"/>
            </a:xfrm>
            <a:custGeom>
              <a:avLst/>
              <a:gdLst/>
              <a:ahLst/>
              <a:cxnLst/>
              <a:rect l="l" t="t" r="r" b="b"/>
              <a:pathLst>
                <a:path w="970914" h="73660">
                  <a:moveTo>
                    <a:pt x="399288" y="42672"/>
                  </a:moveTo>
                  <a:lnTo>
                    <a:pt x="0" y="42672"/>
                  </a:lnTo>
                  <a:lnTo>
                    <a:pt x="0" y="73152"/>
                  </a:lnTo>
                  <a:lnTo>
                    <a:pt x="399288" y="73152"/>
                  </a:lnTo>
                  <a:lnTo>
                    <a:pt x="399288" y="42672"/>
                  </a:lnTo>
                  <a:close/>
                </a:path>
                <a:path w="970914" h="73660">
                  <a:moveTo>
                    <a:pt x="399288" y="0"/>
                  </a:moveTo>
                  <a:lnTo>
                    <a:pt x="0" y="0"/>
                  </a:lnTo>
                  <a:lnTo>
                    <a:pt x="0" y="33528"/>
                  </a:lnTo>
                  <a:lnTo>
                    <a:pt x="399288" y="33528"/>
                  </a:lnTo>
                  <a:lnTo>
                    <a:pt x="399288" y="0"/>
                  </a:lnTo>
                  <a:close/>
                </a:path>
                <a:path w="970914" h="73660">
                  <a:moveTo>
                    <a:pt x="970775" y="42672"/>
                  </a:moveTo>
                  <a:lnTo>
                    <a:pt x="539496" y="42672"/>
                  </a:lnTo>
                  <a:lnTo>
                    <a:pt x="539496" y="73152"/>
                  </a:lnTo>
                  <a:lnTo>
                    <a:pt x="970775" y="73152"/>
                  </a:lnTo>
                  <a:lnTo>
                    <a:pt x="970775" y="42672"/>
                  </a:lnTo>
                  <a:close/>
                </a:path>
                <a:path w="970914" h="73660">
                  <a:moveTo>
                    <a:pt x="970775" y="0"/>
                  </a:moveTo>
                  <a:lnTo>
                    <a:pt x="539496" y="0"/>
                  </a:lnTo>
                  <a:lnTo>
                    <a:pt x="539496" y="33528"/>
                  </a:lnTo>
                  <a:lnTo>
                    <a:pt x="970775" y="33528"/>
                  </a:lnTo>
                  <a:lnTo>
                    <a:pt x="970775" y="0"/>
                  </a:lnTo>
                  <a:close/>
                </a:path>
              </a:pathLst>
            </a:custGeom>
            <a:solidFill>
              <a:srgbClr val="92A2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9" name="object 219"/>
            <p:cNvSpPr/>
            <p:nvPr/>
          </p:nvSpPr>
          <p:spPr>
            <a:xfrm>
              <a:off x="3988308" y="4148327"/>
              <a:ext cx="43180" cy="21590"/>
            </a:xfrm>
            <a:custGeom>
              <a:avLst/>
              <a:gdLst/>
              <a:ahLst/>
              <a:cxnLst/>
              <a:rect l="l" t="t" r="r" b="b"/>
              <a:pathLst>
                <a:path w="43179" h="21589">
                  <a:moveTo>
                    <a:pt x="42672" y="0"/>
                  </a:moveTo>
                  <a:lnTo>
                    <a:pt x="0" y="0"/>
                  </a:lnTo>
                  <a:lnTo>
                    <a:pt x="0" y="21335"/>
                  </a:lnTo>
                  <a:lnTo>
                    <a:pt x="42672" y="21335"/>
                  </a:lnTo>
                  <a:lnTo>
                    <a:pt x="42672" y="0"/>
                  </a:lnTo>
                  <a:close/>
                </a:path>
              </a:pathLst>
            </a:custGeom>
            <a:solidFill>
              <a:srgbClr val="BBC1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0" name="object 220"/>
            <p:cNvSpPr/>
            <p:nvPr/>
          </p:nvSpPr>
          <p:spPr>
            <a:xfrm>
              <a:off x="3991356" y="4148327"/>
              <a:ext cx="36830" cy="18415"/>
            </a:xfrm>
            <a:custGeom>
              <a:avLst/>
              <a:gdLst/>
              <a:ahLst/>
              <a:cxnLst/>
              <a:rect l="l" t="t" r="r" b="b"/>
              <a:pathLst>
                <a:path w="36829" h="18414">
                  <a:moveTo>
                    <a:pt x="36575" y="0"/>
                  </a:moveTo>
                  <a:lnTo>
                    <a:pt x="0" y="0"/>
                  </a:lnTo>
                  <a:lnTo>
                    <a:pt x="0" y="18287"/>
                  </a:lnTo>
                  <a:lnTo>
                    <a:pt x="36575" y="18287"/>
                  </a:lnTo>
                  <a:lnTo>
                    <a:pt x="36575" y="0"/>
                  </a:lnTo>
                  <a:close/>
                </a:path>
              </a:pathLst>
            </a:custGeom>
            <a:solidFill>
              <a:srgbClr val="2C3D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1" name="object 221"/>
            <p:cNvSpPr/>
            <p:nvPr/>
          </p:nvSpPr>
          <p:spPr>
            <a:xfrm>
              <a:off x="5029200" y="4143755"/>
              <a:ext cx="20320" cy="22860"/>
            </a:xfrm>
            <a:custGeom>
              <a:avLst/>
              <a:gdLst/>
              <a:ahLst/>
              <a:cxnLst/>
              <a:rect l="l" t="t" r="r" b="b"/>
              <a:pathLst>
                <a:path w="20320" h="22860">
                  <a:moveTo>
                    <a:pt x="15621" y="0"/>
                  </a:moveTo>
                  <a:lnTo>
                    <a:pt x="7112" y="0"/>
                  </a:lnTo>
                  <a:lnTo>
                    <a:pt x="4191" y="1650"/>
                  </a:lnTo>
                  <a:lnTo>
                    <a:pt x="2794" y="4952"/>
                  </a:lnTo>
                  <a:lnTo>
                    <a:pt x="0" y="11429"/>
                  </a:lnTo>
                  <a:lnTo>
                    <a:pt x="4191" y="16382"/>
                  </a:lnTo>
                  <a:lnTo>
                    <a:pt x="7112" y="19557"/>
                  </a:lnTo>
                  <a:lnTo>
                    <a:pt x="9906" y="22859"/>
                  </a:lnTo>
                  <a:lnTo>
                    <a:pt x="15621" y="19557"/>
                  </a:lnTo>
                  <a:lnTo>
                    <a:pt x="18415" y="16382"/>
                  </a:lnTo>
                  <a:lnTo>
                    <a:pt x="19812" y="14731"/>
                  </a:lnTo>
                  <a:lnTo>
                    <a:pt x="19812" y="4952"/>
                  </a:lnTo>
                  <a:lnTo>
                    <a:pt x="18415" y="1650"/>
                  </a:lnTo>
                  <a:lnTo>
                    <a:pt x="15621" y="0"/>
                  </a:lnTo>
                  <a:close/>
                </a:path>
              </a:pathLst>
            </a:custGeom>
            <a:solidFill>
              <a:srgbClr val="3A95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2" name="object 222"/>
            <p:cNvSpPr/>
            <p:nvPr/>
          </p:nvSpPr>
          <p:spPr>
            <a:xfrm>
              <a:off x="3942588" y="3902963"/>
              <a:ext cx="1156970" cy="161925"/>
            </a:xfrm>
            <a:custGeom>
              <a:avLst/>
              <a:gdLst/>
              <a:ahLst/>
              <a:cxnLst/>
              <a:rect l="l" t="t" r="r" b="b"/>
              <a:pathLst>
                <a:path w="1156970" h="161925">
                  <a:moveTo>
                    <a:pt x="1156715" y="0"/>
                  </a:moveTo>
                  <a:lnTo>
                    <a:pt x="0" y="0"/>
                  </a:lnTo>
                  <a:lnTo>
                    <a:pt x="0" y="161543"/>
                  </a:lnTo>
                  <a:lnTo>
                    <a:pt x="1156715" y="161543"/>
                  </a:lnTo>
                  <a:lnTo>
                    <a:pt x="1156715" y="0"/>
                  </a:lnTo>
                  <a:close/>
                </a:path>
              </a:pathLst>
            </a:custGeom>
            <a:solidFill>
              <a:srgbClr val="46617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3" name="object 223"/>
            <p:cNvSpPr/>
            <p:nvPr/>
          </p:nvSpPr>
          <p:spPr>
            <a:xfrm>
              <a:off x="3966972" y="3934967"/>
              <a:ext cx="1102360" cy="99060"/>
            </a:xfrm>
            <a:custGeom>
              <a:avLst/>
              <a:gdLst/>
              <a:ahLst/>
              <a:cxnLst/>
              <a:rect l="l" t="t" r="r" b="b"/>
              <a:pathLst>
                <a:path w="1102360" h="99060">
                  <a:moveTo>
                    <a:pt x="1101852" y="0"/>
                  </a:moveTo>
                  <a:lnTo>
                    <a:pt x="0" y="0"/>
                  </a:lnTo>
                  <a:lnTo>
                    <a:pt x="0" y="99059"/>
                  </a:lnTo>
                  <a:lnTo>
                    <a:pt x="1101852" y="99059"/>
                  </a:lnTo>
                  <a:lnTo>
                    <a:pt x="1101852" y="0"/>
                  </a:lnTo>
                  <a:close/>
                </a:path>
              </a:pathLst>
            </a:custGeom>
            <a:solidFill>
              <a:srgbClr val="35485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4" name="object 224"/>
            <p:cNvSpPr/>
            <p:nvPr/>
          </p:nvSpPr>
          <p:spPr>
            <a:xfrm>
              <a:off x="4488180" y="3950207"/>
              <a:ext cx="52069" cy="66040"/>
            </a:xfrm>
            <a:custGeom>
              <a:avLst/>
              <a:gdLst/>
              <a:ahLst/>
              <a:cxnLst/>
              <a:rect l="l" t="t" r="r" b="b"/>
              <a:pathLst>
                <a:path w="52070" h="66039">
                  <a:moveTo>
                    <a:pt x="27304" y="0"/>
                  </a:moveTo>
                  <a:lnTo>
                    <a:pt x="17779" y="3302"/>
                  </a:lnTo>
                  <a:lnTo>
                    <a:pt x="8127" y="10033"/>
                  </a:lnTo>
                  <a:lnTo>
                    <a:pt x="2666" y="21844"/>
                  </a:lnTo>
                  <a:lnTo>
                    <a:pt x="0" y="33655"/>
                  </a:lnTo>
                  <a:lnTo>
                    <a:pt x="2666" y="46990"/>
                  </a:lnTo>
                  <a:lnTo>
                    <a:pt x="8127" y="55499"/>
                  </a:lnTo>
                  <a:lnTo>
                    <a:pt x="17779" y="65532"/>
                  </a:lnTo>
                  <a:lnTo>
                    <a:pt x="38226" y="65532"/>
                  </a:lnTo>
                  <a:lnTo>
                    <a:pt x="44957" y="55499"/>
                  </a:lnTo>
                  <a:lnTo>
                    <a:pt x="50418" y="46990"/>
                  </a:lnTo>
                  <a:lnTo>
                    <a:pt x="51815" y="33655"/>
                  </a:lnTo>
                  <a:lnTo>
                    <a:pt x="50418" y="21844"/>
                  </a:lnTo>
                  <a:lnTo>
                    <a:pt x="44957" y="10033"/>
                  </a:lnTo>
                  <a:lnTo>
                    <a:pt x="38226" y="3302"/>
                  </a:lnTo>
                  <a:lnTo>
                    <a:pt x="27304" y="0"/>
                  </a:lnTo>
                  <a:close/>
                </a:path>
              </a:pathLst>
            </a:custGeom>
            <a:solidFill>
              <a:srgbClr val="BBC1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5" name="object 225"/>
            <p:cNvSpPr/>
            <p:nvPr/>
          </p:nvSpPr>
          <p:spPr>
            <a:xfrm>
              <a:off x="4495800" y="3960875"/>
              <a:ext cx="38100" cy="44450"/>
            </a:xfrm>
            <a:custGeom>
              <a:avLst/>
              <a:gdLst/>
              <a:ahLst/>
              <a:cxnLst/>
              <a:rect l="l" t="t" r="r" b="b"/>
              <a:pathLst>
                <a:path w="38100" h="44450">
                  <a:moveTo>
                    <a:pt x="19812" y="0"/>
                  </a:moveTo>
                  <a:lnTo>
                    <a:pt x="12700" y="3302"/>
                  </a:lnTo>
                  <a:lnTo>
                    <a:pt x="4191" y="8128"/>
                  </a:lnTo>
                  <a:lnTo>
                    <a:pt x="2793" y="14732"/>
                  </a:lnTo>
                  <a:lnTo>
                    <a:pt x="0" y="22860"/>
                  </a:lnTo>
                  <a:lnTo>
                    <a:pt x="2793" y="32766"/>
                  </a:lnTo>
                  <a:lnTo>
                    <a:pt x="4191" y="37592"/>
                  </a:lnTo>
                  <a:lnTo>
                    <a:pt x="12700" y="44196"/>
                  </a:lnTo>
                  <a:lnTo>
                    <a:pt x="28193" y="44196"/>
                  </a:lnTo>
                  <a:lnTo>
                    <a:pt x="32512" y="37592"/>
                  </a:lnTo>
                  <a:lnTo>
                    <a:pt x="38100" y="32766"/>
                  </a:lnTo>
                  <a:lnTo>
                    <a:pt x="38100" y="14732"/>
                  </a:lnTo>
                  <a:lnTo>
                    <a:pt x="32512" y="8128"/>
                  </a:lnTo>
                  <a:lnTo>
                    <a:pt x="28193" y="3302"/>
                  </a:lnTo>
                  <a:lnTo>
                    <a:pt x="19812" y="0"/>
                  </a:lnTo>
                  <a:close/>
                </a:path>
              </a:pathLst>
            </a:custGeom>
            <a:solidFill>
              <a:srgbClr val="2C3D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6" name="object 226"/>
            <p:cNvSpPr/>
            <p:nvPr/>
          </p:nvSpPr>
          <p:spPr>
            <a:xfrm>
              <a:off x="4046220" y="3948683"/>
              <a:ext cx="970915" cy="71755"/>
            </a:xfrm>
            <a:custGeom>
              <a:avLst/>
              <a:gdLst/>
              <a:ahLst/>
              <a:cxnLst/>
              <a:rect l="l" t="t" r="r" b="b"/>
              <a:pathLst>
                <a:path w="970914" h="71754">
                  <a:moveTo>
                    <a:pt x="399288" y="38100"/>
                  </a:moveTo>
                  <a:lnTo>
                    <a:pt x="0" y="38100"/>
                  </a:lnTo>
                  <a:lnTo>
                    <a:pt x="0" y="71628"/>
                  </a:lnTo>
                  <a:lnTo>
                    <a:pt x="399288" y="71628"/>
                  </a:lnTo>
                  <a:lnTo>
                    <a:pt x="399288" y="38100"/>
                  </a:lnTo>
                  <a:close/>
                </a:path>
                <a:path w="970914" h="71754">
                  <a:moveTo>
                    <a:pt x="399288" y="0"/>
                  </a:moveTo>
                  <a:lnTo>
                    <a:pt x="0" y="0"/>
                  </a:lnTo>
                  <a:lnTo>
                    <a:pt x="0" y="30480"/>
                  </a:lnTo>
                  <a:lnTo>
                    <a:pt x="399288" y="30480"/>
                  </a:lnTo>
                  <a:lnTo>
                    <a:pt x="399288" y="0"/>
                  </a:lnTo>
                  <a:close/>
                </a:path>
                <a:path w="970914" h="71754">
                  <a:moveTo>
                    <a:pt x="970775" y="38100"/>
                  </a:moveTo>
                  <a:lnTo>
                    <a:pt x="539496" y="38100"/>
                  </a:lnTo>
                  <a:lnTo>
                    <a:pt x="539496" y="71628"/>
                  </a:lnTo>
                  <a:lnTo>
                    <a:pt x="970775" y="71628"/>
                  </a:lnTo>
                  <a:lnTo>
                    <a:pt x="970775" y="38100"/>
                  </a:lnTo>
                  <a:close/>
                </a:path>
                <a:path w="970914" h="71754">
                  <a:moveTo>
                    <a:pt x="970775" y="0"/>
                  </a:moveTo>
                  <a:lnTo>
                    <a:pt x="539496" y="0"/>
                  </a:lnTo>
                  <a:lnTo>
                    <a:pt x="539496" y="30480"/>
                  </a:lnTo>
                  <a:lnTo>
                    <a:pt x="970775" y="30480"/>
                  </a:lnTo>
                  <a:lnTo>
                    <a:pt x="970775" y="0"/>
                  </a:lnTo>
                  <a:close/>
                </a:path>
              </a:pathLst>
            </a:custGeom>
            <a:solidFill>
              <a:srgbClr val="92A2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7" name="object 227"/>
            <p:cNvSpPr/>
            <p:nvPr/>
          </p:nvSpPr>
          <p:spPr>
            <a:xfrm>
              <a:off x="3988308" y="3979163"/>
              <a:ext cx="43180" cy="20320"/>
            </a:xfrm>
            <a:custGeom>
              <a:avLst/>
              <a:gdLst/>
              <a:ahLst/>
              <a:cxnLst/>
              <a:rect l="l" t="t" r="r" b="b"/>
              <a:pathLst>
                <a:path w="43179" h="20320">
                  <a:moveTo>
                    <a:pt x="42672" y="0"/>
                  </a:moveTo>
                  <a:lnTo>
                    <a:pt x="0" y="0"/>
                  </a:lnTo>
                  <a:lnTo>
                    <a:pt x="0" y="19811"/>
                  </a:lnTo>
                  <a:lnTo>
                    <a:pt x="42672" y="19811"/>
                  </a:lnTo>
                  <a:lnTo>
                    <a:pt x="42672" y="0"/>
                  </a:lnTo>
                  <a:close/>
                </a:path>
              </a:pathLst>
            </a:custGeom>
            <a:solidFill>
              <a:srgbClr val="BBC1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8" name="object 228"/>
            <p:cNvSpPr/>
            <p:nvPr/>
          </p:nvSpPr>
          <p:spPr>
            <a:xfrm>
              <a:off x="3991356" y="3982211"/>
              <a:ext cx="36830" cy="15240"/>
            </a:xfrm>
            <a:custGeom>
              <a:avLst/>
              <a:gdLst/>
              <a:ahLst/>
              <a:cxnLst/>
              <a:rect l="l" t="t" r="r" b="b"/>
              <a:pathLst>
                <a:path w="36829" h="15239">
                  <a:moveTo>
                    <a:pt x="36575" y="0"/>
                  </a:moveTo>
                  <a:lnTo>
                    <a:pt x="0" y="0"/>
                  </a:lnTo>
                  <a:lnTo>
                    <a:pt x="0" y="15239"/>
                  </a:lnTo>
                  <a:lnTo>
                    <a:pt x="36575" y="15239"/>
                  </a:lnTo>
                  <a:lnTo>
                    <a:pt x="36575" y="0"/>
                  </a:lnTo>
                  <a:close/>
                </a:path>
              </a:pathLst>
            </a:custGeom>
            <a:solidFill>
              <a:srgbClr val="2C3D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9" name="object 229"/>
            <p:cNvSpPr/>
            <p:nvPr/>
          </p:nvSpPr>
          <p:spPr>
            <a:xfrm>
              <a:off x="5029200" y="3971543"/>
              <a:ext cx="20320" cy="26034"/>
            </a:xfrm>
            <a:custGeom>
              <a:avLst/>
              <a:gdLst/>
              <a:ahLst/>
              <a:cxnLst/>
              <a:rect l="l" t="t" r="r" b="b"/>
              <a:pathLst>
                <a:path w="20320" h="26035">
                  <a:moveTo>
                    <a:pt x="15621" y="0"/>
                  </a:moveTo>
                  <a:lnTo>
                    <a:pt x="7112" y="0"/>
                  </a:lnTo>
                  <a:lnTo>
                    <a:pt x="4191" y="3429"/>
                  </a:lnTo>
                  <a:lnTo>
                    <a:pt x="2794" y="6858"/>
                  </a:lnTo>
                  <a:lnTo>
                    <a:pt x="0" y="12065"/>
                  </a:lnTo>
                  <a:lnTo>
                    <a:pt x="2794" y="15494"/>
                  </a:lnTo>
                  <a:lnTo>
                    <a:pt x="4191" y="22479"/>
                  </a:lnTo>
                  <a:lnTo>
                    <a:pt x="7112" y="25908"/>
                  </a:lnTo>
                  <a:lnTo>
                    <a:pt x="15621" y="25908"/>
                  </a:lnTo>
                  <a:lnTo>
                    <a:pt x="18415" y="22479"/>
                  </a:lnTo>
                  <a:lnTo>
                    <a:pt x="19812" y="15494"/>
                  </a:lnTo>
                  <a:lnTo>
                    <a:pt x="19812" y="6858"/>
                  </a:lnTo>
                  <a:lnTo>
                    <a:pt x="18415" y="3429"/>
                  </a:lnTo>
                  <a:lnTo>
                    <a:pt x="15621" y="0"/>
                  </a:lnTo>
                  <a:close/>
                </a:path>
              </a:pathLst>
            </a:custGeom>
            <a:solidFill>
              <a:srgbClr val="3A95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0" name="object 230"/>
            <p:cNvSpPr/>
            <p:nvPr/>
          </p:nvSpPr>
          <p:spPr>
            <a:xfrm>
              <a:off x="3942588" y="3733800"/>
              <a:ext cx="1156970" cy="161925"/>
            </a:xfrm>
            <a:custGeom>
              <a:avLst/>
              <a:gdLst/>
              <a:ahLst/>
              <a:cxnLst/>
              <a:rect l="l" t="t" r="r" b="b"/>
              <a:pathLst>
                <a:path w="1156970" h="161925">
                  <a:moveTo>
                    <a:pt x="1156715" y="0"/>
                  </a:moveTo>
                  <a:lnTo>
                    <a:pt x="0" y="0"/>
                  </a:lnTo>
                  <a:lnTo>
                    <a:pt x="0" y="161543"/>
                  </a:lnTo>
                  <a:lnTo>
                    <a:pt x="1156715" y="161543"/>
                  </a:lnTo>
                  <a:lnTo>
                    <a:pt x="1156715" y="0"/>
                  </a:lnTo>
                  <a:close/>
                </a:path>
              </a:pathLst>
            </a:custGeom>
            <a:solidFill>
              <a:srgbClr val="46617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1" name="object 231"/>
            <p:cNvSpPr/>
            <p:nvPr/>
          </p:nvSpPr>
          <p:spPr>
            <a:xfrm>
              <a:off x="3966972" y="3767327"/>
              <a:ext cx="1102360" cy="97790"/>
            </a:xfrm>
            <a:custGeom>
              <a:avLst/>
              <a:gdLst/>
              <a:ahLst/>
              <a:cxnLst/>
              <a:rect l="l" t="t" r="r" b="b"/>
              <a:pathLst>
                <a:path w="1102360" h="97789">
                  <a:moveTo>
                    <a:pt x="1101852" y="0"/>
                  </a:moveTo>
                  <a:lnTo>
                    <a:pt x="0" y="0"/>
                  </a:lnTo>
                  <a:lnTo>
                    <a:pt x="0" y="97535"/>
                  </a:lnTo>
                  <a:lnTo>
                    <a:pt x="1101852" y="97535"/>
                  </a:lnTo>
                  <a:lnTo>
                    <a:pt x="1101852" y="0"/>
                  </a:lnTo>
                  <a:close/>
                </a:path>
              </a:pathLst>
            </a:custGeom>
            <a:solidFill>
              <a:srgbClr val="35485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2" name="object 232"/>
            <p:cNvSpPr/>
            <p:nvPr/>
          </p:nvSpPr>
          <p:spPr>
            <a:xfrm>
              <a:off x="4488180" y="3785616"/>
              <a:ext cx="52069" cy="60960"/>
            </a:xfrm>
            <a:custGeom>
              <a:avLst/>
              <a:gdLst/>
              <a:ahLst/>
              <a:cxnLst/>
              <a:rect l="l" t="t" r="r" b="b"/>
              <a:pathLst>
                <a:path w="52070" h="60960">
                  <a:moveTo>
                    <a:pt x="27304" y="0"/>
                  </a:moveTo>
                  <a:lnTo>
                    <a:pt x="17779" y="3175"/>
                  </a:lnTo>
                  <a:lnTo>
                    <a:pt x="8127" y="8001"/>
                  </a:lnTo>
                  <a:lnTo>
                    <a:pt x="2666" y="17653"/>
                  </a:lnTo>
                  <a:lnTo>
                    <a:pt x="0" y="28829"/>
                  </a:lnTo>
                  <a:lnTo>
                    <a:pt x="2666" y="40132"/>
                  </a:lnTo>
                  <a:lnTo>
                    <a:pt x="8127" y="51308"/>
                  </a:lnTo>
                  <a:lnTo>
                    <a:pt x="17779" y="57785"/>
                  </a:lnTo>
                  <a:lnTo>
                    <a:pt x="27304" y="60960"/>
                  </a:lnTo>
                  <a:lnTo>
                    <a:pt x="38226" y="57785"/>
                  </a:lnTo>
                  <a:lnTo>
                    <a:pt x="44957" y="51308"/>
                  </a:lnTo>
                  <a:lnTo>
                    <a:pt x="50418" y="40132"/>
                  </a:lnTo>
                  <a:lnTo>
                    <a:pt x="51815" y="28829"/>
                  </a:lnTo>
                  <a:lnTo>
                    <a:pt x="50418" y="17653"/>
                  </a:lnTo>
                  <a:lnTo>
                    <a:pt x="44957" y="8001"/>
                  </a:lnTo>
                  <a:lnTo>
                    <a:pt x="38226" y="3175"/>
                  </a:lnTo>
                  <a:lnTo>
                    <a:pt x="27304" y="0"/>
                  </a:lnTo>
                  <a:close/>
                </a:path>
              </a:pathLst>
            </a:custGeom>
            <a:solidFill>
              <a:srgbClr val="BBC1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3" name="object 233"/>
            <p:cNvSpPr/>
            <p:nvPr/>
          </p:nvSpPr>
          <p:spPr>
            <a:xfrm>
              <a:off x="4495800" y="3793235"/>
              <a:ext cx="38100" cy="44450"/>
            </a:xfrm>
            <a:custGeom>
              <a:avLst/>
              <a:gdLst/>
              <a:ahLst/>
              <a:cxnLst/>
              <a:rect l="l" t="t" r="r" b="b"/>
              <a:pathLst>
                <a:path w="38100" h="44450">
                  <a:moveTo>
                    <a:pt x="28193" y="0"/>
                  </a:moveTo>
                  <a:lnTo>
                    <a:pt x="12700" y="0"/>
                  </a:lnTo>
                  <a:lnTo>
                    <a:pt x="4191" y="6604"/>
                  </a:lnTo>
                  <a:lnTo>
                    <a:pt x="2793" y="13081"/>
                  </a:lnTo>
                  <a:lnTo>
                    <a:pt x="0" y="21336"/>
                  </a:lnTo>
                  <a:lnTo>
                    <a:pt x="2793" y="29464"/>
                  </a:lnTo>
                  <a:lnTo>
                    <a:pt x="4191" y="39243"/>
                  </a:lnTo>
                  <a:lnTo>
                    <a:pt x="12700" y="42545"/>
                  </a:lnTo>
                  <a:lnTo>
                    <a:pt x="19812" y="44196"/>
                  </a:lnTo>
                  <a:lnTo>
                    <a:pt x="28193" y="42545"/>
                  </a:lnTo>
                  <a:lnTo>
                    <a:pt x="32512" y="39243"/>
                  </a:lnTo>
                  <a:lnTo>
                    <a:pt x="38100" y="29464"/>
                  </a:lnTo>
                  <a:lnTo>
                    <a:pt x="38100" y="13081"/>
                  </a:lnTo>
                  <a:lnTo>
                    <a:pt x="32512" y="6604"/>
                  </a:lnTo>
                  <a:lnTo>
                    <a:pt x="28193" y="0"/>
                  </a:lnTo>
                  <a:close/>
                </a:path>
              </a:pathLst>
            </a:custGeom>
            <a:solidFill>
              <a:srgbClr val="2C3D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4" name="object 234"/>
            <p:cNvSpPr/>
            <p:nvPr/>
          </p:nvSpPr>
          <p:spPr>
            <a:xfrm>
              <a:off x="4046220" y="3777995"/>
              <a:ext cx="970915" cy="73660"/>
            </a:xfrm>
            <a:custGeom>
              <a:avLst/>
              <a:gdLst/>
              <a:ahLst/>
              <a:cxnLst/>
              <a:rect l="l" t="t" r="r" b="b"/>
              <a:pathLst>
                <a:path w="970914" h="73660">
                  <a:moveTo>
                    <a:pt x="399288" y="42672"/>
                  </a:moveTo>
                  <a:lnTo>
                    <a:pt x="0" y="42672"/>
                  </a:lnTo>
                  <a:lnTo>
                    <a:pt x="0" y="73152"/>
                  </a:lnTo>
                  <a:lnTo>
                    <a:pt x="399288" y="73152"/>
                  </a:lnTo>
                  <a:lnTo>
                    <a:pt x="399288" y="42672"/>
                  </a:lnTo>
                  <a:close/>
                </a:path>
                <a:path w="970914" h="73660">
                  <a:moveTo>
                    <a:pt x="399288" y="0"/>
                  </a:moveTo>
                  <a:lnTo>
                    <a:pt x="0" y="0"/>
                  </a:lnTo>
                  <a:lnTo>
                    <a:pt x="0" y="30480"/>
                  </a:lnTo>
                  <a:lnTo>
                    <a:pt x="399288" y="30480"/>
                  </a:lnTo>
                  <a:lnTo>
                    <a:pt x="399288" y="0"/>
                  </a:lnTo>
                  <a:close/>
                </a:path>
                <a:path w="970914" h="73660">
                  <a:moveTo>
                    <a:pt x="970775" y="42672"/>
                  </a:moveTo>
                  <a:lnTo>
                    <a:pt x="539496" y="42672"/>
                  </a:lnTo>
                  <a:lnTo>
                    <a:pt x="539496" y="73152"/>
                  </a:lnTo>
                  <a:lnTo>
                    <a:pt x="970775" y="73152"/>
                  </a:lnTo>
                  <a:lnTo>
                    <a:pt x="970775" y="42672"/>
                  </a:lnTo>
                  <a:close/>
                </a:path>
                <a:path w="970914" h="73660">
                  <a:moveTo>
                    <a:pt x="970775" y="0"/>
                  </a:moveTo>
                  <a:lnTo>
                    <a:pt x="539496" y="0"/>
                  </a:lnTo>
                  <a:lnTo>
                    <a:pt x="539496" y="30480"/>
                  </a:lnTo>
                  <a:lnTo>
                    <a:pt x="970775" y="30480"/>
                  </a:lnTo>
                  <a:lnTo>
                    <a:pt x="970775" y="0"/>
                  </a:lnTo>
                  <a:close/>
                </a:path>
              </a:pathLst>
            </a:custGeom>
            <a:solidFill>
              <a:srgbClr val="92A2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5" name="object 235"/>
            <p:cNvSpPr/>
            <p:nvPr/>
          </p:nvSpPr>
          <p:spPr>
            <a:xfrm>
              <a:off x="3988308" y="3808475"/>
              <a:ext cx="43180" cy="21590"/>
            </a:xfrm>
            <a:custGeom>
              <a:avLst/>
              <a:gdLst/>
              <a:ahLst/>
              <a:cxnLst/>
              <a:rect l="l" t="t" r="r" b="b"/>
              <a:pathLst>
                <a:path w="43179" h="21589">
                  <a:moveTo>
                    <a:pt x="42672" y="0"/>
                  </a:moveTo>
                  <a:lnTo>
                    <a:pt x="0" y="0"/>
                  </a:lnTo>
                  <a:lnTo>
                    <a:pt x="0" y="21335"/>
                  </a:lnTo>
                  <a:lnTo>
                    <a:pt x="42672" y="21335"/>
                  </a:lnTo>
                  <a:lnTo>
                    <a:pt x="42672" y="0"/>
                  </a:lnTo>
                  <a:close/>
                </a:path>
              </a:pathLst>
            </a:custGeom>
            <a:solidFill>
              <a:srgbClr val="BBC1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6" name="object 236"/>
            <p:cNvSpPr/>
            <p:nvPr/>
          </p:nvSpPr>
          <p:spPr>
            <a:xfrm>
              <a:off x="3991356" y="3811523"/>
              <a:ext cx="36830" cy="13970"/>
            </a:xfrm>
            <a:custGeom>
              <a:avLst/>
              <a:gdLst/>
              <a:ahLst/>
              <a:cxnLst/>
              <a:rect l="l" t="t" r="r" b="b"/>
              <a:pathLst>
                <a:path w="36829" h="13970">
                  <a:moveTo>
                    <a:pt x="36575" y="0"/>
                  </a:moveTo>
                  <a:lnTo>
                    <a:pt x="0" y="0"/>
                  </a:lnTo>
                  <a:lnTo>
                    <a:pt x="0" y="13715"/>
                  </a:lnTo>
                  <a:lnTo>
                    <a:pt x="36575" y="13715"/>
                  </a:lnTo>
                  <a:lnTo>
                    <a:pt x="36575" y="0"/>
                  </a:lnTo>
                  <a:close/>
                </a:path>
              </a:pathLst>
            </a:custGeom>
            <a:solidFill>
              <a:srgbClr val="2C3D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7" name="object 237"/>
            <p:cNvSpPr/>
            <p:nvPr/>
          </p:nvSpPr>
          <p:spPr>
            <a:xfrm>
              <a:off x="5029200" y="3802379"/>
              <a:ext cx="20320" cy="22860"/>
            </a:xfrm>
            <a:custGeom>
              <a:avLst/>
              <a:gdLst/>
              <a:ahLst/>
              <a:cxnLst/>
              <a:rect l="l" t="t" r="r" b="b"/>
              <a:pathLst>
                <a:path w="20320" h="22860">
                  <a:moveTo>
                    <a:pt x="18415" y="3301"/>
                  </a:moveTo>
                  <a:lnTo>
                    <a:pt x="4191" y="3301"/>
                  </a:lnTo>
                  <a:lnTo>
                    <a:pt x="2794" y="8127"/>
                  </a:lnTo>
                  <a:lnTo>
                    <a:pt x="0" y="11429"/>
                  </a:lnTo>
                  <a:lnTo>
                    <a:pt x="2794" y="17906"/>
                  </a:lnTo>
                  <a:lnTo>
                    <a:pt x="4191" y="19557"/>
                  </a:lnTo>
                  <a:lnTo>
                    <a:pt x="7112" y="22859"/>
                  </a:lnTo>
                  <a:lnTo>
                    <a:pt x="15621" y="22859"/>
                  </a:lnTo>
                  <a:lnTo>
                    <a:pt x="19812" y="17906"/>
                  </a:lnTo>
                  <a:lnTo>
                    <a:pt x="19812" y="8127"/>
                  </a:lnTo>
                  <a:lnTo>
                    <a:pt x="18415" y="3301"/>
                  </a:lnTo>
                  <a:close/>
                </a:path>
                <a:path w="20320" h="22860">
                  <a:moveTo>
                    <a:pt x="9906" y="0"/>
                  </a:moveTo>
                  <a:lnTo>
                    <a:pt x="7112" y="3301"/>
                  </a:lnTo>
                  <a:lnTo>
                    <a:pt x="15621" y="3301"/>
                  </a:lnTo>
                  <a:lnTo>
                    <a:pt x="9906" y="0"/>
                  </a:lnTo>
                  <a:close/>
                </a:path>
              </a:pathLst>
            </a:custGeom>
            <a:solidFill>
              <a:srgbClr val="3A95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8" name="object 238"/>
            <p:cNvSpPr/>
            <p:nvPr/>
          </p:nvSpPr>
          <p:spPr>
            <a:xfrm>
              <a:off x="3942588" y="3566159"/>
              <a:ext cx="1156970" cy="160020"/>
            </a:xfrm>
            <a:custGeom>
              <a:avLst/>
              <a:gdLst/>
              <a:ahLst/>
              <a:cxnLst/>
              <a:rect l="l" t="t" r="r" b="b"/>
              <a:pathLst>
                <a:path w="1156970" h="160020">
                  <a:moveTo>
                    <a:pt x="1156715" y="0"/>
                  </a:moveTo>
                  <a:lnTo>
                    <a:pt x="0" y="0"/>
                  </a:lnTo>
                  <a:lnTo>
                    <a:pt x="0" y="160019"/>
                  </a:lnTo>
                  <a:lnTo>
                    <a:pt x="1156715" y="160019"/>
                  </a:lnTo>
                  <a:lnTo>
                    <a:pt x="1156715" y="0"/>
                  </a:lnTo>
                  <a:close/>
                </a:path>
              </a:pathLst>
            </a:custGeom>
            <a:solidFill>
              <a:srgbClr val="46617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9" name="object 239"/>
            <p:cNvSpPr/>
            <p:nvPr/>
          </p:nvSpPr>
          <p:spPr>
            <a:xfrm>
              <a:off x="3966972" y="3598163"/>
              <a:ext cx="1102360" cy="96520"/>
            </a:xfrm>
            <a:custGeom>
              <a:avLst/>
              <a:gdLst/>
              <a:ahLst/>
              <a:cxnLst/>
              <a:rect l="l" t="t" r="r" b="b"/>
              <a:pathLst>
                <a:path w="1102360" h="96520">
                  <a:moveTo>
                    <a:pt x="1101852" y="0"/>
                  </a:moveTo>
                  <a:lnTo>
                    <a:pt x="0" y="0"/>
                  </a:lnTo>
                  <a:lnTo>
                    <a:pt x="0" y="96011"/>
                  </a:lnTo>
                  <a:lnTo>
                    <a:pt x="1101852" y="96011"/>
                  </a:lnTo>
                  <a:lnTo>
                    <a:pt x="1101852" y="0"/>
                  </a:lnTo>
                  <a:close/>
                </a:path>
              </a:pathLst>
            </a:custGeom>
            <a:solidFill>
              <a:srgbClr val="35485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0" name="object 240"/>
            <p:cNvSpPr/>
            <p:nvPr/>
          </p:nvSpPr>
          <p:spPr>
            <a:xfrm>
              <a:off x="4488180" y="3613404"/>
              <a:ext cx="52069" cy="64135"/>
            </a:xfrm>
            <a:custGeom>
              <a:avLst/>
              <a:gdLst/>
              <a:ahLst/>
              <a:cxnLst/>
              <a:rect l="l" t="t" r="r" b="b"/>
              <a:pathLst>
                <a:path w="52070" h="64135">
                  <a:moveTo>
                    <a:pt x="27304" y="0"/>
                  </a:moveTo>
                  <a:lnTo>
                    <a:pt x="17779" y="3301"/>
                  </a:lnTo>
                  <a:lnTo>
                    <a:pt x="8127" y="9905"/>
                  </a:lnTo>
                  <a:lnTo>
                    <a:pt x="2666" y="18033"/>
                  </a:lnTo>
                  <a:lnTo>
                    <a:pt x="0" y="32765"/>
                  </a:lnTo>
                  <a:lnTo>
                    <a:pt x="2666" y="45973"/>
                  </a:lnTo>
                  <a:lnTo>
                    <a:pt x="8127" y="54101"/>
                  </a:lnTo>
                  <a:lnTo>
                    <a:pt x="17779" y="60705"/>
                  </a:lnTo>
                  <a:lnTo>
                    <a:pt x="27304" y="64007"/>
                  </a:lnTo>
                  <a:lnTo>
                    <a:pt x="38226" y="60705"/>
                  </a:lnTo>
                  <a:lnTo>
                    <a:pt x="44957" y="54101"/>
                  </a:lnTo>
                  <a:lnTo>
                    <a:pt x="50418" y="45973"/>
                  </a:lnTo>
                  <a:lnTo>
                    <a:pt x="51815" y="32765"/>
                  </a:lnTo>
                  <a:lnTo>
                    <a:pt x="50418" y="18033"/>
                  </a:lnTo>
                  <a:lnTo>
                    <a:pt x="44957" y="9905"/>
                  </a:lnTo>
                  <a:lnTo>
                    <a:pt x="38226" y="3301"/>
                  </a:lnTo>
                  <a:lnTo>
                    <a:pt x="27304" y="0"/>
                  </a:lnTo>
                  <a:close/>
                </a:path>
              </a:pathLst>
            </a:custGeom>
            <a:solidFill>
              <a:srgbClr val="BBC1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1" name="object 241"/>
            <p:cNvSpPr/>
            <p:nvPr/>
          </p:nvSpPr>
          <p:spPr>
            <a:xfrm>
              <a:off x="4495800" y="3624072"/>
              <a:ext cx="38100" cy="44450"/>
            </a:xfrm>
            <a:custGeom>
              <a:avLst/>
              <a:gdLst/>
              <a:ahLst/>
              <a:cxnLst/>
              <a:rect l="l" t="t" r="r" b="b"/>
              <a:pathLst>
                <a:path w="38100" h="44450">
                  <a:moveTo>
                    <a:pt x="19812" y="0"/>
                  </a:moveTo>
                  <a:lnTo>
                    <a:pt x="12700" y="3302"/>
                  </a:lnTo>
                  <a:lnTo>
                    <a:pt x="4191" y="4953"/>
                  </a:lnTo>
                  <a:lnTo>
                    <a:pt x="2793" y="14732"/>
                  </a:lnTo>
                  <a:lnTo>
                    <a:pt x="0" y="22860"/>
                  </a:lnTo>
                  <a:lnTo>
                    <a:pt x="2793" y="29464"/>
                  </a:lnTo>
                  <a:lnTo>
                    <a:pt x="4191" y="37592"/>
                  </a:lnTo>
                  <a:lnTo>
                    <a:pt x="12700" y="44196"/>
                  </a:lnTo>
                  <a:lnTo>
                    <a:pt x="28193" y="44196"/>
                  </a:lnTo>
                  <a:lnTo>
                    <a:pt x="32512" y="37592"/>
                  </a:lnTo>
                  <a:lnTo>
                    <a:pt x="38100" y="29464"/>
                  </a:lnTo>
                  <a:lnTo>
                    <a:pt x="38100" y="14732"/>
                  </a:lnTo>
                  <a:lnTo>
                    <a:pt x="32512" y="4953"/>
                  </a:lnTo>
                  <a:lnTo>
                    <a:pt x="28193" y="3302"/>
                  </a:lnTo>
                  <a:lnTo>
                    <a:pt x="19812" y="0"/>
                  </a:lnTo>
                  <a:close/>
                </a:path>
              </a:pathLst>
            </a:custGeom>
            <a:solidFill>
              <a:srgbClr val="2C3D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2" name="object 242"/>
            <p:cNvSpPr/>
            <p:nvPr/>
          </p:nvSpPr>
          <p:spPr>
            <a:xfrm>
              <a:off x="4046220" y="3608831"/>
              <a:ext cx="970915" cy="70485"/>
            </a:xfrm>
            <a:custGeom>
              <a:avLst/>
              <a:gdLst/>
              <a:ahLst/>
              <a:cxnLst/>
              <a:rect l="l" t="t" r="r" b="b"/>
              <a:pathLst>
                <a:path w="970914" h="70485">
                  <a:moveTo>
                    <a:pt x="399288" y="41148"/>
                  </a:moveTo>
                  <a:lnTo>
                    <a:pt x="0" y="41148"/>
                  </a:lnTo>
                  <a:lnTo>
                    <a:pt x="0" y="70104"/>
                  </a:lnTo>
                  <a:lnTo>
                    <a:pt x="399288" y="70104"/>
                  </a:lnTo>
                  <a:lnTo>
                    <a:pt x="399288" y="41148"/>
                  </a:lnTo>
                  <a:close/>
                </a:path>
                <a:path w="970914" h="70485">
                  <a:moveTo>
                    <a:pt x="399288" y="0"/>
                  </a:moveTo>
                  <a:lnTo>
                    <a:pt x="0" y="0"/>
                  </a:lnTo>
                  <a:lnTo>
                    <a:pt x="0" y="33528"/>
                  </a:lnTo>
                  <a:lnTo>
                    <a:pt x="399288" y="33528"/>
                  </a:lnTo>
                  <a:lnTo>
                    <a:pt x="399288" y="0"/>
                  </a:lnTo>
                  <a:close/>
                </a:path>
                <a:path w="970914" h="70485">
                  <a:moveTo>
                    <a:pt x="970775" y="41148"/>
                  </a:moveTo>
                  <a:lnTo>
                    <a:pt x="539496" y="41148"/>
                  </a:lnTo>
                  <a:lnTo>
                    <a:pt x="539496" y="70104"/>
                  </a:lnTo>
                  <a:lnTo>
                    <a:pt x="970775" y="70104"/>
                  </a:lnTo>
                  <a:lnTo>
                    <a:pt x="970775" y="41148"/>
                  </a:lnTo>
                  <a:close/>
                </a:path>
                <a:path w="970914" h="70485">
                  <a:moveTo>
                    <a:pt x="970775" y="0"/>
                  </a:moveTo>
                  <a:lnTo>
                    <a:pt x="539496" y="0"/>
                  </a:lnTo>
                  <a:lnTo>
                    <a:pt x="539496" y="33528"/>
                  </a:lnTo>
                  <a:lnTo>
                    <a:pt x="970775" y="33528"/>
                  </a:lnTo>
                  <a:lnTo>
                    <a:pt x="970775" y="0"/>
                  </a:lnTo>
                  <a:close/>
                </a:path>
              </a:pathLst>
            </a:custGeom>
            <a:solidFill>
              <a:srgbClr val="92A2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3" name="object 243"/>
            <p:cNvSpPr/>
            <p:nvPr/>
          </p:nvSpPr>
          <p:spPr>
            <a:xfrm>
              <a:off x="3988308" y="3642359"/>
              <a:ext cx="43180" cy="20320"/>
            </a:xfrm>
            <a:custGeom>
              <a:avLst/>
              <a:gdLst/>
              <a:ahLst/>
              <a:cxnLst/>
              <a:rect l="l" t="t" r="r" b="b"/>
              <a:pathLst>
                <a:path w="43179" h="20320">
                  <a:moveTo>
                    <a:pt x="42672" y="0"/>
                  </a:moveTo>
                  <a:lnTo>
                    <a:pt x="0" y="0"/>
                  </a:lnTo>
                  <a:lnTo>
                    <a:pt x="0" y="19811"/>
                  </a:lnTo>
                  <a:lnTo>
                    <a:pt x="42672" y="19811"/>
                  </a:lnTo>
                  <a:lnTo>
                    <a:pt x="42672" y="0"/>
                  </a:lnTo>
                  <a:close/>
                </a:path>
              </a:pathLst>
            </a:custGeom>
            <a:solidFill>
              <a:srgbClr val="BBC1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4" name="object 244"/>
            <p:cNvSpPr/>
            <p:nvPr/>
          </p:nvSpPr>
          <p:spPr>
            <a:xfrm>
              <a:off x="3991356" y="3642359"/>
              <a:ext cx="36830" cy="18415"/>
            </a:xfrm>
            <a:custGeom>
              <a:avLst/>
              <a:gdLst/>
              <a:ahLst/>
              <a:cxnLst/>
              <a:rect l="l" t="t" r="r" b="b"/>
              <a:pathLst>
                <a:path w="36829" h="18414">
                  <a:moveTo>
                    <a:pt x="36575" y="0"/>
                  </a:moveTo>
                  <a:lnTo>
                    <a:pt x="0" y="0"/>
                  </a:lnTo>
                  <a:lnTo>
                    <a:pt x="0" y="18287"/>
                  </a:lnTo>
                  <a:lnTo>
                    <a:pt x="36575" y="18287"/>
                  </a:lnTo>
                  <a:lnTo>
                    <a:pt x="36575" y="0"/>
                  </a:lnTo>
                  <a:close/>
                </a:path>
              </a:pathLst>
            </a:custGeom>
            <a:solidFill>
              <a:srgbClr val="2C3D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5" name="object 245"/>
            <p:cNvSpPr/>
            <p:nvPr/>
          </p:nvSpPr>
          <p:spPr>
            <a:xfrm>
              <a:off x="5029200" y="3634739"/>
              <a:ext cx="20320" cy="21590"/>
            </a:xfrm>
            <a:custGeom>
              <a:avLst/>
              <a:gdLst/>
              <a:ahLst/>
              <a:cxnLst/>
              <a:rect l="l" t="t" r="r" b="b"/>
              <a:pathLst>
                <a:path w="20320" h="21589">
                  <a:moveTo>
                    <a:pt x="15621" y="0"/>
                  </a:moveTo>
                  <a:lnTo>
                    <a:pt x="7112" y="0"/>
                  </a:lnTo>
                  <a:lnTo>
                    <a:pt x="4191" y="3302"/>
                  </a:lnTo>
                  <a:lnTo>
                    <a:pt x="2794" y="6604"/>
                  </a:lnTo>
                  <a:lnTo>
                    <a:pt x="0" y="11430"/>
                  </a:lnTo>
                  <a:lnTo>
                    <a:pt x="2794" y="14732"/>
                  </a:lnTo>
                  <a:lnTo>
                    <a:pt x="4191" y="18034"/>
                  </a:lnTo>
                  <a:lnTo>
                    <a:pt x="7112" y="21336"/>
                  </a:lnTo>
                  <a:lnTo>
                    <a:pt x="15621" y="21336"/>
                  </a:lnTo>
                  <a:lnTo>
                    <a:pt x="18415" y="18034"/>
                  </a:lnTo>
                  <a:lnTo>
                    <a:pt x="19812" y="14732"/>
                  </a:lnTo>
                  <a:lnTo>
                    <a:pt x="19812" y="6604"/>
                  </a:lnTo>
                  <a:lnTo>
                    <a:pt x="18415" y="3302"/>
                  </a:lnTo>
                  <a:lnTo>
                    <a:pt x="15621" y="0"/>
                  </a:lnTo>
                  <a:close/>
                </a:path>
              </a:pathLst>
            </a:custGeom>
            <a:solidFill>
              <a:srgbClr val="3A95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6" name="object 246"/>
            <p:cNvSpPr/>
            <p:nvPr/>
          </p:nvSpPr>
          <p:spPr>
            <a:xfrm>
              <a:off x="3942588" y="3396995"/>
              <a:ext cx="1156970" cy="161925"/>
            </a:xfrm>
            <a:custGeom>
              <a:avLst/>
              <a:gdLst/>
              <a:ahLst/>
              <a:cxnLst/>
              <a:rect l="l" t="t" r="r" b="b"/>
              <a:pathLst>
                <a:path w="1156970" h="161925">
                  <a:moveTo>
                    <a:pt x="1156715" y="0"/>
                  </a:moveTo>
                  <a:lnTo>
                    <a:pt x="0" y="0"/>
                  </a:lnTo>
                  <a:lnTo>
                    <a:pt x="0" y="161543"/>
                  </a:lnTo>
                  <a:lnTo>
                    <a:pt x="1156715" y="161543"/>
                  </a:lnTo>
                  <a:lnTo>
                    <a:pt x="1156715" y="0"/>
                  </a:lnTo>
                  <a:close/>
                </a:path>
              </a:pathLst>
            </a:custGeom>
            <a:solidFill>
              <a:srgbClr val="46617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7" name="object 247"/>
            <p:cNvSpPr/>
            <p:nvPr/>
          </p:nvSpPr>
          <p:spPr>
            <a:xfrm>
              <a:off x="3966972" y="3425951"/>
              <a:ext cx="1102360" cy="102235"/>
            </a:xfrm>
            <a:custGeom>
              <a:avLst/>
              <a:gdLst/>
              <a:ahLst/>
              <a:cxnLst/>
              <a:rect l="l" t="t" r="r" b="b"/>
              <a:pathLst>
                <a:path w="1102360" h="102235">
                  <a:moveTo>
                    <a:pt x="1101852" y="0"/>
                  </a:moveTo>
                  <a:lnTo>
                    <a:pt x="0" y="0"/>
                  </a:lnTo>
                  <a:lnTo>
                    <a:pt x="0" y="102107"/>
                  </a:lnTo>
                  <a:lnTo>
                    <a:pt x="1101852" y="102107"/>
                  </a:lnTo>
                  <a:lnTo>
                    <a:pt x="1101852" y="0"/>
                  </a:lnTo>
                  <a:close/>
                </a:path>
              </a:pathLst>
            </a:custGeom>
            <a:solidFill>
              <a:srgbClr val="35485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8" name="object 248"/>
            <p:cNvSpPr/>
            <p:nvPr/>
          </p:nvSpPr>
          <p:spPr>
            <a:xfrm>
              <a:off x="4488180" y="3444239"/>
              <a:ext cx="52069" cy="62865"/>
            </a:xfrm>
            <a:custGeom>
              <a:avLst/>
              <a:gdLst/>
              <a:ahLst/>
              <a:cxnLst/>
              <a:rect l="l" t="t" r="r" b="b"/>
              <a:pathLst>
                <a:path w="52070" h="62864">
                  <a:moveTo>
                    <a:pt x="27304" y="0"/>
                  </a:moveTo>
                  <a:lnTo>
                    <a:pt x="17779" y="3301"/>
                  </a:lnTo>
                  <a:lnTo>
                    <a:pt x="8127" y="8254"/>
                  </a:lnTo>
                  <a:lnTo>
                    <a:pt x="2666" y="21335"/>
                  </a:lnTo>
                  <a:lnTo>
                    <a:pt x="0" y="32892"/>
                  </a:lnTo>
                  <a:lnTo>
                    <a:pt x="2666" y="44449"/>
                  </a:lnTo>
                  <a:lnTo>
                    <a:pt x="8127" y="54228"/>
                  </a:lnTo>
                  <a:lnTo>
                    <a:pt x="17779" y="62483"/>
                  </a:lnTo>
                  <a:lnTo>
                    <a:pt x="38226" y="62483"/>
                  </a:lnTo>
                  <a:lnTo>
                    <a:pt x="44957" y="54228"/>
                  </a:lnTo>
                  <a:lnTo>
                    <a:pt x="50418" y="44449"/>
                  </a:lnTo>
                  <a:lnTo>
                    <a:pt x="51815" y="32892"/>
                  </a:lnTo>
                  <a:lnTo>
                    <a:pt x="50418" y="21335"/>
                  </a:lnTo>
                  <a:lnTo>
                    <a:pt x="44957" y="8254"/>
                  </a:lnTo>
                  <a:lnTo>
                    <a:pt x="38226" y="3301"/>
                  </a:lnTo>
                  <a:lnTo>
                    <a:pt x="27304" y="0"/>
                  </a:lnTo>
                  <a:close/>
                </a:path>
              </a:pathLst>
            </a:custGeom>
            <a:solidFill>
              <a:srgbClr val="BBC1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9" name="object 249"/>
            <p:cNvSpPr/>
            <p:nvPr/>
          </p:nvSpPr>
          <p:spPr>
            <a:xfrm>
              <a:off x="4495800" y="3453383"/>
              <a:ext cx="38100" cy="45720"/>
            </a:xfrm>
            <a:custGeom>
              <a:avLst/>
              <a:gdLst/>
              <a:ahLst/>
              <a:cxnLst/>
              <a:rect l="l" t="t" r="r" b="b"/>
              <a:pathLst>
                <a:path w="38100" h="45720">
                  <a:moveTo>
                    <a:pt x="19812" y="0"/>
                  </a:moveTo>
                  <a:lnTo>
                    <a:pt x="12700" y="3302"/>
                  </a:lnTo>
                  <a:lnTo>
                    <a:pt x="4191" y="6477"/>
                  </a:lnTo>
                  <a:lnTo>
                    <a:pt x="2793" y="16383"/>
                  </a:lnTo>
                  <a:lnTo>
                    <a:pt x="0" y="24511"/>
                  </a:lnTo>
                  <a:lnTo>
                    <a:pt x="2793" y="32639"/>
                  </a:lnTo>
                  <a:lnTo>
                    <a:pt x="4191" y="39243"/>
                  </a:lnTo>
                  <a:lnTo>
                    <a:pt x="12700" y="45720"/>
                  </a:lnTo>
                  <a:lnTo>
                    <a:pt x="28193" y="45720"/>
                  </a:lnTo>
                  <a:lnTo>
                    <a:pt x="32512" y="39243"/>
                  </a:lnTo>
                  <a:lnTo>
                    <a:pt x="38100" y="32639"/>
                  </a:lnTo>
                  <a:lnTo>
                    <a:pt x="38100" y="16383"/>
                  </a:lnTo>
                  <a:lnTo>
                    <a:pt x="32512" y="6477"/>
                  </a:lnTo>
                  <a:lnTo>
                    <a:pt x="28193" y="3302"/>
                  </a:lnTo>
                  <a:lnTo>
                    <a:pt x="19812" y="0"/>
                  </a:lnTo>
                  <a:close/>
                </a:path>
              </a:pathLst>
            </a:custGeom>
            <a:solidFill>
              <a:srgbClr val="2C3D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0" name="object 250"/>
            <p:cNvSpPr/>
            <p:nvPr/>
          </p:nvSpPr>
          <p:spPr>
            <a:xfrm>
              <a:off x="4046220" y="3441191"/>
              <a:ext cx="970915" cy="73660"/>
            </a:xfrm>
            <a:custGeom>
              <a:avLst/>
              <a:gdLst/>
              <a:ahLst/>
              <a:cxnLst/>
              <a:rect l="l" t="t" r="r" b="b"/>
              <a:pathLst>
                <a:path w="970914" h="73660">
                  <a:moveTo>
                    <a:pt x="399288" y="39624"/>
                  </a:moveTo>
                  <a:lnTo>
                    <a:pt x="0" y="39624"/>
                  </a:lnTo>
                  <a:lnTo>
                    <a:pt x="0" y="73152"/>
                  </a:lnTo>
                  <a:lnTo>
                    <a:pt x="399288" y="73152"/>
                  </a:lnTo>
                  <a:lnTo>
                    <a:pt x="399288" y="39624"/>
                  </a:lnTo>
                  <a:close/>
                </a:path>
                <a:path w="970914" h="73660">
                  <a:moveTo>
                    <a:pt x="399288" y="0"/>
                  </a:moveTo>
                  <a:lnTo>
                    <a:pt x="0" y="0"/>
                  </a:lnTo>
                  <a:lnTo>
                    <a:pt x="0" y="30480"/>
                  </a:lnTo>
                  <a:lnTo>
                    <a:pt x="399288" y="30480"/>
                  </a:lnTo>
                  <a:lnTo>
                    <a:pt x="399288" y="0"/>
                  </a:lnTo>
                  <a:close/>
                </a:path>
                <a:path w="970914" h="73660">
                  <a:moveTo>
                    <a:pt x="970775" y="39624"/>
                  </a:moveTo>
                  <a:lnTo>
                    <a:pt x="539496" y="39624"/>
                  </a:lnTo>
                  <a:lnTo>
                    <a:pt x="539496" y="73152"/>
                  </a:lnTo>
                  <a:lnTo>
                    <a:pt x="970775" y="73152"/>
                  </a:lnTo>
                  <a:lnTo>
                    <a:pt x="970775" y="39624"/>
                  </a:lnTo>
                  <a:close/>
                </a:path>
                <a:path w="970914" h="73660">
                  <a:moveTo>
                    <a:pt x="970775" y="0"/>
                  </a:moveTo>
                  <a:lnTo>
                    <a:pt x="539496" y="0"/>
                  </a:lnTo>
                  <a:lnTo>
                    <a:pt x="539496" y="30480"/>
                  </a:lnTo>
                  <a:lnTo>
                    <a:pt x="970775" y="30480"/>
                  </a:lnTo>
                  <a:lnTo>
                    <a:pt x="970775" y="0"/>
                  </a:lnTo>
                  <a:close/>
                </a:path>
              </a:pathLst>
            </a:custGeom>
            <a:solidFill>
              <a:srgbClr val="92A2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1" name="object 251"/>
            <p:cNvSpPr/>
            <p:nvPr/>
          </p:nvSpPr>
          <p:spPr>
            <a:xfrm>
              <a:off x="3988308" y="3471672"/>
              <a:ext cx="43180" cy="21590"/>
            </a:xfrm>
            <a:custGeom>
              <a:avLst/>
              <a:gdLst/>
              <a:ahLst/>
              <a:cxnLst/>
              <a:rect l="l" t="t" r="r" b="b"/>
              <a:pathLst>
                <a:path w="43179" h="21589">
                  <a:moveTo>
                    <a:pt x="42672" y="0"/>
                  </a:moveTo>
                  <a:lnTo>
                    <a:pt x="0" y="0"/>
                  </a:lnTo>
                  <a:lnTo>
                    <a:pt x="0" y="21335"/>
                  </a:lnTo>
                  <a:lnTo>
                    <a:pt x="42672" y="21335"/>
                  </a:lnTo>
                  <a:lnTo>
                    <a:pt x="42672" y="0"/>
                  </a:lnTo>
                  <a:close/>
                </a:path>
              </a:pathLst>
            </a:custGeom>
            <a:solidFill>
              <a:srgbClr val="BBC1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2" name="object 252"/>
            <p:cNvSpPr/>
            <p:nvPr/>
          </p:nvSpPr>
          <p:spPr>
            <a:xfrm>
              <a:off x="3991356" y="3474719"/>
              <a:ext cx="36830" cy="13970"/>
            </a:xfrm>
            <a:custGeom>
              <a:avLst/>
              <a:gdLst/>
              <a:ahLst/>
              <a:cxnLst/>
              <a:rect l="l" t="t" r="r" b="b"/>
              <a:pathLst>
                <a:path w="36829" h="13970">
                  <a:moveTo>
                    <a:pt x="36575" y="0"/>
                  </a:moveTo>
                  <a:lnTo>
                    <a:pt x="0" y="0"/>
                  </a:lnTo>
                  <a:lnTo>
                    <a:pt x="0" y="13715"/>
                  </a:lnTo>
                  <a:lnTo>
                    <a:pt x="36575" y="13715"/>
                  </a:lnTo>
                  <a:lnTo>
                    <a:pt x="36575" y="0"/>
                  </a:lnTo>
                  <a:close/>
                </a:path>
              </a:pathLst>
            </a:custGeom>
            <a:solidFill>
              <a:srgbClr val="2C3D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3" name="object 253"/>
            <p:cNvSpPr/>
            <p:nvPr/>
          </p:nvSpPr>
          <p:spPr>
            <a:xfrm>
              <a:off x="5029200" y="3465575"/>
              <a:ext cx="20320" cy="22860"/>
            </a:xfrm>
            <a:custGeom>
              <a:avLst/>
              <a:gdLst/>
              <a:ahLst/>
              <a:cxnLst/>
              <a:rect l="l" t="t" r="r" b="b"/>
              <a:pathLst>
                <a:path w="20320" h="22860">
                  <a:moveTo>
                    <a:pt x="15621" y="0"/>
                  </a:moveTo>
                  <a:lnTo>
                    <a:pt x="7112" y="0"/>
                  </a:lnTo>
                  <a:lnTo>
                    <a:pt x="4191" y="3301"/>
                  </a:lnTo>
                  <a:lnTo>
                    <a:pt x="2794" y="4952"/>
                  </a:lnTo>
                  <a:lnTo>
                    <a:pt x="0" y="11429"/>
                  </a:lnTo>
                  <a:lnTo>
                    <a:pt x="2794" y="14731"/>
                  </a:lnTo>
                  <a:lnTo>
                    <a:pt x="4191" y="19557"/>
                  </a:lnTo>
                  <a:lnTo>
                    <a:pt x="7112" y="22859"/>
                  </a:lnTo>
                  <a:lnTo>
                    <a:pt x="15621" y="22859"/>
                  </a:lnTo>
                  <a:lnTo>
                    <a:pt x="18415" y="19557"/>
                  </a:lnTo>
                  <a:lnTo>
                    <a:pt x="19812" y="14731"/>
                  </a:lnTo>
                  <a:lnTo>
                    <a:pt x="19812" y="4952"/>
                  </a:lnTo>
                  <a:lnTo>
                    <a:pt x="15621" y="0"/>
                  </a:lnTo>
                  <a:close/>
                </a:path>
              </a:pathLst>
            </a:custGeom>
            <a:solidFill>
              <a:srgbClr val="3A95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4" name="object 254"/>
            <p:cNvSpPr/>
            <p:nvPr/>
          </p:nvSpPr>
          <p:spPr>
            <a:xfrm>
              <a:off x="3942588" y="3227831"/>
              <a:ext cx="1156970" cy="161925"/>
            </a:xfrm>
            <a:custGeom>
              <a:avLst/>
              <a:gdLst/>
              <a:ahLst/>
              <a:cxnLst/>
              <a:rect l="l" t="t" r="r" b="b"/>
              <a:pathLst>
                <a:path w="1156970" h="161925">
                  <a:moveTo>
                    <a:pt x="1156715" y="0"/>
                  </a:moveTo>
                  <a:lnTo>
                    <a:pt x="0" y="0"/>
                  </a:lnTo>
                  <a:lnTo>
                    <a:pt x="0" y="161543"/>
                  </a:lnTo>
                  <a:lnTo>
                    <a:pt x="1156715" y="161543"/>
                  </a:lnTo>
                  <a:lnTo>
                    <a:pt x="1156715" y="0"/>
                  </a:lnTo>
                  <a:close/>
                </a:path>
              </a:pathLst>
            </a:custGeom>
            <a:solidFill>
              <a:srgbClr val="46617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5" name="object 255"/>
            <p:cNvSpPr/>
            <p:nvPr/>
          </p:nvSpPr>
          <p:spPr>
            <a:xfrm>
              <a:off x="3966972" y="3258311"/>
              <a:ext cx="1102360" cy="99060"/>
            </a:xfrm>
            <a:custGeom>
              <a:avLst/>
              <a:gdLst/>
              <a:ahLst/>
              <a:cxnLst/>
              <a:rect l="l" t="t" r="r" b="b"/>
              <a:pathLst>
                <a:path w="1102360" h="99060">
                  <a:moveTo>
                    <a:pt x="1101852" y="0"/>
                  </a:moveTo>
                  <a:lnTo>
                    <a:pt x="0" y="0"/>
                  </a:lnTo>
                  <a:lnTo>
                    <a:pt x="0" y="99059"/>
                  </a:lnTo>
                  <a:lnTo>
                    <a:pt x="1101852" y="99059"/>
                  </a:lnTo>
                  <a:lnTo>
                    <a:pt x="1101852" y="0"/>
                  </a:lnTo>
                  <a:close/>
                </a:path>
              </a:pathLst>
            </a:custGeom>
            <a:solidFill>
              <a:srgbClr val="35485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6" name="object 256"/>
            <p:cNvSpPr/>
            <p:nvPr/>
          </p:nvSpPr>
          <p:spPr>
            <a:xfrm>
              <a:off x="4488180" y="3276599"/>
              <a:ext cx="52069" cy="62865"/>
            </a:xfrm>
            <a:custGeom>
              <a:avLst/>
              <a:gdLst/>
              <a:ahLst/>
              <a:cxnLst/>
              <a:rect l="l" t="t" r="r" b="b"/>
              <a:pathLst>
                <a:path w="52070" h="62864">
                  <a:moveTo>
                    <a:pt x="27304" y="0"/>
                  </a:moveTo>
                  <a:lnTo>
                    <a:pt x="17779" y="3301"/>
                  </a:lnTo>
                  <a:lnTo>
                    <a:pt x="8127" y="9905"/>
                  </a:lnTo>
                  <a:lnTo>
                    <a:pt x="2666" y="18033"/>
                  </a:lnTo>
                  <a:lnTo>
                    <a:pt x="0" y="31241"/>
                  </a:lnTo>
                  <a:lnTo>
                    <a:pt x="2666" y="42798"/>
                  </a:lnTo>
                  <a:lnTo>
                    <a:pt x="8127" y="54228"/>
                  </a:lnTo>
                  <a:lnTo>
                    <a:pt x="17779" y="60832"/>
                  </a:lnTo>
                  <a:lnTo>
                    <a:pt x="27304" y="62483"/>
                  </a:lnTo>
                  <a:lnTo>
                    <a:pt x="38226" y="60832"/>
                  </a:lnTo>
                  <a:lnTo>
                    <a:pt x="44957" y="54228"/>
                  </a:lnTo>
                  <a:lnTo>
                    <a:pt x="50418" y="42798"/>
                  </a:lnTo>
                  <a:lnTo>
                    <a:pt x="51815" y="31241"/>
                  </a:lnTo>
                  <a:lnTo>
                    <a:pt x="50418" y="18033"/>
                  </a:lnTo>
                  <a:lnTo>
                    <a:pt x="44957" y="9905"/>
                  </a:lnTo>
                  <a:lnTo>
                    <a:pt x="38226" y="3301"/>
                  </a:lnTo>
                  <a:lnTo>
                    <a:pt x="27304" y="0"/>
                  </a:lnTo>
                  <a:close/>
                </a:path>
              </a:pathLst>
            </a:custGeom>
            <a:solidFill>
              <a:srgbClr val="BBC1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7" name="object 257"/>
            <p:cNvSpPr/>
            <p:nvPr/>
          </p:nvSpPr>
          <p:spPr>
            <a:xfrm>
              <a:off x="4495800" y="3287267"/>
              <a:ext cx="38100" cy="44450"/>
            </a:xfrm>
            <a:custGeom>
              <a:avLst/>
              <a:gdLst/>
              <a:ahLst/>
              <a:cxnLst/>
              <a:rect l="l" t="t" r="r" b="b"/>
              <a:pathLst>
                <a:path w="38100" h="44450">
                  <a:moveTo>
                    <a:pt x="28193" y="0"/>
                  </a:moveTo>
                  <a:lnTo>
                    <a:pt x="12700" y="0"/>
                  </a:lnTo>
                  <a:lnTo>
                    <a:pt x="4191" y="4953"/>
                  </a:lnTo>
                  <a:lnTo>
                    <a:pt x="2793" y="11430"/>
                  </a:lnTo>
                  <a:lnTo>
                    <a:pt x="0" y="21336"/>
                  </a:lnTo>
                  <a:lnTo>
                    <a:pt x="2793" y="29464"/>
                  </a:lnTo>
                  <a:lnTo>
                    <a:pt x="4191" y="37592"/>
                  </a:lnTo>
                  <a:lnTo>
                    <a:pt x="12700" y="40894"/>
                  </a:lnTo>
                  <a:lnTo>
                    <a:pt x="19812" y="44196"/>
                  </a:lnTo>
                  <a:lnTo>
                    <a:pt x="28193" y="40894"/>
                  </a:lnTo>
                  <a:lnTo>
                    <a:pt x="32512" y="37592"/>
                  </a:lnTo>
                  <a:lnTo>
                    <a:pt x="38100" y="29464"/>
                  </a:lnTo>
                  <a:lnTo>
                    <a:pt x="38100" y="11430"/>
                  </a:lnTo>
                  <a:lnTo>
                    <a:pt x="32512" y="4953"/>
                  </a:lnTo>
                  <a:lnTo>
                    <a:pt x="28193" y="0"/>
                  </a:lnTo>
                  <a:close/>
                </a:path>
              </a:pathLst>
            </a:custGeom>
            <a:solidFill>
              <a:srgbClr val="2C3D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8" name="object 258"/>
            <p:cNvSpPr/>
            <p:nvPr/>
          </p:nvSpPr>
          <p:spPr>
            <a:xfrm>
              <a:off x="4046220" y="3272027"/>
              <a:ext cx="970915" cy="70485"/>
            </a:xfrm>
            <a:custGeom>
              <a:avLst/>
              <a:gdLst/>
              <a:ahLst/>
              <a:cxnLst/>
              <a:rect l="l" t="t" r="r" b="b"/>
              <a:pathLst>
                <a:path w="970914" h="70485">
                  <a:moveTo>
                    <a:pt x="399288" y="41148"/>
                  </a:moveTo>
                  <a:lnTo>
                    <a:pt x="0" y="41148"/>
                  </a:lnTo>
                  <a:lnTo>
                    <a:pt x="0" y="70104"/>
                  </a:lnTo>
                  <a:lnTo>
                    <a:pt x="399288" y="70104"/>
                  </a:lnTo>
                  <a:lnTo>
                    <a:pt x="399288" y="41148"/>
                  </a:lnTo>
                  <a:close/>
                </a:path>
                <a:path w="970914" h="70485">
                  <a:moveTo>
                    <a:pt x="399288" y="0"/>
                  </a:moveTo>
                  <a:lnTo>
                    <a:pt x="0" y="0"/>
                  </a:lnTo>
                  <a:lnTo>
                    <a:pt x="0" y="28956"/>
                  </a:lnTo>
                  <a:lnTo>
                    <a:pt x="399288" y="28956"/>
                  </a:lnTo>
                  <a:lnTo>
                    <a:pt x="399288" y="0"/>
                  </a:lnTo>
                  <a:close/>
                </a:path>
                <a:path w="970914" h="70485">
                  <a:moveTo>
                    <a:pt x="970775" y="41148"/>
                  </a:moveTo>
                  <a:lnTo>
                    <a:pt x="539496" y="41148"/>
                  </a:lnTo>
                  <a:lnTo>
                    <a:pt x="539496" y="70104"/>
                  </a:lnTo>
                  <a:lnTo>
                    <a:pt x="970775" y="70104"/>
                  </a:lnTo>
                  <a:lnTo>
                    <a:pt x="970775" y="41148"/>
                  </a:lnTo>
                  <a:close/>
                </a:path>
                <a:path w="970914" h="70485">
                  <a:moveTo>
                    <a:pt x="970775" y="0"/>
                  </a:moveTo>
                  <a:lnTo>
                    <a:pt x="539496" y="0"/>
                  </a:lnTo>
                  <a:lnTo>
                    <a:pt x="539496" y="28956"/>
                  </a:lnTo>
                  <a:lnTo>
                    <a:pt x="970775" y="28956"/>
                  </a:lnTo>
                  <a:lnTo>
                    <a:pt x="970775" y="0"/>
                  </a:lnTo>
                  <a:close/>
                </a:path>
              </a:pathLst>
            </a:custGeom>
            <a:solidFill>
              <a:srgbClr val="92A2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9" name="object 259"/>
            <p:cNvSpPr/>
            <p:nvPr/>
          </p:nvSpPr>
          <p:spPr>
            <a:xfrm>
              <a:off x="3988308" y="3300983"/>
              <a:ext cx="43180" cy="21590"/>
            </a:xfrm>
            <a:custGeom>
              <a:avLst/>
              <a:gdLst/>
              <a:ahLst/>
              <a:cxnLst/>
              <a:rect l="l" t="t" r="r" b="b"/>
              <a:pathLst>
                <a:path w="43179" h="21589">
                  <a:moveTo>
                    <a:pt x="42672" y="0"/>
                  </a:moveTo>
                  <a:lnTo>
                    <a:pt x="0" y="0"/>
                  </a:lnTo>
                  <a:lnTo>
                    <a:pt x="0" y="21335"/>
                  </a:lnTo>
                  <a:lnTo>
                    <a:pt x="42672" y="21335"/>
                  </a:lnTo>
                  <a:lnTo>
                    <a:pt x="42672" y="0"/>
                  </a:lnTo>
                  <a:close/>
                </a:path>
              </a:pathLst>
            </a:custGeom>
            <a:solidFill>
              <a:srgbClr val="BBC1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0" name="object 260"/>
            <p:cNvSpPr/>
            <p:nvPr/>
          </p:nvSpPr>
          <p:spPr>
            <a:xfrm>
              <a:off x="3991356" y="3305555"/>
              <a:ext cx="36830" cy="13970"/>
            </a:xfrm>
            <a:custGeom>
              <a:avLst/>
              <a:gdLst/>
              <a:ahLst/>
              <a:cxnLst/>
              <a:rect l="l" t="t" r="r" b="b"/>
              <a:pathLst>
                <a:path w="36829" h="13970">
                  <a:moveTo>
                    <a:pt x="36575" y="0"/>
                  </a:moveTo>
                  <a:lnTo>
                    <a:pt x="0" y="0"/>
                  </a:lnTo>
                  <a:lnTo>
                    <a:pt x="0" y="13715"/>
                  </a:lnTo>
                  <a:lnTo>
                    <a:pt x="36575" y="13715"/>
                  </a:lnTo>
                  <a:lnTo>
                    <a:pt x="36575" y="0"/>
                  </a:lnTo>
                  <a:close/>
                </a:path>
              </a:pathLst>
            </a:custGeom>
            <a:solidFill>
              <a:srgbClr val="2C3D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1" name="object 261"/>
            <p:cNvSpPr/>
            <p:nvPr/>
          </p:nvSpPr>
          <p:spPr>
            <a:xfrm>
              <a:off x="5029200" y="3294887"/>
              <a:ext cx="20320" cy="24765"/>
            </a:xfrm>
            <a:custGeom>
              <a:avLst/>
              <a:gdLst/>
              <a:ahLst/>
              <a:cxnLst/>
              <a:rect l="l" t="t" r="r" b="b"/>
              <a:pathLst>
                <a:path w="20320" h="24764">
                  <a:moveTo>
                    <a:pt x="18415" y="3301"/>
                  </a:moveTo>
                  <a:lnTo>
                    <a:pt x="4191" y="3301"/>
                  </a:lnTo>
                  <a:lnTo>
                    <a:pt x="2794" y="9778"/>
                  </a:lnTo>
                  <a:lnTo>
                    <a:pt x="0" y="12953"/>
                  </a:lnTo>
                  <a:lnTo>
                    <a:pt x="2794" y="17906"/>
                  </a:lnTo>
                  <a:lnTo>
                    <a:pt x="4191" y="21081"/>
                  </a:lnTo>
                  <a:lnTo>
                    <a:pt x="7112" y="24383"/>
                  </a:lnTo>
                  <a:lnTo>
                    <a:pt x="15621" y="24383"/>
                  </a:lnTo>
                  <a:lnTo>
                    <a:pt x="18415" y="21081"/>
                  </a:lnTo>
                  <a:lnTo>
                    <a:pt x="19812" y="17906"/>
                  </a:lnTo>
                  <a:lnTo>
                    <a:pt x="19812" y="9778"/>
                  </a:lnTo>
                  <a:lnTo>
                    <a:pt x="18415" y="3301"/>
                  </a:lnTo>
                  <a:close/>
                </a:path>
                <a:path w="20320" h="24764">
                  <a:moveTo>
                    <a:pt x="9906" y="0"/>
                  </a:moveTo>
                  <a:lnTo>
                    <a:pt x="7112" y="3301"/>
                  </a:lnTo>
                  <a:lnTo>
                    <a:pt x="15621" y="3301"/>
                  </a:lnTo>
                  <a:lnTo>
                    <a:pt x="9906" y="0"/>
                  </a:lnTo>
                  <a:close/>
                </a:path>
              </a:pathLst>
            </a:custGeom>
            <a:solidFill>
              <a:srgbClr val="3A95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2" name="object 262"/>
            <p:cNvSpPr/>
            <p:nvPr/>
          </p:nvSpPr>
          <p:spPr>
            <a:xfrm>
              <a:off x="3942588" y="3060191"/>
              <a:ext cx="1156970" cy="157480"/>
            </a:xfrm>
            <a:custGeom>
              <a:avLst/>
              <a:gdLst/>
              <a:ahLst/>
              <a:cxnLst/>
              <a:rect l="l" t="t" r="r" b="b"/>
              <a:pathLst>
                <a:path w="1156970" h="157480">
                  <a:moveTo>
                    <a:pt x="1156715" y="0"/>
                  </a:moveTo>
                  <a:lnTo>
                    <a:pt x="0" y="0"/>
                  </a:lnTo>
                  <a:lnTo>
                    <a:pt x="0" y="156971"/>
                  </a:lnTo>
                  <a:lnTo>
                    <a:pt x="1156715" y="156971"/>
                  </a:lnTo>
                  <a:lnTo>
                    <a:pt x="1156715" y="0"/>
                  </a:lnTo>
                  <a:close/>
                </a:path>
              </a:pathLst>
            </a:custGeom>
            <a:solidFill>
              <a:srgbClr val="46617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3" name="object 263"/>
            <p:cNvSpPr/>
            <p:nvPr/>
          </p:nvSpPr>
          <p:spPr>
            <a:xfrm>
              <a:off x="3966972" y="3089147"/>
              <a:ext cx="1102360" cy="99060"/>
            </a:xfrm>
            <a:custGeom>
              <a:avLst/>
              <a:gdLst/>
              <a:ahLst/>
              <a:cxnLst/>
              <a:rect l="l" t="t" r="r" b="b"/>
              <a:pathLst>
                <a:path w="1102360" h="99060">
                  <a:moveTo>
                    <a:pt x="1101852" y="0"/>
                  </a:moveTo>
                  <a:lnTo>
                    <a:pt x="0" y="0"/>
                  </a:lnTo>
                  <a:lnTo>
                    <a:pt x="0" y="99059"/>
                  </a:lnTo>
                  <a:lnTo>
                    <a:pt x="1101852" y="99059"/>
                  </a:lnTo>
                  <a:lnTo>
                    <a:pt x="1101852" y="0"/>
                  </a:lnTo>
                  <a:close/>
                </a:path>
              </a:pathLst>
            </a:custGeom>
            <a:solidFill>
              <a:srgbClr val="35485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4" name="object 264"/>
            <p:cNvSpPr/>
            <p:nvPr/>
          </p:nvSpPr>
          <p:spPr>
            <a:xfrm>
              <a:off x="4488180" y="3107436"/>
              <a:ext cx="52069" cy="62865"/>
            </a:xfrm>
            <a:custGeom>
              <a:avLst/>
              <a:gdLst/>
              <a:ahLst/>
              <a:cxnLst/>
              <a:rect l="l" t="t" r="r" b="b"/>
              <a:pathLst>
                <a:path w="52070" h="62864">
                  <a:moveTo>
                    <a:pt x="27304" y="0"/>
                  </a:moveTo>
                  <a:lnTo>
                    <a:pt x="17779" y="3301"/>
                  </a:lnTo>
                  <a:lnTo>
                    <a:pt x="8127" y="8254"/>
                  </a:lnTo>
                  <a:lnTo>
                    <a:pt x="2666" y="18033"/>
                  </a:lnTo>
                  <a:lnTo>
                    <a:pt x="0" y="29590"/>
                  </a:lnTo>
                  <a:lnTo>
                    <a:pt x="2666" y="44449"/>
                  </a:lnTo>
                  <a:lnTo>
                    <a:pt x="8127" y="54228"/>
                  </a:lnTo>
                  <a:lnTo>
                    <a:pt x="17779" y="59181"/>
                  </a:lnTo>
                  <a:lnTo>
                    <a:pt x="27304" y="62483"/>
                  </a:lnTo>
                  <a:lnTo>
                    <a:pt x="38226" y="59181"/>
                  </a:lnTo>
                  <a:lnTo>
                    <a:pt x="44957" y="54228"/>
                  </a:lnTo>
                  <a:lnTo>
                    <a:pt x="50418" y="44449"/>
                  </a:lnTo>
                  <a:lnTo>
                    <a:pt x="51815" y="29590"/>
                  </a:lnTo>
                  <a:lnTo>
                    <a:pt x="50418" y="18033"/>
                  </a:lnTo>
                  <a:lnTo>
                    <a:pt x="44957" y="8254"/>
                  </a:lnTo>
                  <a:lnTo>
                    <a:pt x="38226" y="3301"/>
                  </a:lnTo>
                  <a:lnTo>
                    <a:pt x="27304" y="0"/>
                  </a:lnTo>
                  <a:close/>
                </a:path>
              </a:pathLst>
            </a:custGeom>
            <a:solidFill>
              <a:srgbClr val="BBC1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5" name="object 265"/>
            <p:cNvSpPr/>
            <p:nvPr/>
          </p:nvSpPr>
          <p:spPr>
            <a:xfrm>
              <a:off x="4495800" y="3116580"/>
              <a:ext cx="38100" cy="45720"/>
            </a:xfrm>
            <a:custGeom>
              <a:avLst/>
              <a:gdLst/>
              <a:ahLst/>
              <a:cxnLst/>
              <a:rect l="l" t="t" r="r" b="b"/>
              <a:pathLst>
                <a:path w="38100" h="45719">
                  <a:moveTo>
                    <a:pt x="28193" y="0"/>
                  </a:moveTo>
                  <a:lnTo>
                    <a:pt x="12700" y="0"/>
                  </a:lnTo>
                  <a:lnTo>
                    <a:pt x="4191" y="6477"/>
                  </a:lnTo>
                  <a:lnTo>
                    <a:pt x="2793" y="14732"/>
                  </a:lnTo>
                  <a:lnTo>
                    <a:pt x="0" y="21209"/>
                  </a:lnTo>
                  <a:lnTo>
                    <a:pt x="2793" y="30988"/>
                  </a:lnTo>
                  <a:lnTo>
                    <a:pt x="4191" y="39243"/>
                  </a:lnTo>
                  <a:lnTo>
                    <a:pt x="12700" y="42418"/>
                  </a:lnTo>
                  <a:lnTo>
                    <a:pt x="19812" y="45720"/>
                  </a:lnTo>
                  <a:lnTo>
                    <a:pt x="28193" y="42418"/>
                  </a:lnTo>
                  <a:lnTo>
                    <a:pt x="32512" y="39243"/>
                  </a:lnTo>
                  <a:lnTo>
                    <a:pt x="38100" y="30988"/>
                  </a:lnTo>
                  <a:lnTo>
                    <a:pt x="38100" y="14732"/>
                  </a:lnTo>
                  <a:lnTo>
                    <a:pt x="32512" y="6477"/>
                  </a:lnTo>
                  <a:lnTo>
                    <a:pt x="28193" y="0"/>
                  </a:lnTo>
                  <a:close/>
                </a:path>
              </a:pathLst>
            </a:custGeom>
            <a:solidFill>
              <a:srgbClr val="2C3D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6" name="object 266"/>
            <p:cNvSpPr/>
            <p:nvPr/>
          </p:nvSpPr>
          <p:spPr>
            <a:xfrm>
              <a:off x="4046220" y="3101339"/>
              <a:ext cx="970915" cy="71755"/>
            </a:xfrm>
            <a:custGeom>
              <a:avLst/>
              <a:gdLst/>
              <a:ahLst/>
              <a:cxnLst/>
              <a:rect l="l" t="t" r="r" b="b"/>
              <a:pathLst>
                <a:path w="970914" h="71755">
                  <a:moveTo>
                    <a:pt x="399288" y="42672"/>
                  </a:moveTo>
                  <a:lnTo>
                    <a:pt x="0" y="42672"/>
                  </a:lnTo>
                  <a:lnTo>
                    <a:pt x="0" y="71628"/>
                  </a:lnTo>
                  <a:lnTo>
                    <a:pt x="399288" y="71628"/>
                  </a:lnTo>
                  <a:lnTo>
                    <a:pt x="399288" y="42672"/>
                  </a:lnTo>
                  <a:close/>
                </a:path>
                <a:path w="970914" h="71755">
                  <a:moveTo>
                    <a:pt x="399288" y="0"/>
                  </a:moveTo>
                  <a:lnTo>
                    <a:pt x="0" y="0"/>
                  </a:lnTo>
                  <a:lnTo>
                    <a:pt x="0" y="32004"/>
                  </a:lnTo>
                  <a:lnTo>
                    <a:pt x="399288" y="32004"/>
                  </a:lnTo>
                  <a:lnTo>
                    <a:pt x="399288" y="0"/>
                  </a:lnTo>
                  <a:close/>
                </a:path>
                <a:path w="970914" h="71755">
                  <a:moveTo>
                    <a:pt x="970775" y="42672"/>
                  </a:moveTo>
                  <a:lnTo>
                    <a:pt x="539496" y="42672"/>
                  </a:lnTo>
                  <a:lnTo>
                    <a:pt x="539496" y="71628"/>
                  </a:lnTo>
                  <a:lnTo>
                    <a:pt x="970775" y="71628"/>
                  </a:lnTo>
                  <a:lnTo>
                    <a:pt x="970775" y="42672"/>
                  </a:lnTo>
                  <a:close/>
                </a:path>
                <a:path w="970914" h="71755">
                  <a:moveTo>
                    <a:pt x="970775" y="0"/>
                  </a:moveTo>
                  <a:lnTo>
                    <a:pt x="539496" y="0"/>
                  </a:lnTo>
                  <a:lnTo>
                    <a:pt x="539496" y="32004"/>
                  </a:lnTo>
                  <a:lnTo>
                    <a:pt x="970775" y="32004"/>
                  </a:lnTo>
                  <a:lnTo>
                    <a:pt x="970775" y="0"/>
                  </a:lnTo>
                  <a:close/>
                </a:path>
              </a:pathLst>
            </a:custGeom>
            <a:solidFill>
              <a:srgbClr val="92A2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7" name="object 267"/>
            <p:cNvSpPr/>
            <p:nvPr/>
          </p:nvSpPr>
          <p:spPr>
            <a:xfrm>
              <a:off x="3988308" y="3130295"/>
              <a:ext cx="43180" cy="24765"/>
            </a:xfrm>
            <a:custGeom>
              <a:avLst/>
              <a:gdLst/>
              <a:ahLst/>
              <a:cxnLst/>
              <a:rect l="l" t="t" r="r" b="b"/>
              <a:pathLst>
                <a:path w="43179" h="24764">
                  <a:moveTo>
                    <a:pt x="42672" y="0"/>
                  </a:moveTo>
                  <a:lnTo>
                    <a:pt x="0" y="0"/>
                  </a:lnTo>
                  <a:lnTo>
                    <a:pt x="0" y="24383"/>
                  </a:lnTo>
                  <a:lnTo>
                    <a:pt x="42672" y="24383"/>
                  </a:lnTo>
                  <a:lnTo>
                    <a:pt x="42672" y="0"/>
                  </a:lnTo>
                  <a:close/>
                </a:path>
              </a:pathLst>
            </a:custGeom>
            <a:solidFill>
              <a:srgbClr val="BBC1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8" name="object 268"/>
            <p:cNvSpPr/>
            <p:nvPr/>
          </p:nvSpPr>
          <p:spPr>
            <a:xfrm>
              <a:off x="3991356" y="3133343"/>
              <a:ext cx="36830" cy="18415"/>
            </a:xfrm>
            <a:custGeom>
              <a:avLst/>
              <a:gdLst/>
              <a:ahLst/>
              <a:cxnLst/>
              <a:rect l="l" t="t" r="r" b="b"/>
              <a:pathLst>
                <a:path w="36829" h="18414">
                  <a:moveTo>
                    <a:pt x="36575" y="0"/>
                  </a:moveTo>
                  <a:lnTo>
                    <a:pt x="0" y="0"/>
                  </a:lnTo>
                  <a:lnTo>
                    <a:pt x="0" y="18287"/>
                  </a:lnTo>
                  <a:lnTo>
                    <a:pt x="36575" y="18287"/>
                  </a:lnTo>
                  <a:lnTo>
                    <a:pt x="36575" y="0"/>
                  </a:lnTo>
                  <a:close/>
                </a:path>
              </a:pathLst>
            </a:custGeom>
            <a:solidFill>
              <a:srgbClr val="2C3D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9" name="object 269"/>
            <p:cNvSpPr/>
            <p:nvPr/>
          </p:nvSpPr>
          <p:spPr>
            <a:xfrm>
              <a:off x="5029200" y="3128772"/>
              <a:ext cx="20320" cy="20320"/>
            </a:xfrm>
            <a:custGeom>
              <a:avLst/>
              <a:gdLst/>
              <a:ahLst/>
              <a:cxnLst/>
              <a:rect l="l" t="t" r="r" b="b"/>
              <a:pathLst>
                <a:path w="20320" h="20319">
                  <a:moveTo>
                    <a:pt x="15621" y="0"/>
                  </a:moveTo>
                  <a:lnTo>
                    <a:pt x="7112" y="0"/>
                  </a:lnTo>
                  <a:lnTo>
                    <a:pt x="4191" y="1650"/>
                  </a:lnTo>
                  <a:lnTo>
                    <a:pt x="2794" y="4952"/>
                  </a:lnTo>
                  <a:lnTo>
                    <a:pt x="0" y="8254"/>
                  </a:lnTo>
                  <a:lnTo>
                    <a:pt x="4191" y="18160"/>
                  </a:lnTo>
                  <a:lnTo>
                    <a:pt x="7112" y="19811"/>
                  </a:lnTo>
                  <a:lnTo>
                    <a:pt x="15621" y="19811"/>
                  </a:lnTo>
                  <a:lnTo>
                    <a:pt x="18415" y="18160"/>
                  </a:lnTo>
                  <a:lnTo>
                    <a:pt x="19812" y="14858"/>
                  </a:lnTo>
                  <a:lnTo>
                    <a:pt x="19812" y="4952"/>
                  </a:lnTo>
                  <a:lnTo>
                    <a:pt x="18415" y="1650"/>
                  </a:lnTo>
                  <a:lnTo>
                    <a:pt x="15621" y="0"/>
                  </a:lnTo>
                  <a:close/>
                </a:path>
              </a:pathLst>
            </a:custGeom>
            <a:solidFill>
              <a:srgbClr val="3A95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0" name="object 270"/>
            <p:cNvSpPr/>
            <p:nvPr/>
          </p:nvSpPr>
          <p:spPr>
            <a:xfrm>
              <a:off x="3942588" y="2891027"/>
              <a:ext cx="1156970" cy="158750"/>
            </a:xfrm>
            <a:custGeom>
              <a:avLst/>
              <a:gdLst/>
              <a:ahLst/>
              <a:cxnLst/>
              <a:rect l="l" t="t" r="r" b="b"/>
              <a:pathLst>
                <a:path w="1156970" h="158750">
                  <a:moveTo>
                    <a:pt x="1156715" y="0"/>
                  </a:moveTo>
                  <a:lnTo>
                    <a:pt x="0" y="0"/>
                  </a:lnTo>
                  <a:lnTo>
                    <a:pt x="0" y="158495"/>
                  </a:lnTo>
                  <a:lnTo>
                    <a:pt x="1156715" y="158495"/>
                  </a:lnTo>
                  <a:lnTo>
                    <a:pt x="1156715" y="0"/>
                  </a:lnTo>
                  <a:close/>
                </a:path>
              </a:pathLst>
            </a:custGeom>
            <a:solidFill>
              <a:srgbClr val="46617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1" name="object 271"/>
            <p:cNvSpPr/>
            <p:nvPr/>
          </p:nvSpPr>
          <p:spPr>
            <a:xfrm>
              <a:off x="3966972" y="2919983"/>
              <a:ext cx="1102360" cy="99060"/>
            </a:xfrm>
            <a:custGeom>
              <a:avLst/>
              <a:gdLst/>
              <a:ahLst/>
              <a:cxnLst/>
              <a:rect l="l" t="t" r="r" b="b"/>
              <a:pathLst>
                <a:path w="1102360" h="99060">
                  <a:moveTo>
                    <a:pt x="1101852" y="0"/>
                  </a:moveTo>
                  <a:lnTo>
                    <a:pt x="0" y="0"/>
                  </a:lnTo>
                  <a:lnTo>
                    <a:pt x="0" y="99059"/>
                  </a:lnTo>
                  <a:lnTo>
                    <a:pt x="1101852" y="99059"/>
                  </a:lnTo>
                  <a:lnTo>
                    <a:pt x="1101852" y="0"/>
                  </a:lnTo>
                  <a:close/>
                </a:path>
              </a:pathLst>
            </a:custGeom>
            <a:solidFill>
              <a:srgbClr val="35485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2" name="object 272"/>
            <p:cNvSpPr/>
            <p:nvPr/>
          </p:nvSpPr>
          <p:spPr>
            <a:xfrm>
              <a:off x="4488180" y="2938272"/>
              <a:ext cx="52069" cy="62865"/>
            </a:xfrm>
            <a:custGeom>
              <a:avLst/>
              <a:gdLst/>
              <a:ahLst/>
              <a:cxnLst/>
              <a:rect l="l" t="t" r="r" b="b"/>
              <a:pathLst>
                <a:path w="52070" h="62864">
                  <a:moveTo>
                    <a:pt x="27304" y="0"/>
                  </a:moveTo>
                  <a:lnTo>
                    <a:pt x="17779" y="1650"/>
                  </a:lnTo>
                  <a:lnTo>
                    <a:pt x="8127" y="8254"/>
                  </a:lnTo>
                  <a:lnTo>
                    <a:pt x="2666" y="19684"/>
                  </a:lnTo>
                  <a:lnTo>
                    <a:pt x="0" y="31241"/>
                  </a:lnTo>
                  <a:lnTo>
                    <a:pt x="2666" y="44449"/>
                  </a:lnTo>
                  <a:lnTo>
                    <a:pt x="8127" y="52577"/>
                  </a:lnTo>
                  <a:lnTo>
                    <a:pt x="17779" y="59181"/>
                  </a:lnTo>
                  <a:lnTo>
                    <a:pt x="27304" y="62483"/>
                  </a:lnTo>
                  <a:lnTo>
                    <a:pt x="38226" y="59181"/>
                  </a:lnTo>
                  <a:lnTo>
                    <a:pt x="44957" y="52577"/>
                  </a:lnTo>
                  <a:lnTo>
                    <a:pt x="50418" y="44449"/>
                  </a:lnTo>
                  <a:lnTo>
                    <a:pt x="51815" y="31241"/>
                  </a:lnTo>
                  <a:lnTo>
                    <a:pt x="50418" y="19684"/>
                  </a:lnTo>
                  <a:lnTo>
                    <a:pt x="44957" y="8254"/>
                  </a:lnTo>
                  <a:lnTo>
                    <a:pt x="38226" y="1650"/>
                  </a:lnTo>
                  <a:lnTo>
                    <a:pt x="27304" y="0"/>
                  </a:lnTo>
                  <a:close/>
                </a:path>
              </a:pathLst>
            </a:custGeom>
            <a:solidFill>
              <a:srgbClr val="BBC1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3" name="object 273"/>
            <p:cNvSpPr/>
            <p:nvPr/>
          </p:nvSpPr>
          <p:spPr>
            <a:xfrm>
              <a:off x="4495800" y="2945891"/>
              <a:ext cx="38100" cy="45720"/>
            </a:xfrm>
            <a:custGeom>
              <a:avLst/>
              <a:gdLst/>
              <a:ahLst/>
              <a:cxnLst/>
              <a:rect l="l" t="t" r="r" b="b"/>
              <a:pathLst>
                <a:path w="38100" h="45719">
                  <a:moveTo>
                    <a:pt x="19812" y="0"/>
                  </a:moveTo>
                  <a:lnTo>
                    <a:pt x="12700" y="3429"/>
                  </a:lnTo>
                  <a:lnTo>
                    <a:pt x="4191" y="6731"/>
                  </a:lnTo>
                  <a:lnTo>
                    <a:pt x="2793" y="15240"/>
                  </a:lnTo>
                  <a:lnTo>
                    <a:pt x="0" y="23749"/>
                  </a:lnTo>
                  <a:lnTo>
                    <a:pt x="2793" y="33909"/>
                  </a:lnTo>
                  <a:lnTo>
                    <a:pt x="4191" y="40640"/>
                  </a:lnTo>
                  <a:lnTo>
                    <a:pt x="12700" y="45720"/>
                  </a:lnTo>
                  <a:lnTo>
                    <a:pt x="28193" y="45720"/>
                  </a:lnTo>
                  <a:lnTo>
                    <a:pt x="32512" y="40640"/>
                  </a:lnTo>
                  <a:lnTo>
                    <a:pt x="38100" y="33909"/>
                  </a:lnTo>
                  <a:lnTo>
                    <a:pt x="38100" y="15240"/>
                  </a:lnTo>
                  <a:lnTo>
                    <a:pt x="32512" y="6731"/>
                  </a:lnTo>
                  <a:lnTo>
                    <a:pt x="28193" y="3429"/>
                  </a:lnTo>
                  <a:lnTo>
                    <a:pt x="19812" y="0"/>
                  </a:lnTo>
                  <a:close/>
                </a:path>
              </a:pathLst>
            </a:custGeom>
            <a:solidFill>
              <a:srgbClr val="2C3D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4" name="object 274"/>
            <p:cNvSpPr/>
            <p:nvPr/>
          </p:nvSpPr>
          <p:spPr>
            <a:xfrm>
              <a:off x="4046220" y="2932175"/>
              <a:ext cx="970915" cy="73660"/>
            </a:xfrm>
            <a:custGeom>
              <a:avLst/>
              <a:gdLst/>
              <a:ahLst/>
              <a:cxnLst/>
              <a:rect l="l" t="t" r="r" b="b"/>
              <a:pathLst>
                <a:path w="970914" h="73660">
                  <a:moveTo>
                    <a:pt x="399288" y="41148"/>
                  </a:moveTo>
                  <a:lnTo>
                    <a:pt x="0" y="41148"/>
                  </a:lnTo>
                  <a:lnTo>
                    <a:pt x="0" y="73152"/>
                  </a:lnTo>
                  <a:lnTo>
                    <a:pt x="399288" y="73152"/>
                  </a:lnTo>
                  <a:lnTo>
                    <a:pt x="399288" y="41148"/>
                  </a:lnTo>
                  <a:close/>
                </a:path>
                <a:path w="970914" h="73660">
                  <a:moveTo>
                    <a:pt x="399288" y="0"/>
                  </a:moveTo>
                  <a:lnTo>
                    <a:pt x="0" y="0"/>
                  </a:lnTo>
                  <a:lnTo>
                    <a:pt x="0" y="32004"/>
                  </a:lnTo>
                  <a:lnTo>
                    <a:pt x="399288" y="32004"/>
                  </a:lnTo>
                  <a:lnTo>
                    <a:pt x="399288" y="0"/>
                  </a:lnTo>
                  <a:close/>
                </a:path>
                <a:path w="970914" h="73660">
                  <a:moveTo>
                    <a:pt x="970775" y="41148"/>
                  </a:moveTo>
                  <a:lnTo>
                    <a:pt x="539496" y="41148"/>
                  </a:lnTo>
                  <a:lnTo>
                    <a:pt x="539496" y="73152"/>
                  </a:lnTo>
                  <a:lnTo>
                    <a:pt x="970775" y="73152"/>
                  </a:lnTo>
                  <a:lnTo>
                    <a:pt x="970775" y="41148"/>
                  </a:lnTo>
                  <a:close/>
                </a:path>
                <a:path w="970914" h="73660">
                  <a:moveTo>
                    <a:pt x="970775" y="0"/>
                  </a:moveTo>
                  <a:lnTo>
                    <a:pt x="539496" y="0"/>
                  </a:lnTo>
                  <a:lnTo>
                    <a:pt x="539496" y="32004"/>
                  </a:lnTo>
                  <a:lnTo>
                    <a:pt x="970775" y="32004"/>
                  </a:lnTo>
                  <a:lnTo>
                    <a:pt x="970775" y="0"/>
                  </a:lnTo>
                  <a:close/>
                </a:path>
              </a:pathLst>
            </a:custGeom>
            <a:solidFill>
              <a:srgbClr val="92A2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5" name="object 275"/>
            <p:cNvSpPr/>
            <p:nvPr/>
          </p:nvSpPr>
          <p:spPr>
            <a:xfrm>
              <a:off x="3988308" y="2964179"/>
              <a:ext cx="43180" cy="21590"/>
            </a:xfrm>
            <a:custGeom>
              <a:avLst/>
              <a:gdLst/>
              <a:ahLst/>
              <a:cxnLst/>
              <a:rect l="l" t="t" r="r" b="b"/>
              <a:pathLst>
                <a:path w="43179" h="21589">
                  <a:moveTo>
                    <a:pt x="42672" y="0"/>
                  </a:moveTo>
                  <a:lnTo>
                    <a:pt x="0" y="0"/>
                  </a:lnTo>
                  <a:lnTo>
                    <a:pt x="0" y="21335"/>
                  </a:lnTo>
                  <a:lnTo>
                    <a:pt x="42672" y="21335"/>
                  </a:lnTo>
                  <a:lnTo>
                    <a:pt x="42672" y="0"/>
                  </a:lnTo>
                  <a:close/>
                </a:path>
              </a:pathLst>
            </a:custGeom>
            <a:solidFill>
              <a:srgbClr val="BBC1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6" name="object 276"/>
            <p:cNvSpPr/>
            <p:nvPr/>
          </p:nvSpPr>
          <p:spPr>
            <a:xfrm>
              <a:off x="3991356" y="2967227"/>
              <a:ext cx="36830" cy="15240"/>
            </a:xfrm>
            <a:custGeom>
              <a:avLst/>
              <a:gdLst/>
              <a:ahLst/>
              <a:cxnLst/>
              <a:rect l="l" t="t" r="r" b="b"/>
              <a:pathLst>
                <a:path w="36829" h="15239">
                  <a:moveTo>
                    <a:pt x="36575" y="0"/>
                  </a:moveTo>
                  <a:lnTo>
                    <a:pt x="0" y="0"/>
                  </a:lnTo>
                  <a:lnTo>
                    <a:pt x="0" y="15239"/>
                  </a:lnTo>
                  <a:lnTo>
                    <a:pt x="36575" y="15239"/>
                  </a:lnTo>
                  <a:lnTo>
                    <a:pt x="36575" y="0"/>
                  </a:lnTo>
                  <a:close/>
                </a:path>
              </a:pathLst>
            </a:custGeom>
            <a:solidFill>
              <a:srgbClr val="2C3D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7" name="object 277"/>
            <p:cNvSpPr/>
            <p:nvPr/>
          </p:nvSpPr>
          <p:spPr>
            <a:xfrm>
              <a:off x="5029200" y="2958083"/>
              <a:ext cx="20320" cy="24765"/>
            </a:xfrm>
            <a:custGeom>
              <a:avLst/>
              <a:gdLst/>
              <a:ahLst/>
              <a:cxnLst/>
              <a:rect l="l" t="t" r="r" b="b"/>
              <a:pathLst>
                <a:path w="20320" h="24764">
                  <a:moveTo>
                    <a:pt x="15621" y="21081"/>
                  </a:moveTo>
                  <a:lnTo>
                    <a:pt x="7112" y="21081"/>
                  </a:lnTo>
                  <a:lnTo>
                    <a:pt x="9906" y="24383"/>
                  </a:lnTo>
                  <a:lnTo>
                    <a:pt x="15621" y="21081"/>
                  </a:lnTo>
                  <a:close/>
                </a:path>
                <a:path w="20320" h="24764">
                  <a:moveTo>
                    <a:pt x="15621" y="0"/>
                  </a:moveTo>
                  <a:lnTo>
                    <a:pt x="7112" y="0"/>
                  </a:lnTo>
                  <a:lnTo>
                    <a:pt x="4191" y="3301"/>
                  </a:lnTo>
                  <a:lnTo>
                    <a:pt x="2794" y="6476"/>
                  </a:lnTo>
                  <a:lnTo>
                    <a:pt x="0" y="11429"/>
                  </a:lnTo>
                  <a:lnTo>
                    <a:pt x="2794" y="14604"/>
                  </a:lnTo>
                  <a:lnTo>
                    <a:pt x="4191" y="21081"/>
                  </a:lnTo>
                  <a:lnTo>
                    <a:pt x="18415" y="21081"/>
                  </a:lnTo>
                  <a:lnTo>
                    <a:pt x="19812" y="14604"/>
                  </a:lnTo>
                  <a:lnTo>
                    <a:pt x="19812" y="6476"/>
                  </a:lnTo>
                  <a:lnTo>
                    <a:pt x="18415" y="3301"/>
                  </a:lnTo>
                  <a:lnTo>
                    <a:pt x="15621" y="0"/>
                  </a:lnTo>
                  <a:close/>
                </a:path>
              </a:pathLst>
            </a:custGeom>
            <a:solidFill>
              <a:srgbClr val="3A95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8" name="object 278"/>
            <p:cNvSpPr/>
            <p:nvPr/>
          </p:nvSpPr>
          <p:spPr>
            <a:xfrm>
              <a:off x="3942588" y="2720339"/>
              <a:ext cx="1156970" cy="160020"/>
            </a:xfrm>
            <a:custGeom>
              <a:avLst/>
              <a:gdLst/>
              <a:ahLst/>
              <a:cxnLst/>
              <a:rect l="l" t="t" r="r" b="b"/>
              <a:pathLst>
                <a:path w="1156970" h="160019">
                  <a:moveTo>
                    <a:pt x="1156715" y="0"/>
                  </a:moveTo>
                  <a:lnTo>
                    <a:pt x="0" y="0"/>
                  </a:lnTo>
                  <a:lnTo>
                    <a:pt x="0" y="160019"/>
                  </a:lnTo>
                  <a:lnTo>
                    <a:pt x="1156715" y="160019"/>
                  </a:lnTo>
                  <a:lnTo>
                    <a:pt x="1156715" y="0"/>
                  </a:lnTo>
                  <a:close/>
                </a:path>
              </a:pathLst>
            </a:custGeom>
            <a:solidFill>
              <a:srgbClr val="46617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9" name="object 279"/>
            <p:cNvSpPr/>
            <p:nvPr/>
          </p:nvSpPr>
          <p:spPr>
            <a:xfrm>
              <a:off x="3966972" y="2749295"/>
              <a:ext cx="1102360" cy="102235"/>
            </a:xfrm>
            <a:custGeom>
              <a:avLst/>
              <a:gdLst/>
              <a:ahLst/>
              <a:cxnLst/>
              <a:rect l="l" t="t" r="r" b="b"/>
              <a:pathLst>
                <a:path w="1102360" h="102235">
                  <a:moveTo>
                    <a:pt x="1101852" y="0"/>
                  </a:moveTo>
                  <a:lnTo>
                    <a:pt x="0" y="0"/>
                  </a:lnTo>
                  <a:lnTo>
                    <a:pt x="0" y="102107"/>
                  </a:lnTo>
                  <a:lnTo>
                    <a:pt x="1101852" y="102107"/>
                  </a:lnTo>
                  <a:lnTo>
                    <a:pt x="1101852" y="0"/>
                  </a:lnTo>
                  <a:close/>
                </a:path>
              </a:pathLst>
            </a:custGeom>
            <a:solidFill>
              <a:srgbClr val="35485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0" name="object 280"/>
            <p:cNvSpPr/>
            <p:nvPr/>
          </p:nvSpPr>
          <p:spPr>
            <a:xfrm>
              <a:off x="4488180" y="2770631"/>
              <a:ext cx="52069" cy="62865"/>
            </a:xfrm>
            <a:custGeom>
              <a:avLst/>
              <a:gdLst/>
              <a:ahLst/>
              <a:cxnLst/>
              <a:rect l="l" t="t" r="r" b="b"/>
              <a:pathLst>
                <a:path w="52070" h="62864">
                  <a:moveTo>
                    <a:pt x="38226" y="0"/>
                  </a:moveTo>
                  <a:lnTo>
                    <a:pt x="17779" y="0"/>
                  </a:lnTo>
                  <a:lnTo>
                    <a:pt x="8127" y="8254"/>
                  </a:lnTo>
                  <a:lnTo>
                    <a:pt x="2666" y="18033"/>
                  </a:lnTo>
                  <a:lnTo>
                    <a:pt x="0" y="29590"/>
                  </a:lnTo>
                  <a:lnTo>
                    <a:pt x="2666" y="41147"/>
                  </a:lnTo>
                  <a:lnTo>
                    <a:pt x="8127" y="54228"/>
                  </a:lnTo>
                  <a:lnTo>
                    <a:pt x="17779" y="59181"/>
                  </a:lnTo>
                  <a:lnTo>
                    <a:pt x="27304" y="62483"/>
                  </a:lnTo>
                  <a:lnTo>
                    <a:pt x="38226" y="59181"/>
                  </a:lnTo>
                  <a:lnTo>
                    <a:pt x="44957" y="54228"/>
                  </a:lnTo>
                  <a:lnTo>
                    <a:pt x="50418" y="41147"/>
                  </a:lnTo>
                  <a:lnTo>
                    <a:pt x="51815" y="29590"/>
                  </a:lnTo>
                  <a:lnTo>
                    <a:pt x="50418" y="18033"/>
                  </a:lnTo>
                  <a:lnTo>
                    <a:pt x="44957" y="8254"/>
                  </a:lnTo>
                  <a:lnTo>
                    <a:pt x="38226" y="0"/>
                  </a:lnTo>
                  <a:close/>
                </a:path>
              </a:pathLst>
            </a:custGeom>
            <a:solidFill>
              <a:srgbClr val="BBC1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1" name="object 281"/>
            <p:cNvSpPr/>
            <p:nvPr/>
          </p:nvSpPr>
          <p:spPr>
            <a:xfrm>
              <a:off x="4495800" y="2778251"/>
              <a:ext cx="38100" cy="47625"/>
            </a:xfrm>
            <a:custGeom>
              <a:avLst/>
              <a:gdLst/>
              <a:ahLst/>
              <a:cxnLst/>
              <a:rect l="l" t="t" r="r" b="b"/>
              <a:pathLst>
                <a:path w="38100" h="47625">
                  <a:moveTo>
                    <a:pt x="28193" y="0"/>
                  </a:moveTo>
                  <a:lnTo>
                    <a:pt x="12700" y="0"/>
                  </a:lnTo>
                  <a:lnTo>
                    <a:pt x="4191" y="6731"/>
                  </a:lnTo>
                  <a:lnTo>
                    <a:pt x="2793" y="13462"/>
                  </a:lnTo>
                  <a:lnTo>
                    <a:pt x="0" y="21971"/>
                  </a:lnTo>
                  <a:lnTo>
                    <a:pt x="4191" y="37084"/>
                  </a:lnTo>
                  <a:lnTo>
                    <a:pt x="12700" y="43815"/>
                  </a:lnTo>
                  <a:lnTo>
                    <a:pt x="19812" y="47244"/>
                  </a:lnTo>
                  <a:lnTo>
                    <a:pt x="28193" y="43815"/>
                  </a:lnTo>
                  <a:lnTo>
                    <a:pt x="32512" y="37084"/>
                  </a:lnTo>
                  <a:lnTo>
                    <a:pt x="38100" y="32004"/>
                  </a:lnTo>
                  <a:lnTo>
                    <a:pt x="38100" y="13462"/>
                  </a:lnTo>
                  <a:lnTo>
                    <a:pt x="32512" y="6731"/>
                  </a:lnTo>
                  <a:lnTo>
                    <a:pt x="28193" y="0"/>
                  </a:lnTo>
                  <a:close/>
                </a:path>
              </a:pathLst>
            </a:custGeom>
            <a:solidFill>
              <a:srgbClr val="2C3D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2" name="object 282"/>
            <p:cNvSpPr/>
            <p:nvPr/>
          </p:nvSpPr>
          <p:spPr>
            <a:xfrm>
              <a:off x="4046220" y="2764535"/>
              <a:ext cx="970915" cy="71755"/>
            </a:xfrm>
            <a:custGeom>
              <a:avLst/>
              <a:gdLst/>
              <a:ahLst/>
              <a:cxnLst/>
              <a:rect l="l" t="t" r="r" b="b"/>
              <a:pathLst>
                <a:path w="970914" h="71755">
                  <a:moveTo>
                    <a:pt x="399288" y="42672"/>
                  </a:moveTo>
                  <a:lnTo>
                    <a:pt x="0" y="42672"/>
                  </a:lnTo>
                  <a:lnTo>
                    <a:pt x="0" y="71628"/>
                  </a:lnTo>
                  <a:lnTo>
                    <a:pt x="399288" y="71628"/>
                  </a:lnTo>
                  <a:lnTo>
                    <a:pt x="399288" y="42672"/>
                  </a:lnTo>
                  <a:close/>
                </a:path>
                <a:path w="970914" h="71755">
                  <a:moveTo>
                    <a:pt x="399288" y="0"/>
                  </a:moveTo>
                  <a:lnTo>
                    <a:pt x="0" y="0"/>
                  </a:lnTo>
                  <a:lnTo>
                    <a:pt x="0" y="28956"/>
                  </a:lnTo>
                  <a:lnTo>
                    <a:pt x="399288" y="28956"/>
                  </a:lnTo>
                  <a:lnTo>
                    <a:pt x="399288" y="0"/>
                  </a:lnTo>
                  <a:close/>
                </a:path>
                <a:path w="970914" h="71755">
                  <a:moveTo>
                    <a:pt x="970775" y="42672"/>
                  </a:moveTo>
                  <a:lnTo>
                    <a:pt x="539496" y="42672"/>
                  </a:lnTo>
                  <a:lnTo>
                    <a:pt x="539496" y="71628"/>
                  </a:lnTo>
                  <a:lnTo>
                    <a:pt x="970775" y="71628"/>
                  </a:lnTo>
                  <a:lnTo>
                    <a:pt x="970775" y="42672"/>
                  </a:lnTo>
                  <a:close/>
                </a:path>
                <a:path w="970914" h="71755">
                  <a:moveTo>
                    <a:pt x="970775" y="0"/>
                  </a:moveTo>
                  <a:lnTo>
                    <a:pt x="539496" y="0"/>
                  </a:lnTo>
                  <a:lnTo>
                    <a:pt x="539496" y="28956"/>
                  </a:lnTo>
                  <a:lnTo>
                    <a:pt x="970775" y="28956"/>
                  </a:lnTo>
                  <a:lnTo>
                    <a:pt x="970775" y="0"/>
                  </a:lnTo>
                  <a:close/>
                </a:path>
              </a:pathLst>
            </a:custGeom>
            <a:solidFill>
              <a:srgbClr val="92A2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3" name="object 283"/>
            <p:cNvSpPr/>
            <p:nvPr/>
          </p:nvSpPr>
          <p:spPr>
            <a:xfrm>
              <a:off x="3988308" y="2793491"/>
              <a:ext cx="43180" cy="21590"/>
            </a:xfrm>
            <a:custGeom>
              <a:avLst/>
              <a:gdLst/>
              <a:ahLst/>
              <a:cxnLst/>
              <a:rect l="l" t="t" r="r" b="b"/>
              <a:pathLst>
                <a:path w="43179" h="21589">
                  <a:moveTo>
                    <a:pt x="42672" y="0"/>
                  </a:moveTo>
                  <a:lnTo>
                    <a:pt x="0" y="0"/>
                  </a:lnTo>
                  <a:lnTo>
                    <a:pt x="0" y="21335"/>
                  </a:lnTo>
                  <a:lnTo>
                    <a:pt x="42672" y="21335"/>
                  </a:lnTo>
                  <a:lnTo>
                    <a:pt x="42672" y="0"/>
                  </a:lnTo>
                  <a:close/>
                </a:path>
              </a:pathLst>
            </a:custGeom>
            <a:solidFill>
              <a:srgbClr val="BBC1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4" name="object 284"/>
            <p:cNvSpPr/>
            <p:nvPr/>
          </p:nvSpPr>
          <p:spPr>
            <a:xfrm>
              <a:off x="3991356" y="2796539"/>
              <a:ext cx="36830" cy="15240"/>
            </a:xfrm>
            <a:custGeom>
              <a:avLst/>
              <a:gdLst/>
              <a:ahLst/>
              <a:cxnLst/>
              <a:rect l="l" t="t" r="r" b="b"/>
              <a:pathLst>
                <a:path w="36829" h="15239">
                  <a:moveTo>
                    <a:pt x="36575" y="0"/>
                  </a:moveTo>
                  <a:lnTo>
                    <a:pt x="0" y="0"/>
                  </a:lnTo>
                  <a:lnTo>
                    <a:pt x="0" y="15239"/>
                  </a:lnTo>
                  <a:lnTo>
                    <a:pt x="36575" y="15239"/>
                  </a:lnTo>
                  <a:lnTo>
                    <a:pt x="36575" y="0"/>
                  </a:lnTo>
                  <a:close/>
                </a:path>
              </a:pathLst>
            </a:custGeom>
            <a:solidFill>
              <a:srgbClr val="2C3D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5" name="object 285"/>
            <p:cNvSpPr/>
            <p:nvPr/>
          </p:nvSpPr>
          <p:spPr>
            <a:xfrm>
              <a:off x="5029200" y="2788919"/>
              <a:ext cx="20320" cy="22860"/>
            </a:xfrm>
            <a:custGeom>
              <a:avLst/>
              <a:gdLst/>
              <a:ahLst/>
              <a:cxnLst/>
              <a:rect l="l" t="t" r="r" b="b"/>
              <a:pathLst>
                <a:path w="20320" h="22860">
                  <a:moveTo>
                    <a:pt x="15621" y="0"/>
                  </a:moveTo>
                  <a:lnTo>
                    <a:pt x="7112" y="0"/>
                  </a:lnTo>
                  <a:lnTo>
                    <a:pt x="4191" y="3301"/>
                  </a:lnTo>
                  <a:lnTo>
                    <a:pt x="2794" y="8127"/>
                  </a:lnTo>
                  <a:lnTo>
                    <a:pt x="0" y="11429"/>
                  </a:lnTo>
                  <a:lnTo>
                    <a:pt x="2794" y="17906"/>
                  </a:lnTo>
                  <a:lnTo>
                    <a:pt x="4191" y="21208"/>
                  </a:lnTo>
                  <a:lnTo>
                    <a:pt x="7112" y="22859"/>
                  </a:lnTo>
                  <a:lnTo>
                    <a:pt x="15621" y="22859"/>
                  </a:lnTo>
                  <a:lnTo>
                    <a:pt x="18415" y="21208"/>
                  </a:lnTo>
                  <a:lnTo>
                    <a:pt x="19812" y="17906"/>
                  </a:lnTo>
                  <a:lnTo>
                    <a:pt x="19812" y="8127"/>
                  </a:lnTo>
                  <a:lnTo>
                    <a:pt x="18415" y="3301"/>
                  </a:lnTo>
                  <a:lnTo>
                    <a:pt x="15621" y="0"/>
                  </a:lnTo>
                  <a:close/>
                </a:path>
              </a:pathLst>
            </a:custGeom>
            <a:solidFill>
              <a:srgbClr val="3A95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6" name="object 286"/>
            <p:cNvSpPr/>
            <p:nvPr/>
          </p:nvSpPr>
          <p:spPr>
            <a:xfrm>
              <a:off x="3942588" y="2552699"/>
              <a:ext cx="1156970" cy="158750"/>
            </a:xfrm>
            <a:custGeom>
              <a:avLst/>
              <a:gdLst/>
              <a:ahLst/>
              <a:cxnLst/>
              <a:rect l="l" t="t" r="r" b="b"/>
              <a:pathLst>
                <a:path w="1156970" h="158750">
                  <a:moveTo>
                    <a:pt x="1156715" y="0"/>
                  </a:moveTo>
                  <a:lnTo>
                    <a:pt x="0" y="0"/>
                  </a:lnTo>
                  <a:lnTo>
                    <a:pt x="0" y="158495"/>
                  </a:lnTo>
                  <a:lnTo>
                    <a:pt x="1156715" y="158495"/>
                  </a:lnTo>
                  <a:lnTo>
                    <a:pt x="1156715" y="0"/>
                  </a:lnTo>
                  <a:close/>
                </a:path>
              </a:pathLst>
            </a:custGeom>
            <a:solidFill>
              <a:srgbClr val="46617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7" name="object 287"/>
            <p:cNvSpPr/>
            <p:nvPr/>
          </p:nvSpPr>
          <p:spPr>
            <a:xfrm>
              <a:off x="3966972" y="2583179"/>
              <a:ext cx="1102360" cy="97790"/>
            </a:xfrm>
            <a:custGeom>
              <a:avLst/>
              <a:gdLst/>
              <a:ahLst/>
              <a:cxnLst/>
              <a:rect l="l" t="t" r="r" b="b"/>
              <a:pathLst>
                <a:path w="1102360" h="97789">
                  <a:moveTo>
                    <a:pt x="1101852" y="0"/>
                  </a:moveTo>
                  <a:lnTo>
                    <a:pt x="0" y="0"/>
                  </a:lnTo>
                  <a:lnTo>
                    <a:pt x="0" y="97535"/>
                  </a:lnTo>
                  <a:lnTo>
                    <a:pt x="1101852" y="97535"/>
                  </a:lnTo>
                  <a:lnTo>
                    <a:pt x="1101852" y="0"/>
                  </a:lnTo>
                  <a:close/>
                </a:path>
              </a:pathLst>
            </a:custGeom>
            <a:solidFill>
              <a:srgbClr val="35485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8" name="object 288"/>
            <p:cNvSpPr/>
            <p:nvPr/>
          </p:nvSpPr>
          <p:spPr>
            <a:xfrm>
              <a:off x="4488180" y="2601468"/>
              <a:ext cx="52069" cy="62865"/>
            </a:xfrm>
            <a:custGeom>
              <a:avLst/>
              <a:gdLst/>
              <a:ahLst/>
              <a:cxnLst/>
              <a:rect l="l" t="t" r="r" b="b"/>
              <a:pathLst>
                <a:path w="52070" h="62864">
                  <a:moveTo>
                    <a:pt x="27304" y="0"/>
                  </a:moveTo>
                  <a:lnTo>
                    <a:pt x="17779" y="1650"/>
                  </a:lnTo>
                  <a:lnTo>
                    <a:pt x="8127" y="8254"/>
                  </a:lnTo>
                  <a:lnTo>
                    <a:pt x="2666" y="16382"/>
                  </a:lnTo>
                  <a:lnTo>
                    <a:pt x="0" y="29590"/>
                  </a:lnTo>
                  <a:lnTo>
                    <a:pt x="2666" y="44449"/>
                  </a:lnTo>
                  <a:lnTo>
                    <a:pt x="8127" y="52577"/>
                  </a:lnTo>
                  <a:lnTo>
                    <a:pt x="17779" y="59181"/>
                  </a:lnTo>
                  <a:lnTo>
                    <a:pt x="27304" y="62483"/>
                  </a:lnTo>
                  <a:lnTo>
                    <a:pt x="38226" y="59181"/>
                  </a:lnTo>
                  <a:lnTo>
                    <a:pt x="44957" y="52577"/>
                  </a:lnTo>
                  <a:lnTo>
                    <a:pt x="50418" y="44449"/>
                  </a:lnTo>
                  <a:lnTo>
                    <a:pt x="51815" y="29590"/>
                  </a:lnTo>
                  <a:lnTo>
                    <a:pt x="50418" y="16382"/>
                  </a:lnTo>
                  <a:lnTo>
                    <a:pt x="44957" y="8254"/>
                  </a:lnTo>
                  <a:lnTo>
                    <a:pt x="38226" y="1650"/>
                  </a:lnTo>
                  <a:lnTo>
                    <a:pt x="27304" y="0"/>
                  </a:lnTo>
                  <a:close/>
                </a:path>
              </a:pathLst>
            </a:custGeom>
            <a:solidFill>
              <a:srgbClr val="BBC1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9" name="object 289"/>
            <p:cNvSpPr/>
            <p:nvPr/>
          </p:nvSpPr>
          <p:spPr>
            <a:xfrm>
              <a:off x="4495800" y="2609087"/>
              <a:ext cx="38100" cy="44450"/>
            </a:xfrm>
            <a:custGeom>
              <a:avLst/>
              <a:gdLst/>
              <a:ahLst/>
              <a:cxnLst/>
              <a:rect l="l" t="t" r="r" b="b"/>
              <a:pathLst>
                <a:path w="38100" h="44450">
                  <a:moveTo>
                    <a:pt x="28193" y="0"/>
                  </a:moveTo>
                  <a:lnTo>
                    <a:pt x="12700" y="0"/>
                  </a:lnTo>
                  <a:lnTo>
                    <a:pt x="4191" y="6604"/>
                  </a:lnTo>
                  <a:lnTo>
                    <a:pt x="2793" y="11430"/>
                  </a:lnTo>
                  <a:lnTo>
                    <a:pt x="0" y="21336"/>
                  </a:lnTo>
                  <a:lnTo>
                    <a:pt x="2793" y="29464"/>
                  </a:lnTo>
                  <a:lnTo>
                    <a:pt x="4191" y="39243"/>
                  </a:lnTo>
                  <a:lnTo>
                    <a:pt x="12700" y="40894"/>
                  </a:lnTo>
                  <a:lnTo>
                    <a:pt x="19812" y="44196"/>
                  </a:lnTo>
                  <a:lnTo>
                    <a:pt x="28193" y="40894"/>
                  </a:lnTo>
                  <a:lnTo>
                    <a:pt x="32512" y="39243"/>
                  </a:lnTo>
                  <a:lnTo>
                    <a:pt x="38100" y="29464"/>
                  </a:lnTo>
                  <a:lnTo>
                    <a:pt x="38100" y="11430"/>
                  </a:lnTo>
                  <a:lnTo>
                    <a:pt x="32512" y="6604"/>
                  </a:lnTo>
                  <a:lnTo>
                    <a:pt x="28193" y="0"/>
                  </a:lnTo>
                  <a:close/>
                </a:path>
              </a:pathLst>
            </a:custGeom>
            <a:solidFill>
              <a:srgbClr val="2C3D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0" name="object 290"/>
            <p:cNvSpPr/>
            <p:nvPr/>
          </p:nvSpPr>
          <p:spPr>
            <a:xfrm>
              <a:off x="4046220" y="2595371"/>
              <a:ext cx="970915" cy="70485"/>
            </a:xfrm>
            <a:custGeom>
              <a:avLst/>
              <a:gdLst/>
              <a:ahLst/>
              <a:cxnLst/>
              <a:rect l="l" t="t" r="r" b="b"/>
              <a:pathLst>
                <a:path w="970914" h="70485">
                  <a:moveTo>
                    <a:pt x="399288" y="41148"/>
                  </a:moveTo>
                  <a:lnTo>
                    <a:pt x="0" y="41148"/>
                  </a:lnTo>
                  <a:lnTo>
                    <a:pt x="0" y="70104"/>
                  </a:lnTo>
                  <a:lnTo>
                    <a:pt x="399288" y="70104"/>
                  </a:lnTo>
                  <a:lnTo>
                    <a:pt x="399288" y="41148"/>
                  </a:lnTo>
                  <a:close/>
                </a:path>
                <a:path w="970914" h="70485">
                  <a:moveTo>
                    <a:pt x="399288" y="0"/>
                  </a:moveTo>
                  <a:lnTo>
                    <a:pt x="0" y="0"/>
                  </a:lnTo>
                  <a:lnTo>
                    <a:pt x="0" y="32004"/>
                  </a:lnTo>
                  <a:lnTo>
                    <a:pt x="399288" y="32004"/>
                  </a:lnTo>
                  <a:lnTo>
                    <a:pt x="399288" y="0"/>
                  </a:lnTo>
                  <a:close/>
                </a:path>
                <a:path w="970914" h="70485">
                  <a:moveTo>
                    <a:pt x="970775" y="41148"/>
                  </a:moveTo>
                  <a:lnTo>
                    <a:pt x="539496" y="41148"/>
                  </a:lnTo>
                  <a:lnTo>
                    <a:pt x="539496" y="70104"/>
                  </a:lnTo>
                  <a:lnTo>
                    <a:pt x="970775" y="70104"/>
                  </a:lnTo>
                  <a:lnTo>
                    <a:pt x="970775" y="41148"/>
                  </a:lnTo>
                  <a:close/>
                </a:path>
                <a:path w="970914" h="70485">
                  <a:moveTo>
                    <a:pt x="970775" y="0"/>
                  </a:moveTo>
                  <a:lnTo>
                    <a:pt x="539496" y="0"/>
                  </a:lnTo>
                  <a:lnTo>
                    <a:pt x="539496" y="32004"/>
                  </a:lnTo>
                  <a:lnTo>
                    <a:pt x="970775" y="32004"/>
                  </a:lnTo>
                  <a:lnTo>
                    <a:pt x="970775" y="0"/>
                  </a:lnTo>
                  <a:close/>
                </a:path>
              </a:pathLst>
            </a:custGeom>
            <a:solidFill>
              <a:srgbClr val="92A2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1" name="object 291"/>
            <p:cNvSpPr/>
            <p:nvPr/>
          </p:nvSpPr>
          <p:spPr>
            <a:xfrm>
              <a:off x="3988308" y="2624327"/>
              <a:ext cx="43180" cy="21590"/>
            </a:xfrm>
            <a:custGeom>
              <a:avLst/>
              <a:gdLst/>
              <a:ahLst/>
              <a:cxnLst/>
              <a:rect l="l" t="t" r="r" b="b"/>
              <a:pathLst>
                <a:path w="43179" h="21589">
                  <a:moveTo>
                    <a:pt x="42672" y="0"/>
                  </a:moveTo>
                  <a:lnTo>
                    <a:pt x="0" y="0"/>
                  </a:lnTo>
                  <a:lnTo>
                    <a:pt x="0" y="21335"/>
                  </a:lnTo>
                  <a:lnTo>
                    <a:pt x="42672" y="21335"/>
                  </a:lnTo>
                  <a:lnTo>
                    <a:pt x="42672" y="0"/>
                  </a:lnTo>
                  <a:close/>
                </a:path>
              </a:pathLst>
            </a:custGeom>
            <a:solidFill>
              <a:srgbClr val="BBC1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2" name="object 292"/>
            <p:cNvSpPr/>
            <p:nvPr/>
          </p:nvSpPr>
          <p:spPr>
            <a:xfrm>
              <a:off x="3991356" y="2627375"/>
              <a:ext cx="36830" cy="18415"/>
            </a:xfrm>
            <a:custGeom>
              <a:avLst/>
              <a:gdLst/>
              <a:ahLst/>
              <a:cxnLst/>
              <a:rect l="l" t="t" r="r" b="b"/>
              <a:pathLst>
                <a:path w="36829" h="18414">
                  <a:moveTo>
                    <a:pt x="36575" y="0"/>
                  </a:moveTo>
                  <a:lnTo>
                    <a:pt x="0" y="0"/>
                  </a:lnTo>
                  <a:lnTo>
                    <a:pt x="0" y="18287"/>
                  </a:lnTo>
                  <a:lnTo>
                    <a:pt x="36575" y="18287"/>
                  </a:lnTo>
                  <a:lnTo>
                    <a:pt x="36575" y="0"/>
                  </a:lnTo>
                  <a:close/>
                </a:path>
              </a:pathLst>
            </a:custGeom>
            <a:solidFill>
              <a:srgbClr val="2C3D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3" name="object 293"/>
            <p:cNvSpPr/>
            <p:nvPr/>
          </p:nvSpPr>
          <p:spPr>
            <a:xfrm>
              <a:off x="5029200" y="2618231"/>
              <a:ext cx="20320" cy="24765"/>
            </a:xfrm>
            <a:custGeom>
              <a:avLst/>
              <a:gdLst/>
              <a:ahLst/>
              <a:cxnLst/>
              <a:rect l="l" t="t" r="r" b="b"/>
              <a:pathLst>
                <a:path w="20320" h="24764">
                  <a:moveTo>
                    <a:pt x="9906" y="0"/>
                  </a:moveTo>
                  <a:lnTo>
                    <a:pt x="7112" y="3301"/>
                  </a:lnTo>
                  <a:lnTo>
                    <a:pt x="4191" y="6476"/>
                  </a:lnTo>
                  <a:lnTo>
                    <a:pt x="2794" y="9778"/>
                  </a:lnTo>
                  <a:lnTo>
                    <a:pt x="0" y="12953"/>
                  </a:lnTo>
                  <a:lnTo>
                    <a:pt x="2794" y="17906"/>
                  </a:lnTo>
                  <a:lnTo>
                    <a:pt x="4191" y="21081"/>
                  </a:lnTo>
                  <a:lnTo>
                    <a:pt x="7112" y="24383"/>
                  </a:lnTo>
                  <a:lnTo>
                    <a:pt x="15621" y="24383"/>
                  </a:lnTo>
                  <a:lnTo>
                    <a:pt x="18415" y="21081"/>
                  </a:lnTo>
                  <a:lnTo>
                    <a:pt x="19812" y="17906"/>
                  </a:lnTo>
                  <a:lnTo>
                    <a:pt x="19812" y="9778"/>
                  </a:lnTo>
                  <a:lnTo>
                    <a:pt x="18415" y="6476"/>
                  </a:lnTo>
                  <a:lnTo>
                    <a:pt x="15621" y="3301"/>
                  </a:lnTo>
                  <a:lnTo>
                    <a:pt x="9906" y="0"/>
                  </a:lnTo>
                  <a:close/>
                </a:path>
              </a:pathLst>
            </a:custGeom>
            <a:solidFill>
              <a:srgbClr val="3A95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4" name="object 294"/>
            <p:cNvSpPr/>
            <p:nvPr/>
          </p:nvSpPr>
          <p:spPr>
            <a:xfrm>
              <a:off x="3942588" y="2382011"/>
              <a:ext cx="1156970" cy="161925"/>
            </a:xfrm>
            <a:custGeom>
              <a:avLst/>
              <a:gdLst/>
              <a:ahLst/>
              <a:cxnLst/>
              <a:rect l="l" t="t" r="r" b="b"/>
              <a:pathLst>
                <a:path w="1156970" h="161925">
                  <a:moveTo>
                    <a:pt x="1156715" y="0"/>
                  </a:moveTo>
                  <a:lnTo>
                    <a:pt x="0" y="0"/>
                  </a:lnTo>
                  <a:lnTo>
                    <a:pt x="0" y="161543"/>
                  </a:lnTo>
                  <a:lnTo>
                    <a:pt x="1156715" y="161543"/>
                  </a:lnTo>
                  <a:lnTo>
                    <a:pt x="1156715" y="0"/>
                  </a:lnTo>
                  <a:close/>
                </a:path>
              </a:pathLst>
            </a:custGeom>
            <a:solidFill>
              <a:srgbClr val="46617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5" name="object 295"/>
            <p:cNvSpPr/>
            <p:nvPr/>
          </p:nvSpPr>
          <p:spPr>
            <a:xfrm>
              <a:off x="3966972" y="2412491"/>
              <a:ext cx="1102360" cy="99060"/>
            </a:xfrm>
            <a:custGeom>
              <a:avLst/>
              <a:gdLst/>
              <a:ahLst/>
              <a:cxnLst/>
              <a:rect l="l" t="t" r="r" b="b"/>
              <a:pathLst>
                <a:path w="1102360" h="99060">
                  <a:moveTo>
                    <a:pt x="1101852" y="0"/>
                  </a:moveTo>
                  <a:lnTo>
                    <a:pt x="0" y="0"/>
                  </a:lnTo>
                  <a:lnTo>
                    <a:pt x="0" y="99059"/>
                  </a:lnTo>
                  <a:lnTo>
                    <a:pt x="1101852" y="99059"/>
                  </a:lnTo>
                  <a:lnTo>
                    <a:pt x="1101852" y="0"/>
                  </a:lnTo>
                  <a:close/>
                </a:path>
              </a:pathLst>
            </a:custGeom>
            <a:solidFill>
              <a:srgbClr val="35485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6" name="object 296"/>
            <p:cNvSpPr/>
            <p:nvPr/>
          </p:nvSpPr>
          <p:spPr>
            <a:xfrm>
              <a:off x="4488180" y="2430779"/>
              <a:ext cx="52069" cy="62865"/>
            </a:xfrm>
            <a:custGeom>
              <a:avLst/>
              <a:gdLst/>
              <a:ahLst/>
              <a:cxnLst/>
              <a:rect l="l" t="t" r="r" b="b"/>
              <a:pathLst>
                <a:path w="52070" h="62864">
                  <a:moveTo>
                    <a:pt x="27304" y="0"/>
                  </a:moveTo>
                  <a:lnTo>
                    <a:pt x="17779" y="3301"/>
                  </a:lnTo>
                  <a:lnTo>
                    <a:pt x="8127" y="9905"/>
                  </a:lnTo>
                  <a:lnTo>
                    <a:pt x="2666" y="21335"/>
                  </a:lnTo>
                  <a:lnTo>
                    <a:pt x="0" y="32892"/>
                  </a:lnTo>
                  <a:lnTo>
                    <a:pt x="2666" y="44449"/>
                  </a:lnTo>
                  <a:lnTo>
                    <a:pt x="8127" y="54228"/>
                  </a:lnTo>
                  <a:lnTo>
                    <a:pt x="17779" y="59181"/>
                  </a:lnTo>
                  <a:lnTo>
                    <a:pt x="27304" y="62483"/>
                  </a:lnTo>
                  <a:lnTo>
                    <a:pt x="38226" y="59181"/>
                  </a:lnTo>
                  <a:lnTo>
                    <a:pt x="44957" y="54228"/>
                  </a:lnTo>
                  <a:lnTo>
                    <a:pt x="50418" y="44449"/>
                  </a:lnTo>
                  <a:lnTo>
                    <a:pt x="51815" y="32892"/>
                  </a:lnTo>
                  <a:lnTo>
                    <a:pt x="50418" y="21335"/>
                  </a:lnTo>
                  <a:lnTo>
                    <a:pt x="44957" y="9905"/>
                  </a:lnTo>
                  <a:lnTo>
                    <a:pt x="38226" y="3301"/>
                  </a:lnTo>
                  <a:lnTo>
                    <a:pt x="27304" y="0"/>
                  </a:lnTo>
                  <a:close/>
                </a:path>
              </a:pathLst>
            </a:custGeom>
            <a:solidFill>
              <a:srgbClr val="BBC1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7" name="object 297"/>
            <p:cNvSpPr/>
            <p:nvPr/>
          </p:nvSpPr>
          <p:spPr>
            <a:xfrm>
              <a:off x="4495800" y="2439924"/>
              <a:ext cx="38100" cy="44450"/>
            </a:xfrm>
            <a:custGeom>
              <a:avLst/>
              <a:gdLst/>
              <a:ahLst/>
              <a:cxnLst/>
              <a:rect l="l" t="t" r="r" b="b"/>
              <a:pathLst>
                <a:path w="38100" h="44450">
                  <a:moveTo>
                    <a:pt x="19812" y="0"/>
                  </a:moveTo>
                  <a:lnTo>
                    <a:pt x="12700" y="1651"/>
                  </a:lnTo>
                  <a:lnTo>
                    <a:pt x="4191" y="4953"/>
                  </a:lnTo>
                  <a:lnTo>
                    <a:pt x="2793" y="14732"/>
                  </a:lnTo>
                  <a:lnTo>
                    <a:pt x="0" y="22860"/>
                  </a:lnTo>
                  <a:lnTo>
                    <a:pt x="2793" y="31115"/>
                  </a:lnTo>
                  <a:lnTo>
                    <a:pt x="4191" y="37592"/>
                  </a:lnTo>
                  <a:lnTo>
                    <a:pt x="12700" y="44196"/>
                  </a:lnTo>
                  <a:lnTo>
                    <a:pt x="28193" y="44196"/>
                  </a:lnTo>
                  <a:lnTo>
                    <a:pt x="32512" y="37592"/>
                  </a:lnTo>
                  <a:lnTo>
                    <a:pt x="38100" y="31115"/>
                  </a:lnTo>
                  <a:lnTo>
                    <a:pt x="38100" y="14732"/>
                  </a:lnTo>
                  <a:lnTo>
                    <a:pt x="32512" y="4953"/>
                  </a:lnTo>
                  <a:lnTo>
                    <a:pt x="28193" y="1651"/>
                  </a:lnTo>
                  <a:lnTo>
                    <a:pt x="19812" y="0"/>
                  </a:lnTo>
                  <a:close/>
                </a:path>
              </a:pathLst>
            </a:custGeom>
            <a:solidFill>
              <a:srgbClr val="2C3D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8" name="object 298"/>
            <p:cNvSpPr/>
            <p:nvPr/>
          </p:nvSpPr>
          <p:spPr>
            <a:xfrm>
              <a:off x="4046220" y="2423159"/>
              <a:ext cx="970915" cy="76200"/>
            </a:xfrm>
            <a:custGeom>
              <a:avLst/>
              <a:gdLst/>
              <a:ahLst/>
              <a:cxnLst/>
              <a:rect l="l" t="t" r="r" b="b"/>
              <a:pathLst>
                <a:path w="970914" h="76200">
                  <a:moveTo>
                    <a:pt x="399288" y="42672"/>
                  </a:moveTo>
                  <a:lnTo>
                    <a:pt x="0" y="42672"/>
                  </a:lnTo>
                  <a:lnTo>
                    <a:pt x="0" y="76200"/>
                  </a:lnTo>
                  <a:lnTo>
                    <a:pt x="399288" y="76200"/>
                  </a:lnTo>
                  <a:lnTo>
                    <a:pt x="399288" y="42672"/>
                  </a:lnTo>
                  <a:close/>
                </a:path>
                <a:path w="970914" h="76200">
                  <a:moveTo>
                    <a:pt x="399288" y="0"/>
                  </a:moveTo>
                  <a:lnTo>
                    <a:pt x="0" y="0"/>
                  </a:lnTo>
                  <a:lnTo>
                    <a:pt x="0" y="33528"/>
                  </a:lnTo>
                  <a:lnTo>
                    <a:pt x="399288" y="33528"/>
                  </a:lnTo>
                  <a:lnTo>
                    <a:pt x="399288" y="0"/>
                  </a:lnTo>
                  <a:close/>
                </a:path>
                <a:path w="970914" h="76200">
                  <a:moveTo>
                    <a:pt x="970775" y="42672"/>
                  </a:moveTo>
                  <a:lnTo>
                    <a:pt x="539496" y="42672"/>
                  </a:lnTo>
                  <a:lnTo>
                    <a:pt x="539496" y="76200"/>
                  </a:lnTo>
                  <a:lnTo>
                    <a:pt x="970775" y="76200"/>
                  </a:lnTo>
                  <a:lnTo>
                    <a:pt x="970775" y="42672"/>
                  </a:lnTo>
                  <a:close/>
                </a:path>
                <a:path w="970914" h="76200">
                  <a:moveTo>
                    <a:pt x="970775" y="0"/>
                  </a:moveTo>
                  <a:lnTo>
                    <a:pt x="539496" y="0"/>
                  </a:lnTo>
                  <a:lnTo>
                    <a:pt x="539496" y="33528"/>
                  </a:lnTo>
                  <a:lnTo>
                    <a:pt x="970775" y="33528"/>
                  </a:lnTo>
                  <a:lnTo>
                    <a:pt x="970775" y="0"/>
                  </a:lnTo>
                  <a:close/>
                </a:path>
              </a:pathLst>
            </a:custGeom>
            <a:solidFill>
              <a:srgbClr val="92A2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9" name="object 299"/>
            <p:cNvSpPr/>
            <p:nvPr/>
          </p:nvSpPr>
          <p:spPr>
            <a:xfrm>
              <a:off x="3988308" y="2456687"/>
              <a:ext cx="43180" cy="21590"/>
            </a:xfrm>
            <a:custGeom>
              <a:avLst/>
              <a:gdLst/>
              <a:ahLst/>
              <a:cxnLst/>
              <a:rect l="l" t="t" r="r" b="b"/>
              <a:pathLst>
                <a:path w="43179" h="21589">
                  <a:moveTo>
                    <a:pt x="42672" y="0"/>
                  </a:moveTo>
                  <a:lnTo>
                    <a:pt x="0" y="0"/>
                  </a:lnTo>
                  <a:lnTo>
                    <a:pt x="0" y="21335"/>
                  </a:lnTo>
                  <a:lnTo>
                    <a:pt x="42672" y="21335"/>
                  </a:lnTo>
                  <a:lnTo>
                    <a:pt x="42672" y="0"/>
                  </a:lnTo>
                  <a:close/>
                </a:path>
              </a:pathLst>
            </a:custGeom>
            <a:solidFill>
              <a:srgbClr val="BBC1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0" name="object 300"/>
            <p:cNvSpPr/>
            <p:nvPr/>
          </p:nvSpPr>
          <p:spPr>
            <a:xfrm>
              <a:off x="3991356" y="2459735"/>
              <a:ext cx="36830" cy="15240"/>
            </a:xfrm>
            <a:custGeom>
              <a:avLst/>
              <a:gdLst/>
              <a:ahLst/>
              <a:cxnLst/>
              <a:rect l="l" t="t" r="r" b="b"/>
              <a:pathLst>
                <a:path w="36829" h="15239">
                  <a:moveTo>
                    <a:pt x="36575" y="0"/>
                  </a:moveTo>
                  <a:lnTo>
                    <a:pt x="0" y="0"/>
                  </a:lnTo>
                  <a:lnTo>
                    <a:pt x="0" y="15239"/>
                  </a:lnTo>
                  <a:lnTo>
                    <a:pt x="36575" y="15239"/>
                  </a:lnTo>
                  <a:lnTo>
                    <a:pt x="36575" y="0"/>
                  </a:lnTo>
                  <a:close/>
                </a:path>
              </a:pathLst>
            </a:custGeom>
            <a:solidFill>
              <a:srgbClr val="2C3D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1" name="object 301"/>
            <p:cNvSpPr/>
            <p:nvPr/>
          </p:nvSpPr>
          <p:spPr>
            <a:xfrm>
              <a:off x="5029200" y="2452116"/>
              <a:ext cx="20320" cy="22860"/>
            </a:xfrm>
            <a:custGeom>
              <a:avLst/>
              <a:gdLst/>
              <a:ahLst/>
              <a:cxnLst/>
              <a:rect l="l" t="t" r="r" b="b"/>
              <a:pathLst>
                <a:path w="20320" h="22860">
                  <a:moveTo>
                    <a:pt x="15621" y="19557"/>
                  </a:moveTo>
                  <a:lnTo>
                    <a:pt x="7112" y="19557"/>
                  </a:lnTo>
                  <a:lnTo>
                    <a:pt x="9906" y="22859"/>
                  </a:lnTo>
                  <a:lnTo>
                    <a:pt x="15621" y="19557"/>
                  </a:lnTo>
                  <a:close/>
                </a:path>
                <a:path w="20320" h="22860">
                  <a:moveTo>
                    <a:pt x="15621" y="0"/>
                  </a:moveTo>
                  <a:lnTo>
                    <a:pt x="7112" y="0"/>
                  </a:lnTo>
                  <a:lnTo>
                    <a:pt x="4191" y="3301"/>
                  </a:lnTo>
                  <a:lnTo>
                    <a:pt x="2794" y="4952"/>
                  </a:lnTo>
                  <a:lnTo>
                    <a:pt x="0" y="11429"/>
                  </a:lnTo>
                  <a:lnTo>
                    <a:pt x="2794" y="14731"/>
                  </a:lnTo>
                  <a:lnTo>
                    <a:pt x="4191" y="19557"/>
                  </a:lnTo>
                  <a:lnTo>
                    <a:pt x="18415" y="19557"/>
                  </a:lnTo>
                  <a:lnTo>
                    <a:pt x="19812" y="14731"/>
                  </a:lnTo>
                  <a:lnTo>
                    <a:pt x="19812" y="4952"/>
                  </a:lnTo>
                  <a:lnTo>
                    <a:pt x="15621" y="0"/>
                  </a:lnTo>
                  <a:close/>
                </a:path>
              </a:pathLst>
            </a:custGeom>
            <a:solidFill>
              <a:srgbClr val="3A95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2" name="object 302"/>
            <p:cNvSpPr/>
            <p:nvPr/>
          </p:nvSpPr>
          <p:spPr>
            <a:xfrm>
              <a:off x="3942588" y="2023871"/>
              <a:ext cx="1156970" cy="132715"/>
            </a:xfrm>
            <a:custGeom>
              <a:avLst/>
              <a:gdLst/>
              <a:ahLst/>
              <a:cxnLst/>
              <a:rect l="l" t="t" r="r" b="b"/>
              <a:pathLst>
                <a:path w="1156970" h="132714">
                  <a:moveTo>
                    <a:pt x="1156715" y="0"/>
                  </a:moveTo>
                  <a:lnTo>
                    <a:pt x="0" y="0"/>
                  </a:lnTo>
                  <a:lnTo>
                    <a:pt x="0" y="132587"/>
                  </a:lnTo>
                  <a:lnTo>
                    <a:pt x="1156715" y="132587"/>
                  </a:lnTo>
                  <a:lnTo>
                    <a:pt x="1156715" y="0"/>
                  </a:lnTo>
                  <a:close/>
                </a:path>
              </a:pathLst>
            </a:custGeom>
            <a:solidFill>
              <a:srgbClr val="8FC4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3" name="object 303"/>
            <p:cNvSpPr/>
            <p:nvPr/>
          </p:nvSpPr>
          <p:spPr>
            <a:xfrm>
              <a:off x="3938016" y="2018804"/>
              <a:ext cx="1164590" cy="143510"/>
            </a:xfrm>
            <a:custGeom>
              <a:avLst/>
              <a:gdLst/>
              <a:ahLst/>
              <a:cxnLst/>
              <a:rect l="l" t="t" r="r" b="b"/>
              <a:pathLst>
                <a:path w="1164589" h="143510">
                  <a:moveTo>
                    <a:pt x="1164336" y="0"/>
                  </a:moveTo>
                  <a:lnTo>
                    <a:pt x="1160272" y="0"/>
                  </a:lnTo>
                  <a:lnTo>
                    <a:pt x="1160272" y="132080"/>
                  </a:lnTo>
                  <a:lnTo>
                    <a:pt x="1160272" y="137160"/>
                  </a:lnTo>
                  <a:lnTo>
                    <a:pt x="1154811" y="137160"/>
                  </a:lnTo>
                  <a:lnTo>
                    <a:pt x="1154811" y="132080"/>
                  </a:lnTo>
                  <a:lnTo>
                    <a:pt x="10922" y="132080"/>
                  </a:lnTo>
                  <a:lnTo>
                    <a:pt x="10922" y="12700"/>
                  </a:lnTo>
                  <a:lnTo>
                    <a:pt x="1154811" y="12700"/>
                  </a:lnTo>
                  <a:lnTo>
                    <a:pt x="1154811" y="132080"/>
                  </a:lnTo>
                  <a:lnTo>
                    <a:pt x="1160272" y="132080"/>
                  </a:lnTo>
                  <a:lnTo>
                    <a:pt x="1160272" y="0"/>
                  </a:lnTo>
                  <a:lnTo>
                    <a:pt x="0" y="0"/>
                  </a:lnTo>
                  <a:lnTo>
                    <a:pt x="0" y="12700"/>
                  </a:lnTo>
                  <a:lnTo>
                    <a:pt x="0" y="132080"/>
                  </a:lnTo>
                  <a:lnTo>
                    <a:pt x="0" y="137160"/>
                  </a:lnTo>
                  <a:lnTo>
                    <a:pt x="0" y="143510"/>
                  </a:lnTo>
                  <a:lnTo>
                    <a:pt x="1164336" y="143510"/>
                  </a:lnTo>
                  <a:lnTo>
                    <a:pt x="1164336" y="137160"/>
                  </a:lnTo>
                  <a:lnTo>
                    <a:pt x="1164336" y="132080"/>
                  </a:lnTo>
                  <a:lnTo>
                    <a:pt x="1164336" y="12700"/>
                  </a:lnTo>
                  <a:lnTo>
                    <a:pt x="1164336" y="0"/>
                  </a:lnTo>
                  <a:close/>
                </a:path>
              </a:pathLst>
            </a:custGeom>
            <a:solidFill>
              <a:srgbClr val="00396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4" name="object 304"/>
            <p:cNvSpPr/>
            <p:nvPr/>
          </p:nvSpPr>
          <p:spPr>
            <a:xfrm>
              <a:off x="4904232" y="2039111"/>
              <a:ext cx="155575" cy="105410"/>
            </a:xfrm>
            <a:custGeom>
              <a:avLst/>
              <a:gdLst/>
              <a:ahLst/>
              <a:cxnLst/>
              <a:rect l="l" t="t" r="r" b="b"/>
              <a:pathLst>
                <a:path w="155575" h="105410">
                  <a:moveTo>
                    <a:pt x="27432" y="13716"/>
                  </a:moveTo>
                  <a:lnTo>
                    <a:pt x="0" y="13716"/>
                  </a:lnTo>
                  <a:lnTo>
                    <a:pt x="0" y="39624"/>
                  </a:lnTo>
                  <a:lnTo>
                    <a:pt x="27432" y="39624"/>
                  </a:lnTo>
                  <a:lnTo>
                    <a:pt x="27432" y="13716"/>
                  </a:lnTo>
                  <a:close/>
                </a:path>
                <a:path w="155575" h="105410">
                  <a:moveTo>
                    <a:pt x="155448" y="64008"/>
                  </a:moveTo>
                  <a:lnTo>
                    <a:pt x="42672" y="64008"/>
                  </a:lnTo>
                  <a:lnTo>
                    <a:pt x="42672" y="105156"/>
                  </a:lnTo>
                  <a:lnTo>
                    <a:pt x="155448" y="105156"/>
                  </a:lnTo>
                  <a:lnTo>
                    <a:pt x="155448" y="64008"/>
                  </a:lnTo>
                  <a:close/>
                </a:path>
                <a:path w="155575" h="105410">
                  <a:moveTo>
                    <a:pt x="155448" y="0"/>
                  </a:moveTo>
                  <a:lnTo>
                    <a:pt x="42672" y="0"/>
                  </a:lnTo>
                  <a:lnTo>
                    <a:pt x="42672" y="42672"/>
                  </a:lnTo>
                  <a:lnTo>
                    <a:pt x="155448" y="42672"/>
                  </a:lnTo>
                  <a:lnTo>
                    <a:pt x="155448" y="0"/>
                  </a:lnTo>
                  <a:close/>
                </a:path>
              </a:pathLst>
            </a:custGeom>
            <a:solidFill>
              <a:srgbClr val="40404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5" name="object 305"/>
            <p:cNvSpPr/>
            <p:nvPr/>
          </p:nvSpPr>
          <p:spPr>
            <a:xfrm>
              <a:off x="4904231" y="2052828"/>
              <a:ext cx="30480" cy="29209"/>
            </a:xfrm>
            <a:custGeom>
              <a:avLst/>
              <a:gdLst/>
              <a:ahLst/>
              <a:cxnLst/>
              <a:rect l="l" t="t" r="r" b="b"/>
              <a:pathLst>
                <a:path w="30479" h="29210">
                  <a:moveTo>
                    <a:pt x="30480" y="0"/>
                  </a:moveTo>
                  <a:lnTo>
                    <a:pt x="18034" y="0"/>
                  </a:lnTo>
                  <a:lnTo>
                    <a:pt x="18034" y="1651"/>
                  </a:lnTo>
                  <a:lnTo>
                    <a:pt x="22225" y="1651"/>
                  </a:lnTo>
                  <a:lnTo>
                    <a:pt x="22225" y="4826"/>
                  </a:lnTo>
                  <a:lnTo>
                    <a:pt x="24892" y="4826"/>
                  </a:lnTo>
                  <a:lnTo>
                    <a:pt x="24892" y="22479"/>
                  </a:lnTo>
                  <a:lnTo>
                    <a:pt x="2794" y="22479"/>
                  </a:lnTo>
                  <a:lnTo>
                    <a:pt x="2794" y="4826"/>
                  </a:lnTo>
                  <a:lnTo>
                    <a:pt x="5588" y="4826"/>
                  </a:lnTo>
                  <a:lnTo>
                    <a:pt x="5588" y="1651"/>
                  </a:lnTo>
                  <a:lnTo>
                    <a:pt x="8255" y="1651"/>
                  </a:lnTo>
                  <a:lnTo>
                    <a:pt x="8255" y="0"/>
                  </a:lnTo>
                  <a:lnTo>
                    <a:pt x="0" y="0"/>
                  </a:lnTo>
                  <a:lnTo>
                    <a:pt x="0" y="28956"/>
                  </a:lnTo>
                  <a:lnTo>
                    <a:pt x="30480" y="28956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6" name="object 306"/>
            <p:cNvSpPr/>
            <p:nvPr/>
          </p:nvSpPr>
          <p:spPr>
            <a:xfrm>
              <a:off x="4696968" y="2052827"/>
              <a:ext cx="27940" cy="26034"/>
            </a:xfrm>
            <a:custGeom>
              <a:avLst/>
              <a:gdLst/>
              <a:ahLst/>
              <a:cxnLst/>
              <a:rect l="l" t="t" r="r" b="b"/>
              <a:pathLst>
                <a:path w="27939" h="26035">
                  <a:moveTo>
                    <a:pt x="27432" y="0"/>
                  </a:moveTo>
                  <a:lnTo>
                    <a:pt x="0" y="0"/>
                  </a:lnTo>
                  <a:lnTo>
                    <a:pt x="0" y="25907"/>
                  </a:lnTo>
                  <a:lnTo>
                    <a:pt x="27432" y="25907"/>
                  </a:lnTo>
                  <a:lnTo>
                    <a:pt x="27432" y="0"/>
                  </a:lnTo>
                  <a:close/>
                </a:path>
              </a:pathLst>
            </a:custGeom>
            <a:solidFill>
              <a:srgbClr val="40404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7" name="object 307"/>
            <p:cNvSpPr/>
            <p:nvPr/>
          </p:nvSpPr>
          <p:spPr>
            <a:xfrm>
              <a:off x="4696968" y="2052828"/>
              <a:ext cx="29209" cy="29209"/>
            </a:xfrm>
            <a:custGeom>
              <a:avLst/>
              <a:gdLst/>
              <a:ahLst/>
              <a:cxnLst/>
              <a:rect l="l" t="t" r="r" b="b"/>
              <a:pathLst>
                <a:path w="29210" h="29210">
                  <a:moveTo>
                    <a:pt x="28956" y="0"/>
                  </a:moveTo>
                  <a:lnTo>
                    <a:pt x="16510" y="0"/>
                  </a:lnTo>
                  <a:lnTo>
                    <a:pt x="16510" y="1651"/>
                  </a:lnTo>
                  <a:lnTo>
                    <a:pt x="19304" y="1651"/>
                  </a:lnTo>
                  <a:lnTo>
                    <a:pt x="19304" y="4826"/>
                  </a:lnTo>
                  <a:lnTo>
                    <a:pt x="24765" y="4826"/>
                  </a:lnTo>
                  <a:lnTo>
                    <a:pt x="24765" y="22479"/>
                  </a:lnTo>
                  <a:lnTo>
                    <a:pt x="2794" y="22479"/>
                  </a:lnTo>
                  <a:lnTo>
                    <a:pt x="2794" y="4826"/>
                  </a:lnTo>
                  <a:lnTo>
                    <a:pt x="4191" y="4826"/>
                  </a:lnTo>
                  <a:lnTo>
                    <a:pt x="4191" y="1651"/>
                  </a:lnTo>
                  <a:lnTo>
                    <a:pt x="6858" y="1651"/>
                  </a:lnTo>
                  <a:lnTo>
                    <a:pt x="6858" y="0"/>
                  </a:lnTo>
                  <a:lnTo>
                    <a:pt x="0" y="0"/>
                  </a:lnTo>
                  <a:lnTo>
                    <a:pt x="0" y="28956"/>
                  </a:lnTo>
                  <a:lnTo>
                    <a:pt x="28956" y="28956"/>
                  </a:lnTo>
                  <a:lnTo>
                    <a:pt x="28956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8" name="object 308"/>
            <p:cNvSpPr/>
            <p:nvPr/>
          </p:nvSpPr>
          <p:spPr>
            <a:xfrm>
              <a:off x="4725924" y="2052827"/>
              <a:ext cx="27940" cy="26034"/>
            </a:xfrm>
            <a:custGeom>
              <a:avLst/>
              <a:gdLst/>
              <a:ahLst/>
              <a:cxnLst/>
              <a:rect l="l" t="t" r="r" b="b"/>
              <a:pathLst>
                <a:path w="27939" h="26035">
                  <a:moveTo>
                    <a:pt x="27432" y="0"/>
                  </a:moveTo>
                  <a:lnTo>
                    <a:pt x="0" y="0"/>
                  </a:lnTo>
                  <a:lnTo>
                    <a:pt x="0" y="25907"/>
                  </a:lnTo>
                  <a:lnTo>
                    <a:pt x="27432" y="25907"/>
                  </a:lnTo>
                  <a:lnTo>
                    <a:pt x="27432" y="0"/>
                  </a:lnTo>
                  <a:close/>
                </a:path>
              </a:pathLst>
            </a:custGeom>
            <a:solidFill>
              <a:srgbClr val="40404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9" name="object 309"/>
            <p:cNvSpPr/>
            <p:nvPr/>
          </p:nvSpPr>
          <p:spPr>
            <a:xfrm>
              <a:off x="4725924" y="2052828"/>
              <a:ext cx="30480" cy="29209"/>
            </a:xfrm>
            <a:custGeom>
              <a:avLst/>
              <a:gdLst/>
              <a:ahLst/>
              <a:cxnLst/>
              <a:rect l="l" t="t" r="r" b="b"/>
              <a:pathLst>
                <a:path w="30479" h="29210">
                  <a:moveTo>
                    <a:pt x="30480" y="0"/>
                  </a:moveTo>
                  <a:lnTo>
                    <a:pt x="18034" y="0"/>
                  </a:lnTo>
                  <a:lnTo>
                    <a:pt x="18034" y="1651"/>
                  </a:lnTo>
                  <a:lnTo>
                    <a:pt x="20828" y="1651"/>
                  </a:lnTo>
                  <a:lnTo>
                    <a:pt x="20828" y="4826"/>
                  </a:lnTo>
                  <a:lnTo>
                    <a:pt x="26289" y="4826"/>
                  </a:lnTo>
                  <a:lnTo>
                    <a:pt x="26289" y="22479"/>
                  </a:lnTo>
                  <a:lnTo>
                    <a:pt x="2794" y="22479"/>
                  </a:lnTo>
                  <a:lnTo>
                    <a:pt x="2794" y="4826"/>
                  </a:lnTo>
                  <a:lnTo>
                    <a:pt x="5588" y="4826"/>
                  </a:lnTo>
                  <a:lnTo>
                    <a:pt x="5588" y="1651"/>
                  </a:lnTo>
                  <a:lnTo>
                    <a:pt x="8255" y="1651"/>
                  </a:lnTo>
                  <a:lnTo>
                    <a:pt x="8255" y="0"/>
                  </a:lnTo>
                  <a:lnTo>
                    <a:pt x="0" y="0"/>
                  </a:lnTo>
                  <a:lnTo>
                    <a:pt x="0" y="28956"/>
                  </a:lnTo>
                  <a:lnTo>
                    <a:pt x="30480" y="28956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0" name="object 310"/>
            <p:cNvSpPr/>
            <p:nvPr/>
          </p:nvSpPr>
          <p:spPr>
            <a:xfrm>
              <a:off x="4756404" y="2052827"/>
              <a:ext cx="27940" cy="26034"/>
            </a:xfrm>
            <a:custGeom>
              <a:avLst/>
              <a:gdLst/>
              <a:ahLst/>
              <a:cxnLst/>
              <a:rect l="l" t="t" r="r" b="b"/>
              <a:pathLst>
                <a:path w="27939" h="26035">
                  <a:moveTo>
                    <a:pt x="27432" y="0"/>
                  </a:moveTo>
                  <a:lnTo>
                    <a:pt x="0" y="0"/>
                  </a:lnTo>
                  <a:lnTo>
                    <a:pt x="0" y="25907"/>
                  </a:lnTo>
                  <a:lnTo>
                    <a:pt x="27432" y="25907"/>
                  </a:lnTo>
                  <a:lnTo>
                    <a:pt x="27432" y="0"/>
                  </a:lnTo>
                  <a:close/>
                </a:path>
              </a:pathLst>
            </a:custGeom>
            <a:solidFill>
              <a:srgbClr val="40404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1" name="object 311"/>
            <p:cNvSpPr/>
            <p:nvPr/>
          </p:nvSpPr>
          <p:spPr>
            <a:xfrm>
              <a:off x="4756404" y="2052828"/>
              <a:ext cx="29209" cy="29209"/>
            </a:xfrm>
            <a:custGeom>
              <a:avLst/>
              <a:gdLst/>
              <a:ahLst/>
              <a:cxnLst/>
              <a:rect l="l" t="t" r="r" b="b"/>
              <a:pathLst>
                <a:path w="29210" h="29210">
                  <a:moveTo>
                    <a:pt x="28956" y="0"/>
                  </a:moveTo>
                  <a:lnTo>
                    <a:pt x="17145" y="0"/>
                  </a:lnTo>
                  <a:lnTo>
                    <a:pt x="17145" y="1651"/>
                  </a:lnTo>
                  <a:lnTo>
                    <a:pt x="19685" y="1651"/>
                  </a:lnTo>
                  <a:lnTo>
                    <a:pt x="19685" y="4826"/>
                  </a:lnTo>
                  <a:lnTo>
                    <a:pt x="23749" y="4826"/>
                  </a:lnTo>
                  <a:lnTo>
                    <a:pt x="23749" y="22479"/>
                  </a:lnTo>
                  <a:lnTo>
                    <a:pt x="2667" y="22479"/>
                  </a:lnTo>
                  <a:lnTo>
                    <a:pt x="2667" y="4826"/>
                  </a:lnTo>
                  <a:lnTo>
                    <a:pt x="5207" y="4826"/>
                  </a:lnTo>
                  <a:lnTo>
                    <a:pt x="5207" y="1651"/>
                  </a:lnTo>
                  <a:lnTo>
                    <a:pt x="7874" y="1651"/>
                  </a:lnTo>
                  <a:lnTo>
                    <a:pt x="7874" y="0"/>
                  </a:lnTo>
                  <a:lnTo>
                    <a:pt x="0" y="0"/>
                  </a:lnTo>
                  <a:lnTo>
                    <a:pt x="0" y="28956"/>
                  </a:lnTo>
                  <a:lnTo>
                    <a:pt x="28956" y="28956"/>
                  </a:lnTo>
                  <a:lnTo>
                    <a:pt x="28956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2" name="object 312"/>
            <p:cNvSpPr/>
            <p:nvPr/>
          </p:nvSpPr>
          <p:spPr>
            <a:xfrm>
              <a:off x="4785360" y="2052827"/>
              <a:ext cx="27940" cy="26034"/>
            </a:xfrm>
            <a:custGeom>
              <a:avLst/>
              <a:gdLst/>
              <a:ahLst/>
              <a:cxnLst/>
              <a:rect l="l" t="t" r="r" b="b"/>
              <a:pathLst>
                <a:path w="27939" h="26035">
                  <a:moveTo>
                    <a:pt x="27432" y="0"/>
                  </a:moveTo>
                  <a:lnTo>
                    <a:pt x="0" y="0"/>
                  </a:lnTo>
                  <a:lnTo>
                    <a:pt x="0" y="25907"/>
                  </a:lnTo>
                  <a:lnTo>
                    <a:pt x="27432" y="25907"/>
                  </a:lnTo>
                  <a:lnTo>
                    <a:pt x="27432" y="0"/>
                  </a:lnTo>
                  <a:close/>
                </a:path>
              </a:pathLst>
            </a:custGeom>
            <a:solidFill>
              <a:srgbClr val="40404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3" name="object 313"/>
            <p:cNvSpPr/>
            <p:nvPr/>
          </p:nvSpPr>
          <p:spPr>
            <a:xfrm>
              <a:off x="4785360" y="2052828"/>
              <a:ext cx="30480" cy="29209"/>
            </a:xfrm>
            <a:custGeom>
              <a:avLst/>
              <a:gdLst/>
              <a:ahLst/>
              <a:cxnLst/>
              <a:rect l="l" t="t" r="r" b="b"/>
              <a:pathLst>
                <a:path w="30479" h="29210">
                  <a:moveTo>
                    <a:pt x="30480" y="0"/>
                  </a:moveTo>
                  <a:lnTo>
                    <a:pt x="18034" y="0"/>
                  </a:lnTo>
                  <a:lnTo>
                    <a:pt x="18034" y="1651"/>
                  </a:lnTo>
                  <a:lnTo>
                    <a:pt x="20828" y="1651"/>
                  </a:lnTo>
                  <a:lnTo>
                    <a:pt x="20828" y="4826"/>
                  </a:lnTo>
                  <a:lnTo>
                    <a:pt x="24892" y="4826"/>
                  </a:lnTo>
                  <a:lnTo>
                    <a:pt x="24892" y="22479"/>
                  </a:lnTo>
                  <a:lnTo>
                    <a:pt x="2794" y="22479"/>
                  </a:lnTo>
                  <a:lnTo>
                    <a:pt x="2794" y="4826"/>
                  </a:lnTo>
                  <a:lnTo>
                    <a:pt x="5588" y="4826"/>
                  </a:lnTo>
                  <a:lnTo>
                    <a:pt x="5588" y="1651"/>
                  </a:lnTo>
                  <a:lnTo>
                    <a:pt x="6985" y="1651"/>
                  </a:lnTo>
                  <a:lnTo>
                    <a:pt x="6985" y="0"/>
                  </a:lnTo>
                  <a:lnTo>
                    <a:pt x="0" y="0"/>
                  </a:lnTo>
                  <a:lnTo>
                    <a:pt x="0" y="28956"/>
                  </a:lnTo>
                  <a:lnTo>
                    <a:pt x="30480" y="28956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4" name="object 314"/>
            <p:cNvSpPr/>
            <p:nvPr/>
          </p:nvSpPr>
          <p:spPr>
            <a:xfrm>
              <a:off x="4815840" y="2052827"/>
              <a:ext cx="27940" cy="26034"/>
            </a:xfrm>
            <a:custGeom>
              <a:avLst/>
              <a:gdLst/>
              <a:ahLst/>
              <a:cxnLst/>
              <a:rect l="l" t="t" r="r" b="b"/>
              <a:pathLst>
                <a:path w="27939" h="26035">
                  <a:moveTo>
                    <a:pt x="27432" y="0"/>
                  </a:moveTo>
                  <a:lnTo>
                    <a:pt x="0" y="0"/>
                  </a:lnTo>
                  <a:lnTo>
                    <a:pt x="0" y="25907"/>
                  </a:lnTo>
                  <a:lnTo>
                    <a:pt x="27432" y="25907"/>
                  </a:lnTo>
                  <a:lnTo>
                    <a:pt x="27432" y="0"/>
                  </a:lnTo>
                  <a:close/>
                </a:path>
              </a:pathLst>
            </a:custGeom>
            <a:solidFill>
              <a:srgbClr val="40404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5" name="object 315"/>
            <p:cNvSpPr/>
            <p:nvPr/>
          </p:nvSpPr>
          <p:spPr>
            <a:xfrm>
              <a:off x="4815840" y="2052828"/>
              <a:ext cx="30480" cy="29209"/>
            </a:xfrm>
            <a:custGeom>
              <a:avLst/>
              <a:gdLst/>
              <a:ahLst/>
              <a:cxnLst/>
              <a:rect l="l" t="t" r="r" b="b"/>
              <a:pathLst>
                <a:path w="30479" h="29210">
                  <a:moveTo>
                    <a:pt x="30480" y="0"/>
                  </a:moveTo>
                  <a:lnTo>
                    <a:pt x="16637" y="0"/>
                  </a:lnTo>
                  <a:lnTo>
                    <a:pt x="16637" y="1651"/>
                  </a:lnTo>
                  <a:lnTo>
                    <a:pt x="19431" y="1651"/>
                  </a:lnTo>
                  <a:lnTo>
                    <a:pt x="19431" y="4826"/>
                  </a:lnTo>
                  <a:lnTo>
                    <a:pt x="24892" y="4826"/>
                  </a:lnTo>
                  <a:lnTo>
                    <a:pt x="24892" y="22479"/>
                  </a:lnTo>
                  <a:lnTo>
                    <a:pt x="2794" y="22479"/>
                  </a:lnTo>
                  <a:lnTo>
                    <a:pt x="2794" y="4826"/>
                  </a:lnTo>
                  <a:lnTo>
                    <a:pt x="4191" y="4826"/>
                  </a:lnTo>
                  <a:lnTo>
                    <a:pt x="4191" y="1651"/>
                  </a:lnTo>
                  <a:lnTo>
                    <a:pt x="6985" y="1651"/>
                  </a:lnTo>
                  <a:lnTo>
                    <a:pt x="6985" y="0"/>
                  </a:lnTo>
                  <a:lnTo>
                    <a:pt x="0" y="0"/>
                  </a:lnTo>
                  <a:lnTo>
                    <a:pt x="0" y="28956"/>
                  </a:lnTo>
                  <a:lnTo>
                    <a:pt x="30480" y="28956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6" name="object 316"/>
            <p:cNvSpPr/>
            <p:nvPr/>
          </p:nvSpPr>
          <p:spPr>
            <a:xfrm>
              <a:off x="4846320" y="2052827"/>
              <a:ext cx="27940" cy="26034"/>
            </a:xfrm>
            <a:custGeom>
              <a:avLst/>
              <a:gdLst/>
              <a:ahLst/>
              <a:cxnLst/>
              <a:rect l="l" t="t" r="r" b="b"/>
              <a:pathLst>
                <a:path w="27939" h="26035">
                  <a:moveTo>
                    <a:pt x="27432" y="0"/>
                  </a:moveTo>
                  <a:lnTo>
                    <a:pt x="0" y="0"/>
                  </a:lnTo>
                  <a:lnTo>
                    <a:pt x="0" y="25907"/>
                  </a:lnTo>
                  <a:lnTo>
                    <a:pt x="27432" y="25907"/>
                  </a:lnTo>
                  <a:lnTo>
                    <a:pt x="27432" y="0"/>
                  </a:lnTo>
                  <a:close/>
                </a:path>
              </a:pathLst>
            </a:custGeom>
            <a:solidFill>
              <a:srgbClr val="40404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7" name="object 317"/>
            <p:cNvSpPr/>
            <p:nvPr/>
          </p:nvSpPr>
          <p:spPr>
            <a:xfrm>
              <a:off x="4846320" y="2052828"/>
              <a:ext cx="29209" cy="29209"/>
            </a:xfrm>
            <a:custGeom>
              <a:avLst/>
              <a:gdLst/>
              <a:ahLst/>
              <a:cxnLst/>
              <a:rect l="l" t="t" r="r" b="b"/>
              <a:pathLst>
                <a:path w="29210" h="29210">
                  <a:moveTo>
                    <a:pt x="28956" y="0"/>
                  </a:moveTo>
                  <a:lnTo>
                    <a:pt x="16510" y="0"/>
                  </a:lnTo>
                  <a:lnTo>
                    <a:pt x="16510" y="1651"/>
                  </a:lnTo>
                  <a:lnTo>
                    <a:pt x="19304" y="1651"/>
                  </a:lnTo>
                  <a:lnTo>
                    <a:pt x="19304" y="4826"/>
                  </a:lnTo>
                  <a:lnTo>
                    <a:pt x="24765" y="4826"/>
                  </a:lnTo>
                  <a:lnTo>
                    <a:pt x="24765" y="22479"/>
                  </a:lnTo>
                  <a:lnTo>
                    <a:pt x="1397" y="22479"/>
                  </a:lnTo>
                  <a:lnTo>
                    <a:pt x="1397" y="4826"/>
                  </a:lnTo>
                  <a:lnTo>
                    <a:pt x="4191" y="4826"/>
                  </a:lnTo>
                  <a:lnTo>
                    <a:pt x="4191" y="1651"/>
                  </a:lnTo>
                  <a:lnTo>
                    <a:pt x="6858" y="1651"/>
                  </a:lnTo>
                  <a:lnTo>
                    <a:pt x="6858" y="0"/>
                  </a:lnTo>
                  <a:lnTo>
                    <a:pt x="0" y="0"/>
                  </a:lnTo>
                  <a:lnTo>
                    <a:pt x="0" y="28956"/>
                  </a:lnTo>
                  <a:lnTo>
                    <a:pt x="28956" y="28956"/>
                  </a:lnTo>
                  <a:lnTo>
                    <a:pt x="28956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8" name="object 318"/>
            <p:cNvSpPr/>
            <p:nvPr/>
          </p:nvSpPr>
          <p:spPr>
            <a:xfrm>
              <a:off x="4875276" y="2052827"/>
              <a:ext cx="27940" cy="26034"/>
            </a:xfrm>
            <a:custGeom>
              <a:avLst/>
              <a:gdLst/>
              <a:ahLst/>
              <a:cxnLst/>
              <a:rect l="l" t="t" r="r" b="b"/>
              <a:pathLst>
                <a:path w="27939" h="26035">
                  <a:moveTo>
                    <a:pt x="27432" y="0"/>
                  </a:moveTo>
                  <a:lnTo>
                    <a:pt x="0" y="0"/>
                  </a:lnTo>
                  <a:lnTo>
                    <a:pt x="0" y="25907"/>
                  </a:lnTo>
                  <a:lnTo>
                    <a:pt x="27432" y="25907"/>
                  </a:lnTo>
                  <a:lnTo>
                    <a:pt x="27432" y="0"/>
                  </a:lnTo>
                  <a:close/>
                </a:path>
              </a:pathLst>
            </a:custGeom>
            <a:solidFill>
              <a:srgbClr val="40404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9" name="object 319"/>
            <p:cNvSpPr/>
            <p:nvPr/>
          </p:nvSpPr>
          <p:spPr>
            <a:xfrm>
              <a:off x="4875276" y="2052828"/>
              <a:ext cx="29209" cy="29209"/>
            </a:xfrm>
            <a:custGeom>
              <a:avLst/>
              <a:gdLst/>
              <a:ahLst/>
              <a:cxnLst/>
              <a:rect l="l" t="t" r="r" b="b"/>
              <a:pathLst>
                <a:path w="29210" h="29210">
                  <a:moveTo>
                    <a:pt x="28956" y="0"/>
                  </a:moveTo>
                  <a:lnTo>
                    <a:pt x="17145" y="0"/>
                  </a:lnTo>
                  <a:lnTo>
                    <a:pt x="17145" y="1651"/>
                  </a:lnTo>
                  <a:lnTo>
                    <a:pt x="19685" y="1651"/>
                  </a:lnTo>
                  <a:lnTo>
                    <a:pt x="19685" y="4826"/>
                  </a:lnTo>
                  <a:lnTo>
                    <a:pt x="23749" y="4826"/>
                  </a:lnTo>
                  <a:lnTo>
                    <a:pt x="23749" y="22479"/>
                  </a:lnTo>
                  <a:lnTo>
                    <a:pt x="2667" y="22479"/>
                  </a:lnTo>
                  <a:lnTo>
                    <a:pt x="2667" y="4826"/>
                  </a:lnTo>
                  <a:lnTo>
                    <a:pt x="5207" y="4826"/>
                  </a:lnTo>
                  <a:lnTo>
                    <a:pt x="5207" y="1651"/>
                  </a:lnTo>
                  <a:lnTo>
                    <a:pt x="7874" y="1651"/>
                  </a:lnTo>
                  <a:lnTo>
                    <a:pt x="7874" y="0"/>
                  </a:lnTo>
                  <a:lnTo>
                    <a:pt x="0" y="0"/>
                  </a:lnTo>
                  <a:lnTo>
                    <a:pt x="0" y="28956"/>
                  </a:lnTo>
                  <a:lnTo>
                    <a:pt x="28956" y="28956"/>
                  </a:lnTo>
                  <a:lnTo>
                    <a:pt x="28956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0" name="object 320"/>
            <p:cNvSpPr/>
            <p:nvPr/>
          </p:nvSpPr>
          <p:spPr>
            <a:xfrm>
              <a:off x="3956177" y="2086368"/>
              <a:ext cx="1103630" cy="7620"/>
            </a:xfrm>
            <a:custGeom>
              <a:avLst/>
              <a:gdLst/>
              <a:ahLst/>
              <a:cxnLst/>
              <a:rect l="l" t="t" r="r" b="b"/>
              <a:pathLst>
                <a:path w="1103629" h="7619">
                  <a:moveTo>
                    <a:pt x="1103503" y="0"/>
                  </a:moveTo>
                  <a:lnTo>
                    <a:pt x="0" y="0"/>
                  </a:lnTo>
                  <a:lnTo>
                    <a:pt x="0" y="3810"/>
                  </a:lnTo>
                  <a:lnTo>
                    <a:pt x="0" y="7620"/>
                  </a:lnTo>
                  <a:lnTo>
                    <a:pt x="1103503" y="7620"/>
                  </a:lnTo>
                  <a:lnTo>
                    <a:pt x="1103503" y="3810"/>
                  </a:lnTo>
                  <a:lnTo>
                    <a:pt x="1103503" y="0"/>
                  </a:lnTo>
                  <a:close/>
                </a:path>
              </a:pathLst>
            </a:custGeom>
            <a:solidFill>
              <a:srgbClr val="E6E7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1" name="object 321"/>
            <p:cNvSpPr/>
            <p:nvPr/>
          </p:nvSpPr>
          <p:spPr>
            <a:xfrm>
              <a:off x="4658868" y="2052827"/>
              <a:ext cx="27940" cy="26034"/>
            </a:xfrm>
            <a:custGeom>
              <a:avLst/>
              <a:gdLst/>
              <a:ahLst/>
              <a:cxnLst/>
              <a:rect l="l" t="t" r="r" b="b"/>
              <a:pathLst>
                <a:path w="27939" h="26035">
                  <a:moveTo>
                    <a:pt x="27432" y="0"/>
                  </a:moveTo>
                  <a:lnTo>
                    <a:pt x="0" y="0"/>
                  </a:lnTo>
                  <a:lnTo>
                    <a:pt x="0" y="25907"/>
                  </a:lnTo>
                  <a:lnTo>
                    <a:pt x="27432" y="25907"/>
                  </a:lnTo>
                  <a:lnTo>
                    <a:pt x="27432" y="0"/>
                  </a:lnTo>
                  <a:close/>
                </a:path>
              </a:pathLst>
            </a:custGeom>
            <a:solidFill>
              <a:srgbClr val="40404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2" name="object 322"/>
            <p:cNvSpPr/>
            <p:nvPr/>
          </p:nvSpPr>
          <p:spPr>
            <a:xfrm>
              <a:off x="4657344" y="2052828"/>
              <a:ext cx="29209" cy="29209"/>
            </a:xfrm>
            <a:custGeom>
              <a:avLst/>
              <a:gdLst/>
              <a:ahLst/>
              <a:cxnLst/>
              <a:rect l="l" t="t" r="r" b="b"/>
              <a:pathLst>
                <a:path w="29210" h="29210">
                  <a:moveTo>
                    <a:pt x="28955" y="0"/>
                  </a:moveTo>
                  <a:lnTo>
                    <a:pt x="19303" y="0"/>
                  </a:lnTo>
                  <a:lnTo>
                    <a:pt x="19303" y="1651"/>
                  </a:lnTo>
                  <a:lnTo>
                    <a:pt x="22097" y="1651"/>
                  </a:lnTo>
                  <a:lnTo>
                    <a:pt x="22097" y="4826"/>
                  </a:lnTo>
                  <a:lnTo>
                    <a:pt x="27558" y="4826"/>
                  </a:lnTo>
                  <a:lnTo>
                    <a:pt x="27558" y="22479"/>
                  </a:lnTo>
                  <a:lnTo>
                    <a:pt x="4190" y="22479"/>
                  </a:lnTo>
                  <a:lnTo>
                    <a:pt x="4190" y="4826"/>
                  </a:lnTo>
                  <a:lnTo>
                    <a:pt x="6857" y="4826"/>
                  </a:lnTo>
                  <a:lnTo>
                    <a:pt x="6857" y="1651"/>
                  </a:lnTo>
                  <a:lnTo>
                    <a:pt x="9651" y="1651"/>
                  </a:lnTo>
                  <a:lnTo>
                    <a:pt x="9651" y="0"/>
                  </a:lnTo>
                  <a:lnTo>
                    <a:pt x="0" y="0"/>
                  </a:lnTo>
                  <a:lnTo>
                    <a:pt x="0" y="28956"/>
                  </a:lnTo>
                  <a:lnTo>
                    <a:pt x="28955" y="28956"/>
                  </a:lnTo>
                  <a:lnTo>
                    <a:pt x="28955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3" name="object 323"/>
            <p:cNvSpPr/>
            <p:nvPr/>
          </p:nvSpPr>
          <p:spPr>
            <a:xfrm>
              <a:off x="4451604" y="2052827"/>
              <a:ext cx="24765" cy="26034"/>
            </a:xfrm>
            <a:custGeom>
              <a:avLst/>
              <a:gdLst/>
              <a:ahLst/>
              <a:cxnLst/>
              <a:rect l="l" t="t" r="r" b="b"/>
              <a:pathLst>
                <a:path w="24764" h="26035">
                  <a:moveTo>
                    <a:pt x="24384" y="0"/>
                  </a:moveTo>
                  <a:lnTo>
                    <a:pt x="0" y="0"/>
                  </a:lnTo>
                  <a:lnTo>
                    <a:pt x="0" y="25907"/>
                  </a:lnTo>
                  <a:lnTo>
                    <a:pt x="24384" y="25907"/>
                  </a:lnTo>
                  <a:lnTo>
                    <a:pt x="24384" y="0"/>
                  </a:lnTo>
                  <a:close/>
                </a:path>
              </a:pathLst>
            </a:custGeom>
            <a:solidFill>
              <a:srgbClr val="40404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4" name="object 324"/>
            <p:cNvSpPr/>
            <p:nvPr/>
          </p:nvSpPr>
          <p:spPr>
            <a:xfrm>
              <a:off x="4448556" y="2052828"/>
              <a:ext cx="30480" cy="29209"/>
            </a:xfrm>
            <a:custGeom>
              <a:avLst/>
              <a:gdLst/>
              <a:ahLst/>
              <a:cxnLst/>
              <a:rect l="l" t="t" r="r" b="b"/>
              <a:pathLst>
                <a:path w="30479" h="29210">
                  <a:moveTo>
                    <a:pt x="30479" y="0"/>
                  </a:moveTo>
                  <a:lnTo>
                    <a:pt x="20827" y="0"/>
                  </a:lnTo>
                  <a:lnTo>
                    <a:pt x="20827" y="1651"/>
                  </a:lnTo>
                  <a:lnTo>
                    <a:pt x="23494" y="1651"/>
                  </a:lnTo>
                  <a:lnTo>
                    <a:pt x="23494" y="4826"/>
                  </a:lnTo>
                  <a:lnTo>
                    <a:pt x="24891" y="4826"/>
                  </a:lnTo>
                  <a:lnTo>
                    <a:pt x="24891" y="22479"/>
                  </a:lnTo>
                  <a:lnTo>
                    <a:pt x="5587" y="22479"/>
                  </a:lnTo>
                  <a:lnTo>
                    <a:pt x="5587" y="4826"/>
                  </a:lnTo>
                  <a:lnTo>
                    <a:pt x="8254" y="4826"/>
                  </a:lnTo>
                  <a:lnTo>
                    <a:pt x="8254" y="1651"/>
                  </a:lnTo>
                  <a:lnTo>
                    <a:pt x="11048" y="1651"/>
                  </a:lnTo>
                  <a:lnTo>
                    <a:pt x="11048" y="0"/>
                  </a:lnTo>
                  <a:lnTo>
                    <a:pt x="0" y="0"/>
                  </a:lnTo>
                  <a:lnTo>
                    <a:pt x="0" y="28956"/>
                  </a:lnTo>
                  <a:lnTo>
                    <a:pt x="30479" y="28956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5" name="object 325"/>
            <p:cNvSpPr/>
            <p:nvPr/>
          </p:nvSpPr>
          <p:spPr>
            <a:xfrm>
              <a:off x="4480560" y="2052827"/>
              <a:ext cx="26034" cy="26034"/>
            </a:xfrm>
            <a:custGeom>
              <a:avLst/>
              <a:gdLst/>
              <a:ahLst/>
              <a:cxnLst/>
              <a:rect l="l" t="t" r="r" b="b"/>
              <a:pathLst>
                <a:path w="26035" h="26035">
                  <a:moveTo>
                    <a:pt x="25908" y="0"/>
                  </a:moveTo>
                  <a:lnTo>
                    <a:pt x="0" y="0"/>
                  </a:lnTo>
                  <a:lnTo>
                    <a:pt x="0" y="25907"/>
                  </a:lnTo>
                  <a:lnTo>
                    <a:pt x="25908" y="25907"/>
                  </a:lnTo>
                  <a:lnTo>
                    <a:pt x="25908" y="0"/>
                  </a:lnTo>
                  <a:close/>
                </a:path>
              </a:pathLst>
            </a:custGeom>
            <a:solidFill>
              <a:srgbClr val="40404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6" name="object 326"/>
            <p:cNvSpPr/>
            <p:nvPr/>
          </p:nvSpPr>
          <p:spPr>
            <a:xfrm>
              <a:off x="4479036" y="2052828"/>
              <a:ext cx="29209" cy="29209"/>
            </a:xfrm>
            <a:custGeom>
              <a:avLst/>
              <a:gdLst/>
              <a:ahLst/>
              <a:cxnLst/>
              <a:rect l="l" t="t" r="r" b="b"/>
              <a:pathLst>
                <a:path w="29210" h="29210">
                  <a:moveTo>
                    <a:pt x="28956" y="0"/>
                  </a:moveTo>
                  <a:lnTo>
                    <a:pt x="19685" y="0"/>
                  </a:lnTo>
                  <a:lnTo>
                    <a:pt x="19685" y="1651"/>
                  </a:lnTo>
                  <a:lnTo>
                    <a:pt x="21082" y="1651"/>
                  </a:lnTo>
                  <a:lnTo>
                    <a:pt x="21082" y="4826"/>
                  </a:lnTo>
                  <a:lnTo>
                    <a:pt x="23749" y="4826"/>
                  </a:lnTo>
                  <a:lnTo>
                    <a:pt x="23749" y="22479"/>
                  </a:lnTo>
                  <a:lnTo>
                    <a:pt x="5207" y="22479"/>
                  </a:lnTo>
                  <a:lnTo>
                    <a:pt x="5207" y="4826"/>
                  </a:lnTo>
                  <a:lnTo>
                    <a:pt x="6604" y="4826"/>
                  </a:lnTo>
                  <a:lnTo>
                    <a:pt x="6604" y="1651"/>
                  </a:lnTo>
                  <a:lnTo>
                    <a:pt x="9271" y="1651"/>
                  </a:lnTo>
                  <a:lnTo>
                    <a:pt x="9271" y="0"/>
                  </a:lnTo>
                  <a:lnTo>
                    <a:pt x="0" y="0"/>
                  </a:lnTo>
                  <a:lnTo>
                    <a:pt x="0" y="28956"/>
                  </a:lnTo>
                  <a:lnTo>
                    <a:pt x="28956" y="28956"/>
                  </a:lnTo>
                  <a:lnTo>
                    <a:pt x="28956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7" name="object 327"/>
            <p:cNvSpPr/>
            <p:nvPr/>
          </p:nvSpPr>
          <p:spPr>
            <a:xfrm>
              <a:off x="4511040" y="2052827"/>
              <a:ext cx="24765" cy="26034"/>
            </a:xfrm>
            <a:custGeom>
              <a:avLst/>
              <a:gdLst/>
              <a:ahLst/>
              <a:cxnLst/>
              <a:rect l="l" t="t" r="r" b="b"/>
              <a:pathLst>
                <a:path w="24764" h="26035">
                  <a:moveTo>
                    <a:pt x="24384" y="0"/>
                  </a:moveTo>
                  <a:lnTo>
                    <a:pt x="0" y="0"/>
                  </a:lnTo>
                  <a:lnTo>
                    <a:pt x="0" y="25907"/>
                  </a:lnTo>
                  <a:lnTo>
                    <a:pt x="24384" y="25907"/>
                  </a:lnTo>
                  <a:lnTo>
                    <a:pt x="24384" y="0"/>
                  </a:lnTo>
                  <a:close/>
                </a:path>
              </a:pathLst>
            </a:custGeom>
            <a:solidFill>
              <a:srgbClr val="40404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8" name="object 328"/>
            <p:cNvSpPr/>
            <p:nvPr/>
          </p:nvSpPr>
          <p:spPr>
            <a:xfrm>
              <a:off x="4507992" y="2052828"/>
              <a:ext cx="30480" cy="29209"/>
            </a:xfrm>
            <a:custGeom>
              <a:avLst/>
              <a:gdLst/>
              <a:ahLst/>
              <a:cxnLst/>
              <a:rect l="l" t="t" r="r" b="b"/>
              <a:pathLst>
                <a:path w="30479" h="29210">
                  <a:moveTo>
                    <a:pt x="30479" y="0"/>
                  </a:moveTo>
                  <a:lnTo>
                    <a:pt x="19430" y="0"/>
                  </a:lnTo>
                  <a:lnTo>
                    <a:pt x="19430" y="1651"/>
                  </a:lnTo>
                  <a:lnTo>
                    <a:pt x="22224" y="1651"/>
                  </a:lnTo>
                  <a:lnTo>
                    <a:pt x="22224" y="4826"/>
                  </a:lnTo>
                  <a:lnTo>
                    <a:pt x="24891" y="4826"/>
                  </a:lnTo>
                  <a:lnTo>
                    <a:pt x="24891" y="22479"/>
                  </a:lnTo>
                  <a:lnTo>
                    <a:pt x="4190" y="22479"/>
                  </a:lnTo>
                  <a:lnTo>
                    <a:pt x="4190" y="4826"/>
                  </a:lnTo>
                  <a:lnTo>
                    <a:pt x="6984" y="4826"/>
                  </a:lnTo>
                  <a:lnTo>
                    <a:pt x="6984" y="1651"/>
                  </a:lnTo>
                  <a:lnTo>
                    <a:pt x="9651" y="1651"/>
                  </a:lnTo>
                  <a:lnTo>
                    <a:pt x="9651" y="0"/>
                  </a:lnTo>
                  <a:lnTo>
                    <a:pt x="0" y="0"/>
                  </a:lnTo>
                  <a:lnTo>
                    <a:pt x="0" y="28956"/>
                  </a:lnTo>
                  <a:lnTo>
                    <a:pt x="30479" y="28956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9" name="object 329"/>
            <p:cNvSpPr/>
            <p:nvPr/>
          </p:nvSpPr>
          <p:spPr>
            <a:xfrm>
              <a:off x="4539996" y="2052827"/>
              <a:ext cx="27940" cy="26034"/>
            </a:xfrm>
            <a:custGeom>
              <a:avLst/>
              <a:gdLst/>
              <a:ahLst/>
              <a:cxnLst/>
              <a:rect l="l" t="t" r="r" b="b"/>
              <a:pathLst>
                <a:path w="27939" h="26035">
                  <a:moveTo>
                    <a:pt x="27432" y="0"/>
                  </a:moveTo>
                  <a:lnTo>
                    <a:pt x="0" y="0"/>
                  </a:lnTo>
                  <a:lnTo>
                    <a:pt x="0" y="25907"/>
                  </a:lnTo>
                  <a:lnTo>
                    <a:pt x="27432" y="25907"/>
                  </a:lnTo>
                  <a:lnTo>
                    <a:pt x="27432" y="0"/>
                  </a:lnTo>
                  <a:close/>
                </a:path>
              </a:pathLst>
            </a:custGeom>
            <a:solidFill>
              <a:srgbClr val="40404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0" name="object 330"/>
            <p:cNvSpPr/>
            <p:nvPr/>
          </p:nvSpPr>
          <p:spPr>
            <a:xfrm>
              <a:off x="4538472" y="2052828"/>
              <a:ext cx="29209" cy="29209"/>
            </a:xfrm>
            <a:custGeom>
              <a:avLst/>
              <a:gdLst/>
              <a:ahLst/>
              <a:cxnLst/>
              <a:rect l="l" t="t" r="r" b="b"/>
              <a:pathLst>
                <a:path w="29210" h="29210">
                  <a:moveTo>
                    <a:pt x="28955" y="0"/>
                  </a:moveTo>
                  <a:lnTo>
                    <a:pt x="19303" y="0"/>
                  </a:lnTo>
                  <a:lnTo>
                    <a:pt x="19303" y="1651"/>
                  </a:lnTo>
                  <a:lnTo>
                    <a:pt x="22097" y="1651"/>
                  </a:lnTo>
                  <a:lnTo>
                    <a:pt x="22097" y="4826"/>
                  </a:lnTo>
                  <a:lnTo>
                    <a:pt x="24764" y="4826"/>
                  </a:lnTo>
                  <a:lnTo>
                    <a:pt x="24764" y="22479"/>
                  </a:lnTo>
                  <a:lnTo>
                    <a:pt x="4190" y="22479"/>
                  </a:lnTo>
                  <a:lnTo>
                    <a:pt x="4190" y="4826"/>
                  </a:lnTo>
                  <a:lnTo>
                    <a:pt x="6857" y="4826"/>
                  </a:lnTo>
                  <a:lnTo>
                    <a:pt x="6857" y="1651"/>
                  </a:lnTo>
                  <a:lnTo>
                    <a:pt x="9651" y="1651"/>
                  </a:lnTo>
                  <a:lnTo>
                    <a:pt x="9651" y="0"/>
                  </a:lnTo>
                  <a:lnTo>
                    <a:pt x="0" y="0"/>
                  </a:lnTo>
                  <a:lnTo>
                    <a:pt x="0" y="28956"/>
                  </a:lnTo>
                  <a:lnTo>
                    <a:pt x="28955" y="28956"/>
                  </a:lnTo>
                  <a:lnTo>
                    <a:pt x="28955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1" name="object 331"/>
            <p:cNvSpPr/>
            <p:nvPr/>
          </p:nvSpPr>
          <p:spPr>
            <a:xfrm>
              <a:off x="4570476" y="2052827"/>
              <a:ext cx="27940" cy="26034"/>
            </a:xfrm>
            <a:custGeom>
              <a:avLst/>
              <a:gdLst/>
              <a:ahLst/>
              <a:cxnLst/>
              <a:rect l="l" t="t" r="r" b="b"/>
              <a:pathLst>
                <a:path w="27939" h="26035">
                  <a:moveTo>
                    <a:pt x="27432" y="0"/>
                  </a:moveTo>
                  <a:lnTo>
                    <a:pt x="0" y="0"/>
                  </a:lnTo>
                  <a:lnTo>
                    <a:pt x="0" y="25907"/>
                  </a:lnTo>
                  <a:lnTo>
                    <a:pt x="27432" y="25907"/>
                  </a:lnTo>
                  <a:lnTo>
                    <a:pt x="27432" y="0"/>
                  </a:lnTo>
                  <a:close/>
                </a:path>
              </a:pathLst>
            </a:custGeom>
            <a:solidFill>
              <a:srgbClr val="40404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2" name="object 332"/>
            <p:cNvSpPr/>
            <p:nvPr/>
          </p:nvSpPr>
          <p:spPr>
            <a:xfrm>
              <a:off x="4567428" y="2052828"/>
              <a:ext cx="30480" cy="29209"/>
            </a:xfrm>
            <a:custGeom>
              <a:avLst/>
              <a:gdLst/>
              <a:ahLst/>
              <a:cxnLst/>
              <a:rect l="l" t="t" r="r" b="b"/>
              <a:pathLst>
                <a:path w="30479" h="29210">
                  <a:moveTo>
                    <a:pt x="30479" y="0"/>
                  </a:moveTo>
                  <a:lnTo>
                    <a:pt x="20827" y="0"/>
                  </a:lnTo>
                  <a:lnTo>
                    <a:pt x="20827" y="1651"/>
                  </a:lnTo>
                  <a:lnTo>
                    <a:pt x="23494" y="1651"/>
                  </a:lnTo>
                  <a:lnTo>
                    <a:pt x="23494" y="4826"/>
                  </a:lnTo>
                  <a:lnTo>
                    <a:pt x="27685" y="4826"/>
                  </a:lnTo>
                  <a:lnTo>
                    <a:pt x="27685" y="22479"/>
                  </a:lnTo>
                  <a:lnTo>
                    <a:pt x="5587" y="22479"/>
                  </a:lnTo>
                  <a:lnTo>
                    <a:pt x="5587" y="4826"/>
                  </a:lnTo>
                  <a:lnTo>
                    <a:pt x="8254" y="4826"/>
                  </a:lnTo>
                  <a:lnTo>
                    <a:pt x="8254" y="1651"/>
                  </a:lnTo>
                  <a:lnTo>
                    <a:pt x="11048" y="1651"/>
                  </a:lnTo>
                  <a:lnTo>
                    <a:pt x="11048" y="0"/>
                  </a:lnTo>
                  <a:lnTo>
                    <a:pt x="0" y="0"/>
                  </a:lnTo>
                  <a:lnTo>
                    <a:pt x="0" y="28956"/>
                  </a:lnTo>
                  <a:lnTo>
                    <a:pt x="30479" y="28956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3" name="object 333"/>
            <p:cNvSpPr/>
            <p:nvPr/>
          </p:nvSpPr>
          <p:spPr>
            <a:xfrm>
              <a:off x="4600956" y="2052827"/>
              <a:ext cx="26034" cy="26034"/>
            </a:xfrm>
            <a:custGeom>
              <a:avLst/>
              <a:gdLst/>
              <a:ahLst/>
              <a:cxnLst/>
              <a:rect l="l" t="t" r="r" b="b"/>
              <a:pathLst>
                <a:path w="26035" h="26035">
                  <a:moveTo>
                    <a:pt x="25908" y="0"/>
                  </a:moveTo>
                  <a:lnTo>
                    <a:pt x="0" y="0"/>
                  </a:lnTo>
                  <a:lnTo>
                    <a:pt x="0" y="25907"/>
                  </a:lnTo>
                  <a:lnTo>
                    <a:pt x="25908" y="25907"/>
                  </a:lnTo>
                  <a:lnTo>
                    <a:pt x="25908" y="0"/>
                  </a:lnTo>
                  <a:close/>
                </a:path>
              </a:pathLst>
            </a:custGeom>
            <a:solidFill>
              <a:srgbClr val="40404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4" name="object 334"/>
            <p:cNvSpPr/>
            <p:nvPr/>
          </p:nvSpPr>
          <p:spPr>
            <a:xfrm>
              <a:off x="4597908" y="2052828"/>
              <a:ext cx="29209" cy="29209"/>
            </a:xfrm>
            <a:custGeom>
              <a:avLst/>
              <a:gdLst/>
              <a:ahLst/>
              <a:cxnLst/>
              <a:rect l="l" t="t" r="r" b="b"/>
              <a:pathLst>
                <a:path w="29210" h="29210">
                  <a:moveTo>
                    <a:pt x="28956" y="0"/>
                  </a:moveTo>
                  <a:lnTo>
                    <a:pt x="19685" y="0"/>
                  </a:lnTo>
                  <a:lnTo>
                    <a:pt x="19685" y="1651"/>
                  </a:lnTo>
                  <a:lnTo>
                    <a:pt x="21082" y="1651"/>
                  </a:lnTo>
                  <a:lnTo>
                    <a:pt x="21082" y="4826"/>
                  </a:lnTo>
                  <a:lnTo>
                    <a:pt x="26289" y="4826"/>
                  </a:lnTo>
                  <a:lnTo>
                    <a:pt x="26289" y="22479"/>
                  </a:lnTo>
                  <a:lnTo>
                    <a:pt x="5207" y="22479"/>
                  </a:lnTo>
                  <a:lnTo>
                    <a:pt x="5207" y="4826"/>
                  </a:lnTo>
                  <a:lnTo>
                    <a:pt x="7874" y="4826"/>
                  </a:lnTo>
                  <a:lnTo>
                    <a:pt x="7874" y="1651"/>
                  </a:lnTo>
                  <a:lnTo>
                    <a:pt x="9271" y="1651"/>
                  </a:lnTo>
                  <a:lnTo>
                    <a:pt x="9271" y="0"/>
                  </a:lnTo>
                  <a:lnTo>
                    <a:pt x="0" y="0"/>
                  </a:lnTo>
                  <a:lnTo>
                    <a:pt x="0" y="28956"/>
                  </a:lnTo>
                  <a:lnTo>
                    <a:pt x="28956" y="28956"/>
                  </a:lnTo>
                  <a:lnTo>
                    <a:pt x="28956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5" name="object 335"/>
            <p:cNvSpPr/>
            <p:nvPr/>
          </p:nvSpPr>
          <p:spPr>
            <a:xfrm>
              <a:off x="4629912" y="2052827"/>
              <a:ext cx="27940" cy="26034"/>
            </a:xfrm>
            <a:custGeom>
              <a:avLst/>
              <a:gdLst/>
              <a:ahLst/>
              <a:cxnLst/>
              <a:rect l="l" t="t" r="r" b="b"/>
              <a:pathLst>
                <a:path w="27939" h="26035">
                  <a:moveTo>
                    <a:pt x="27432" y="0"/>
                  </a:moveTo>
                  <a:lnTo>
                    <a:pt x="0" y="0"/>
                  </a:lnTo>
                  <a:lnTo>
                    <a:pt x="0" y="25907"/>
                  </a:lnTo>
                  <a:lnTo>
                    <a:pt x="27432" y="25907"/>
                  </a:lnTo>
                  <a:lnTo>
                    <a:pt x="27432" y="0"/>
                  </a:lnTo>
                  <a:close/>
                </a:path>
              </a:pathLst>
            </a:custGeom>
            <a:solidFill>
              <a:srgbClr val="40404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6" name="object 336"/>
            <p:cNvSpPr/>
            <p:nvPr/>
          </p:nvSpPr>
          <p:spPr>
            <a:xfrm>
              <a:off x="4626864" y="2052828"/>
              <a:ext cx="30480" cy="29209"/>
            </a:xfrm>
            <a:custGeom>
              <a:avLst/>
              <a:gdLst/>
              <a:ahLst/>
              <a:cxnLst/>
              <a:rect l="l" t="t" r="r" b="b"/>
              <a:pathLst>
                <a:path w="30479" h="29210">
                  <a:moveTo>
                    <a:pt x="30479" y="0"/>
                  </a:moveTo>
                  <a:lnTo>
                    <a:pt x="19430" y="0"/>
                  </a:lnTo>
                  <a:lnTo>
                    <a:pt x="19430" y="1651"/>
                  </a:lnTo>
                  <a:lnTo>
                    <a:pt x="22224" y="1651"/>
                  </a:lnTo>
                  <a:lnTo>
                    <a:pt x="22224" y="4826"/>
                  </a:lnTo>
                  <a:lnTo>
                    <a:pt x="27685" y="4826"/>
                  </a:lnTo>
                  <a:lnTo>
                    <a:pt x="27685" y="22479"/>
                  </a:lnTo>
                  <a:lnTo>
                    <a:pt x="5587" y="22479"/>
                  </a:lnTo>
                  <a:lnTo>
                    <a:pt x="5587" y="4826"/>
                  </a:lnTo>
                  <a:lnTo>
                    <a:pt x="6984" y="4826"/>
                  </a:lnTo>
                  <a:lnTo>
                    <a:pt x="6984" y="1651"/>
                  </a:lnTo>
                  <a:lnTo>
                    <a:pt x="9651" y="1651"/>
                  </a:lnTo>
                  <a:lnTo>
                    <a:pt x="9651" y="0"/>
                  </a:lnTo>
                  <a:lnTo>
                    <a:pt x="0" y="0"/>
                  </a:lnTo>
                  <a:lnTo>
                    <a:pt x="0" y="28956"/>
                  </a:lnTo>
                  <a:lnTo>
                    <a:pt x="30479" y="28956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7" name="object 337"/>
            <p:cNvSpPr/>
            <p:nvPr/>
          </p:nvSpPr>
          <p:spPr>
            <a:xfrm>
              <a:off x="4411980" y="2052827"/>
              <a:ext cx="27940" cy="26034"/>
            </a:xfrm>
            <a:custGeom>
              <a:avLst/>
              <a:gdLst/>
              <a:ahLst/>
              <a:cxnLst/>
              <a:rect l="l" t="t" r="r" b="b"/>
              <a:pathLst>
                <a:path w="27939" h="26035">
                  <a:moveTo>
                    <a:pt x="27432" y="0"/>
                  </a:moveTo>
                  <a:lnTo>
                    <a:pt x="0" y="0"/>
                  </a:lnTo>
                  <a:lnTo>
                    <a:pt x="0" y="25907"/>
                  </a:lnTo>
                  <a:lnTo>
                    <a:pt x="27432" y="25907"/>
                  </a:lnTo>
                  <a:lnTo>
                    <a:pt x="27432" y="0"/>
                  </a:lnTo>
                  <a:close/>
                </a:path>
              </a:pathLst>
            </a:custGeom>
            <a:solidFill>
              <a:srgbClr val="40404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8" name="object 338"/>
            <p:cNvSpPr/>
            <p:nvPr/>
          </p:nvSpPr>
          <p:spPr>
            <a:xfrm>
              <a:off x="4411980" y="2052828"/>
              <a:ext cx="29209" cy="29209"/>
            </a:xfrm>
            <a:custGeom>
              <a:avLst/>
              <a:gdLst/>
              <a:ahLst/>
              <a:cxnLst/>
              <a:rect l="l" t="t" r="r" b="b"/>
              <a:pathLst>
                <a:path w="29210" h="29210">
                  <a:moveTo>
                    <a:pt x="28956" y="0"/>
                  </a:moveTo>
                  <a:lnTo>
                    <a:pt x="19685" y="0"/>
                  </a:lnTo>
                  <a:lnTo>
                    <a:pt x="19685" y="1651"/>
                  </a:lnTo>
                  <a:lnTo>
                    <a:pt x="21082" y="1651"/>
                  </a:lnTo>
                  <a:lnTo>
                    <a:pt x="21082" y="4826"/>
                  </a:lnTo>
                  <a:lnTo>
                    <a:pt x="23749" y="4826"/>
                  </a:lnTo>
                  <a:lnTo>
                    <a:pt x="23749" y="22479"/>
                  </a:lnTo>
                  <a:lnTo>
                    <a:pt x="5207" y="22479"/>
                  </a:lnTo>
                  <a:lnTo>
                    <a:pt x="5207" y="4826"/>
                  </a:lnTo>
                  <a:lnTo>
                    <a:pt x="6604" y="4826"/>
                  </a:lnTo>
                  <a:lnTo>
                    <a:pt x="6604" y="1651"/>
                  </a:lnTo>
                  <a:lnTo>
                    <a:pt x="9271" y="1651"/>
                  </a:lnTo>
                  <a:lnTo>
                    <a:pt x="9271" y="0"/>
                  </a:lnTo>
                  <a:lnTo>
                    <a:pt x="0" y="0"/>
                  </a:lnTo>
                  <a:lnTo>
                    <a:pt x="0" y="28956"/>
                  </a:lnTo>
                  <a:lnTo>
                    <a:pt x="28956" y="28956"/>
                  </a:lnTo>
                  <a:lnTo>
                    <a:pt x="28956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9" name="object 339"/>
            <p:cNvSpPr/>
            <p:nvPr/>
          </p:nvSpPr>
          <p:spPr>
            <a:xfrm>
              <a:off x="4203192" y="2052827"/>
              <a:ext cx="27940" cy="26034"/>
            </a:xfrm>
            <a:custGeom>
              <a:avLst/>
              <a:gdLst/>
              <a:ahLst/>
              <a:cxnLst/>
              <a:rect l="l" t="t" r="r" b="b"/>
              <a:pathLst>
                <a:path w="27939" h="26035">
                  <a:moveTo>
                    <a:pt x="27432" y="0"/>
                  </a:moveTo>
                  <a:lnTo>
                    <a:pt x="0" y="0"/>
                  </a:lnTo>
                  <a:lnTo>
                    <a:pt x="0" y="25907"/>
                  </a:lnTo>
                  <a:lnTo>
                    <a:pt x="27432" y="25907"/>
                  </a:lnTo>
                  <a:lnTo>
                    <a:pt x="27432" y="0"/>
                  </a:lnTo>
                  <a:close/>
                </a:path>
              </a:pathLst>
            </a:custGeom>
            <a:solidFill>
              <a:srgbClr val="40404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0" name="object 340"/>
            <p:cNvSpPr/>
            <p:nvPr/>
          </p:nvSpPr>
          <p:spPr>
            <a:xfrm>
              <a:off x="4203192" y="2052828"/>
              <a:ext cx="29209" cy="29209"/>
            </a:xfrm>
            <a:custGeom>
              <a:avLst/>
              <a:gdLst/>
              <a:ahLst/>
              <a:cxnLst/>
              <a:rect l="l" t="t" r="r" b="b"/>
              <a:pathLst>
                <a:path w="29210" h="29210">
                  <a:moveTo>
                    <a:pt x="28955" y="0"/>
                  </a:moveTo>
                  <a:lnTo>
                    <a:pt x="19303" y="0"/>
                  </a:lnTo>
                  <a:lnTo>
                    <a:pt x="19303" y="1651"/>
                  </a:lnTo>
                  <a:lnTo>
                    <a:pt x="22097" y="1651"/>
                  </a:lnTo>
                  <a:lnTo>
                    <a:pt x="22097" y="4826"/>
                  </a:lnTo>
                  <a:lnTo>
                    <a:pt x="24764" y="4826"/>
                  </a:lnTo>
                  <a:lnTo>
                    <a:pt x="24764" y="22479"/>
                  </a:lnTo>
                  <a:lnTo>
                    <a:pt x="1396" y="22479"/>
                  </a:lnTo>
                  <a:lnTo>
                    <a:pt x="1396" y="4826"/>
                  </a:lnTo>
                  <a:lnTo>
                    <a:pt x="6857" y="4826"/>
                  </a:lnTo>
                  <a:lnTo>
                    <a:pt x="6857" y="1651"/>
                  </a:lnTo>
                  <a:lnTo>
                    <a:pt x="9651" y="1651"/>
                  </a:lnTo>
                  <a:lnTo>
                    <a:pt x="9651" y="0"/>
                  </a:lnTo>
                  <a:lnTo>
                    <a:pt x="0" y="0"/>
                  </a:lnTo>
                  <a:lnTo>
                    <a:pt x="0" y="28956"/>
                  </a:lnTo>
                  <a:lnTo>
                    <a:pt x="28955" y="28956"/>
                  </a:lnTo>
                  <a:lnTo>
                    <a:pt x="28955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1" name="object 341"/>
            <p:cNvSpPr/>
            <p:nvPr/>
          </p:nvSpPr>
          <p:spPr>
            <a:xfrm>
              <a:off x="4232148" y="2052827"/>
              <a:ext cx="27940" cy="26034"/>
            </a:xfrm>
            <a:custGeom>
              <a:avLst/>
              <a:gdLst/>
              <a:ahLst/>
              <a:cxnLst/>
              <a:rect l="l" t="t" r="r" b="b"/>
              <a:pathLst>
                <a:path w="27939" h="26035">
                  <a:moveTo>
                    <a:pt x="27432" y="0"/>
                  </a:moveTo>
                  <a:lnTo>
                    <a:pt x="0" y="0"/>
                  </a:lnTo>
                  <a:lnTo>
                    <a:pt x="0" y="25907"/>
                  </a:lnTo>
                  <a:lnTo>
                    <a:pt x="27432" y="25907"/>
                  </a:lnTo>
                  <a:lnTo>
                    <a:pt x="27432" y="0"/>
                  </a:lnTo>
                  <a:close/>
                </a:path>
              </a:pathLst>
            </a:custGeom>
            <a:solidFill>
              <a:srgbClr val="40404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2" name="object 342"/>
            <p:cNvSpPr/>
            <p:nvPr/>
          </p:nvSpPr>
          <p:spPr>
            <a:xfrm>
              <a:off x="4232148" y="2052828"/>
              <a:ext cx="30480" cy="29209"/>
            </a:xfrm>
            <a:custGeom>
              <a:avLst/>
              <a:gdLst/>
              <a:ahLst/>
              <a:cxnLst/>
              <a:rect l="l" t="t" r="r" b="b"/>
              <a:pathLst>
                <a:path w="30479" h="29210">
                  <a:moveTo>
                    <a:pt x="30479" y="0"/>
                  </a:moveTo>
                  <a:lnTo>
                    <a:pt x="20827" y="0"/>
                  </a:lnTo>
                  <a:lnTo>
                    <a:pt x="20827" y="1651"/>
                  </a:lnTo>
                  <a:lnTo>
                    <a:pt x="23494" y="1651"/>
                  </a:lnTo>
                  <a:lnTo>
                    <a:pt x="23494" y="4826"/>
                  </a:lnTo>
                  <a:lnTo>
                    <a:pt x="26288" y="4826"/>
                  </a:lnTo>
                  <a:lnTo>
                    <a:pt x="26288" y="22479"/>
                  </a:lnTo>
                  <a:lnTo>
                    <a:pt x="2793" y="22479"/>
                  </a:lnTo>
                  <a:lnTo>
                    <a:pt x="2793" y="4826"/>
                  </a:lnTo>
                  <a:lnTo>
                    <a:pt x="8254" y="4826"/>
                  </a:lnTo>
                  <a:lnTo>
                    <a:pt x="8254" y="1651"/>
                  </a:lnTo>
                  <a:lnTo>
                    <a:pt x="11048" y="1651"/>
                  </a:lnTo>
                  <a:lnTo>
                    <a:pt x="11048" y="0"/>
                  </a:lnTo>
                  <a:lnTo>
                    <a:pt x="0" y="0"/>
                  </a:lnTo>
                  <a:lnTo>
                    <a:pt x="0" y="28956"/>
                  </a:lnTo>
                  <a:lnTo>
                    <a:pt x="30479" y="28956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3" name="object 343"/>
            <p:cNvSpPr/>
            <p:nvPr/>
          </p:nvSpPr>
          <p:spPr>
            <a:xfrm>
              <a:off x="4262628" y="2052827"/>
              <a:ext cx="27940" cy="26034"/>
            </a:xfrm>
            <a:custGeom>
              <a:avLst/>
              <a:gdLst/>
              <a:ahLst/>
              <a:cxnLst/>
              <a:rect l="l" t="t" r="r" b="b"/>
              <a:pathLst>
                <a:path w="27939" h="26035">
                  <a:moveTo>
                    <a:pt x="27432" y="0"/>
                  </a:moveTo>
                  <a:lnTo>
                    <a:pt x="0" y="0"/>
                  </a:lnTo>
                  <a:lnTo>
                    <a:pt x="0" y="25907"/>
                  </a:lnTo>
                  <a:lnTo>
                    <a:pt x="27432" y="25907"/>
                  </a:lnTo>
                  <a:lnTo>
                    <a:pt x="27432" y="0"/>
                  </a:lnTo>
                  <a:close/>
                </a:path>
              </a:pathLst>
            </a:custGeom>
            <a:solidFill>
              <a:srgbClr val="40404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4" name="object 344"/>
            <p:cNvSpPr/>
            <p:nvPr/>
          </p:nvSpPr>
          <p:spPr>
            <a:xfrm>
              <a:off x="4262628" y="2052828"/>
              <a:ext cx="30480" cy="29209"/>
            </a:xfrm>
            <a:custGeom>
              <a:avLst/>
              <a:gdLst/>
              <a:ahLst/>
              <a:cxnLst/>
              <a:rect l="l" t="t" r="r" b="b"/>
              <a:pathLst>
                <a:path w="30479" h="29210">
                  <a:moveTo>
                    <a:pt x="30479" y="0"/>
                  </a:moveTo>
                  <a:lnTo>
                    <a:pt x="20827" y="0"/>
                  </a:lnTo>
                  <a:lnTo>
                    <a:pt x="20827" y="1651"/>
                  </a:lnTo>
                  <a:lnTo>
                    <a:pt x="23494" y="1651"/>
                  </a:lnTo>
                  <a:lnTo>
                    <a:pt x="23494" y="4826"/>
                  </a:lnTo>
                  <a:lnTo>
                    <a:pt x="24891" y="4826"/>
                  </a:lnTo>
                  <a:lnTo>
                    <a:pt x="24891" y="22479"/>
                  </a:lnTo>
                  <a:lnTo>
                    <a:pt x="2793" y="22479"/>
                  </a:lnTo>
                  <a:lnTo>
                    <a:pt x="2793" y="4826"/>
                  </a:lnTo>
                  <a:lnTo>
                    <a:pt x="8254" y="4826"/>
                  </a:lnTo>
                  <a:lnTo>
                    <a:pt x="8254" y="1651"/>
                  </a:lnTo>
                  <a:lnTo>
                    <a:pt x="9651" y="1651"/>
                  </a:lnTo>
                  <a:lnTo>
                    <a:pt x="9651" y="0"/>
                  </a:lnTo>
                  <a:lnTo>
                    <a:pt x="0" y="0"/>
                  </a:lnTo>
                  <a:lnTo>
                    <a:pt x="0" y="28956"/>
                  </a:lnTo>
                  <a:lnTo>
                    <a:pt x="30479" y="28956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5" name="object 345"/>
            <p:cNvSpPr/>
            <p:nvPr/>
          </p:nvSpPr>
          <p:spPr>
            <a:xfrm>
              <a:off x="4293108" y="2052827"/>
              <a:ext cx="27940" cy="26034"/>
            </a:xfrm>
            <a:custGeom>
              <a:avLst/>
              <a:gdLst/>
              <a:ahLst/>
              <a:cxnLst/>
              <a:rect l="l" t="t" r="r" b="b"/>
              <a:pathLst>
                <a:path w="27939" h="26035">
                  <a:moveTo>
                    <a:pt x="27432" y="0"/>
                  </a:moveTo>
                  <a:lnTo>
                    <a:pt x="0" y="0"/>
                  </a:lnTo>
                  <a:lnTo>
                    <a:pt x="0" y="25907"/>
                  </a:lnTo>
                  <a:lnTo>
                    <a:pt x="27432" y="25907"/>
                  </a:lnTo>
                  <a:lnTo>
                    <a:pt x="27432" y="0"/>
                  </a:lnTo>
                  <a:close/>
                </a:path>
              </a:pathLst>
            </a:custGeom>
            <a:solidFill>
              <a:srgbClr val="40404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6" name="object 346"/>
            <p:cNvSpPr/>
            <p:nvPr/>
          </p:nvSpPr>
          <p:spPr>
            <a:xfrm>
              <a:off x="4293108" y="2052828"/>
              <a:ext cx="29209" cy="29209"/>
            </a:xfrm>
            <a:custGeom>
              <a:avLst/>
              <a:gdLst/>
              <a:ahLst/>
              <a:cxnLst/>
              <a:rect l="l" t="t" r="r" b="b"/>
              <a:pathLst>
                <a:path w="29210" h="29210">
                  <a:moveTo>
                    <a:pt x="28955" y="0"/>
                  </a:moveTo>
                  <a:lnTo>
                    <a:pt x="18414" y="0"/>
                  </a:lnTo>
                  <a:lnTo>
                    <a:pt x="18414" y="1651"/>
                  </a:lnTo>
                  <a:lnTo>
                    <a:pt x="21081" y="1651"/>
                  </a:lnTo>
                  <a:lnTo>
                    <a:pt x="21081" y="4826"/>
                  </a:lnTo>
                  <a:lnTo>
                    <a:pt x="23748" y="4826"/>
                  </a:lnTo>
                  <a:lnTo>
                    <a:pt x="23748" y="22479"/>
                  </a:lnTo>
                  <a:lnTo>
                    <a:pt x="2666" y="22479"/>
                  </a:lnTo>
                  <a:lnTo>
                    <a:pt x="2666" y="4826"/>
                  </a:lnTo>
                  <a:lnTo>
                    <a:pt x="6603" y="4826"/>
                  </a:lnTo>
                  <a:lnTo>
                    <a:pt x="6603" y="1651"/>
                  </a:lnTo>
                  <a:lnTo>
                    <a:pt x="9270" y="1651"/>
                  </a:lnTo>
                  <a:lnTo>
                    <a:pt x="9270" y="0"/>
                  </a:lnTo>
                  <a:lnTo>
                    <a:pt x="0" y="0"/>
                  </a:lnTo>
                  <a:lnTo>
                    <a:pt x="0" y="28956"/>
                  </a:lnTo>
                  <a:lnTo>
                    <a:pt x="28955" y="28956"/>
                  </a:lnTo>
                  <a:lnTo>
                    <a:pt x="28955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7" name="object 347"/>
            <p:cNvSpPr/>
            <p:nvPr/>
          </p:nvSpPr>
          <p:spPr>
            <a:xfrm>
              <a:off x="4322064" y="2052827"/>
              <a:ext cx="27940" cy="26034"/>
            </a:xfrm>
            <a:custGeom>
              <a:avLst/>
              <a:gdLst/>
              <a:ahLst/>
              <a:cxnLst/>
              <a:rect l="l" t="t" r="r" b="b"/>
              <a:pathLst>
                <a:path w="27939" h="26035">
                  <a:moveTo>
                    <a:pt x="27432" y="0"/>
                  </a:moveTo>
                  <a:lnTo>
                    <a:pt x="0" y="0"/>
                  </a:lnTo>
                  <a:lnTo>
                    <a:pt x="0" y="25907"/>
                  </a:lnTo>
                  <a:lnTo>
                    <a:pt x="27432" y="25907"/>
                  </a:lnTo>
                  <a:lnTo>
                    <a:pt x="27432" y="0"/>
                  </a:lnTo>
                  <a:close/>
                </a:path>
              </a:pathLst>
            </a:custGeom>
            <a:solidFill>
              <a:srgbClr val="40404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8" name="object 348"/>
            <p:cNvSpPr/>
            <p:nvPr/>
          </p:nvSpPr>
          <p:spPr>
            <a:xfrm>
              <a:off x="4322064" y="2052828"/>
              <a:ext cx="29209" cy="29209"/>
            </a:xfrm>
            <a:custGeom>
              <a:avLst/>
              <a:gdLst/>
              <a:ahLst/>
              <a:cxnLst/>
              <a:rect l="l" t="t" r="r" b="b"/>
              <a:pathLst>
                <a:path w="29210" h="29210">
                  <a:moveTo>
                    <a:pt x="28955" y="0"/>
                  </a:moveTo>
                  <a:lnTo>
                    <a:pt x="19303" y="0"/>
                  </a:lnTo>
                  <a:lnTo>
                    <a:pt x="19303" y="1651"/>
                  </a:lnTo>
                  <a:lnTo>
                    <a:pt x="22097" y="1651"/>
                  </a:lnTo>
                  <a:lnTo>
                    <a:pt x="22097" y="4826"/>
                  </a:lnTo>
                  <a:lnTo>
                    <a:pt x="24764" y="4826"/>
                  </a:lnTo>
                  <a:lnTo>
                    <a:pt x="24764" y="22479"/>
                  </a:lnTo>
                  <a:lnTo>
                    <a:pt x="2793" y="22479"/>
                  </a:lnTo>
                  <a:lnTo>
                    <a:pt x="2793" y="4826"/>
                  </a:lnTo>
                  <a:lnTo>
                    <a:pt x="6857" y="4826"/>
                  </a:lnTo>
                  <a:lnTo>
                    <a:pt x="6857" y="1651"/>
                  </a:lnTo>
                  <a:lnTo>
                    <a:pt x="9651" y="1651"/>
                  </a:lnTo>
                  <a:lnTo>
                    <a:pt x="9651" y="0"/>
                  </a:lnTo>
                  <a:lnTo>
                    <a:pt x="0" y="0"/>
                  </a:lnTo>
                  <a:lnTo>
                    <a:pt x="0" y="28956"/>
                  </a:lnTo>
                  <a:lnTo>
                    <a:pt x="28955" y="28956"/>
                  </a:lnTo>
                  <a:lnTo>
                    <a:pt x="28955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9" name="object 349"/>
            <p:cNvSpPr/>
            <p:nvPr/>
          </p:nvSpPr>
          <p:spPr>
            <a:xfrm>
              <a:off x="4351020" y="2052827"/>
              <a:ext cx="27940" cy="26034"/>
            </a:xfrm>
            <a:custGeom>
              <a:avLst/>
              <a:gdLst/>
              <a:ahLst/>
              <a:cxnLst/>
              <a:rect l="l" t="t" r="r" b="b"/>
              <a:pathLst>
                <a:path w="27939" h="26035">
                  <a:moveTo>
                    <a:pt x="27432" y="0"/>
                  </a:moveTo>
                  <a:lnTo>
                    <a:pt x="0" y="0"/>
                  </a:lnTo>
                  <a:lnTo>
                    <a:pt x="0" y="25907"/>
                  </a:lnTo>
                  <a:lnTo>
                    <a:pt x="27432" y="25907"/>
                  </a:lnTo>
                  <a:lnTo>
                    <a:pt x="27432" y="0"/>
                  </a:lnTo>
                  <a:close/>
                </a:path>
              </a:pathLst>
            </a:custGeom>
            <a:solidFill>
              <a:srgbClr val="40404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0" name="object 350"/>
            <p:cNvSpPr/>
            <p:nvPr/>
          </p:nvSpPr>
          <p:spPr>
            <a:xfrm>
              <a:off x="4351020" y="2052828"/>
              <a:ext cx="30480" cy="29209"/>
            </a:xfrm>
            <a:custGeom>
              <a:avLst/>
              <a:gdLst/>
              <a:ahLst/>
              <a:cxnLst/>
              <a:rect l="l" t="t" r="r" b="b"/>
              <a:pathLst>
                <a:path w="30479" h="29210">
                  <a:moveTo>
                    <a:pt x="30479" y="0"/>
                  </a:moveTo>
                  <a:lnTo>
                    <a:pt x="20827" y="0"/>
                  </a:lnTo>
                  <a:lnTo>
                    <a:pt x="20827" y="1651"/>
                  </a:lnTo>
                  <a:lnTo>
                    <a:pt x="23494" y="1651"/>
                  </a:lnTo>
                  <a:lnTo>
                    <a:pt x="23494" y="4826"/>
                  </a:lnTo>
                  <a:lnTo>
                    <a:pt x="26288" y="4826"/>
                  </a:lnTo>
                  <a:lnTo>
                    <a:pt x="26288" y="22479"/>
                  </a:lnTo>
                  <a:lnTo>
                    <a:pt x="2793" y="22479"/>
                  </a:lnTo>
                  <a:lnTo>
                    <a:pt x="2793" y="4826"/>
                  </a:lnTo>
                  <a:lnTo>
                    <a:pt x="8254" y="4826"/>
                  </a:lnTo>
                  <a:lnTo>
                    <a:pt x="8254" y="1651"/>
                  </a:lnTo>
                  <a:lnTo>
                    <a:pt x="11048" y="1651"/>
                  </a:lnTo>
                  <a:lnTo>
                    <a:pt x="11048" y="0"/>
                  </a:lnTo>
                  <a:lnTo>
                    <a:pt x="0" y="0"/>
                  </a:lnTo>
                  <a:lnTo>
                    <a:pt x="0" y="28956"/>
                  </a:lnTo>
                  <a:lnTo>
                    <a:pt x="30479" y="28956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1" name="object 351"/>
            <p:cNvSpPr/>
            <p:nvPr/>
          </p:nvSpPr>
          <p:spPr>
            <a:xfrm>
              <a:off x="4381500" y="2052827"/>
              <a:ext cx="27940" cy="26034"/>
            </a:xfrm>
            <a:custGeom>
              <a:avLst/>
              <a:gdLst/>
              <a:ahLst/>
              <a:cxnLst/>
              <a:rect l="l" t="t" r="r" b="b"/>
              <a:pathLst>
                <a:path w="27939" h="26035">
                  <a:moveTo>
                    <a:pt x="27432" y="0"/>
                  </a:moveTo>
                  <a:lnTo>
                    <a:pt x="0" y="0"/>
                  </a:lnTo>
                  <a:lnTo>
                    <a:pt x="0" y="25907"/>
                  </a:lnTo>
                  <a:lnTo>
                    <a:pt x="27432" y="25907"/>
                  </a:lnTo>
                  <a:lnTo>
                    <a:pt x="27432" y="0"/>
                  </a:lnTo>
                  <a:close/>
                </a:path>
              </a:pathLst>
            </a:custGeom>
            <a:solidFill>
              <a:srgbClr val="40404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2" name="object 352"/>
            <p:cNvSpPr/>
            <p:nvPr/>
          </p:nvSpPr>
          <p:spPr>
            <a:xfrm>
              <a:off x="4381500" y="2052828"/>
              <a:ext cx="30480" cy="29209"/>
            </a:xfrm>
            <a:custGeom>
              <a:avLst/>
              <a:gdLst/>
              <a:ahLst/>
              <a:cxnLst/>
              <a:rect l="l" t="t" r="r" b="b"/>
              <a:pathLst>
                <a:path w="30479" h="29210">
                  <a:moveTo>
                    <a:pt x="30479" y="0"/>
                  </a:moveTo>
                  <a:lnTo>
                    <a:pt x="20827" y="0"/>
                  </a:lnTo>
                  <a:lnTo>
                    <a:pt x="20827" y="1651"/>
                  </a:lnTo>
                  <a:lnTo>
                    <a:pt x="23494" y="1651"/>
                  </a:lnTo>
                  <a:lnTo>
                    <a:pt x="23494" y="4826"/>
                  </a:lnTo>
                  <a:lnTo>
                    <a:pt x="24891" y="4826"/>
                  </a:lnTo>
                  <a:lnTo>
                    <a:pt x="24891" y="22479"/>
                  </a:lnTo>
                  <a:lnTo>
                    <a:pt x="2793" y="22479"/>
                  </a:lnTo>
                  <a:lnTo>
                    <a:pt x="2793" y="4826"/>
                  </a:lnTo>
                  <a:lnTo>
                    <a:pt x="8254" y="4826"/>
                  </a:lnTo>
                  <a:lnTo>
                    <a:pt x="8254" y="1651"/>
                  </a:lnTo>
                  <a:lnTo>
                    <a:pt x="11048" y="1651"/>
                  </a:lnTo>
                  <a:lnTo>
                    <a:pt x="11048" y="0"/>
                  </a:lnTo>
                  <a:lnTo>
                    <a:pt x="0" y="0"/>
                  </a:lnTo>
                  <a:lnTo>
                    <a:pt x="0" y="28956"/>
                  </a:lnTo>
                  <a:lnTo>
                    <a:pt x="30479" y="28956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3" name="object 353"/>
            <p:cNvSpPr/>
            <p:nvPr/>
          </p:nvSpPr>
          <p:spPr>
            <a:xfrm>
              <a:off x="4165092" y="2052827"/>
              <a:ext cx="27940" cy="26034"/>
            </a:xfrm>
            <a:custGeom>
              <a:avLst/>
              <a:gdLst/>
              <a:ahLst/>
              <a:cxnLst/>
              <a:rect l="l" t="t" r="r" b="b"/>
              <a:pathLst>
                <a:path w="27939" h="26035">
                  <a:moveTo>
                    <a:pt x="27432" y="0"/>
                  </a:moveTo>
                  <a:lnTo>
                    <a:pt x="0" y="0"/>
                  </a:lnTo>
                  <a:lnTo>
                    <a:pt x="0" y="25907"/>
                  </a:lnTo>
                  <a:lnTo>
                    <a:pt x="27432" y="25907"/>
                  </a:lnTo>
                  <a:lnTo>
                    <a:pt x="27432" y="0"/>
                  </a:lnTo>
                  <a:close/>
                </a:path>
              </a:pathLst>
            </a:custGeom>
            <a:solidFill>
              <a:srgbClr val="40404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4" name="object 354"/>
            <p:cNvSpPr/>
            <p:nvPr/>
          </p:nvSpPr>
          <p:spPr>
            <a:xfrm>
              <a:off x="4165092" y="2052828"/>
              <a:ext cx="30480" cy="29209"/>
            </a:xfrm>
            <a:custGeom>
              <a:avLst/>
              <a:gdLst/>
              <a:ahLst/>
              <a:cxnLst/>
              <a:rect l="l" t="t" r="r" b="b"/>
              <a:pathLst>
                <a:path w="30479" h="29210">
                  <a:moveTo>
                    <a:pt x="30480" y="0"/>
                  </a:moveTo>
                  <a:lnTo>
                    <a:pt x="18034" y="0"/>
                  </a:lnTo>
                  <a:lnTo>
                    <a:pt x="18034" y="1651"/>
                  </a:lnTo>
                  <a:lnTo>
                    <a:pt x="20828" y="1651"/>
                  </a:lnTo>
                  <a:lnTo>
                    <a:pt x="20828" y="4826"/>
                  </a:lnTo>
                  <a:lnTo>
                    <a:pt x="26289" y="4826"/>
                  </a:lnTo>
                  <a:lnTo>
                    <a:pt x="26289" y="22479"/>
                  </a:lnTo>
                  <a:lnTo>
                    <a:pt x="2794" y="22479"/>
                  </a:lnTo>
                  <a:lnTo>
                    <a:pt x="2794" y="4826"/>
                  </a:lnTo>
                  <a:lnTo>
                    <a:pt x="5588" y="4826"/>
                  </a:lnTo>
                  <a:lnTo>
                    <a:pt x="5588" y="1651"/>
                  </a:lnTo>
                  <a:lnTo>
                    <a:pt x="8255" y="1651"/>
                  </a:lnTo>
                  <a:lnTo>
                    <a:pt x="8255" y="0"/>
                  </a:lnTo>
                  <a:lnTo>
                    <a:pt x="0" y="0"/>
                  </a:lnTo>
                  <a:lnTo>
                    <a:pt x="0" y="28956"/>
                  </a:lnTo>
                  <a:lnTo>
                    <a:pt x="30480" y="28956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5" name="object 355"/>
            <p:cNvSpPr/>
            <p:nvPr/>
          </p:nvSpPr>
          <p:spPr>
            <a:xfrm>
              <a:off x="3957828" y="2052827"/>
              <a:ext cx="27940" cy="26034"/>
            </a:xfrm>
            <a:custGeom>
              <a:avLst/>
              <a:gdLst/>
              <a:ahLst/>
              <a:cxnLst/>
              <a:rect l="l" t="t" r="r" b="b"/>
              <a:pathLst>
                <a:path w="27939" h="26035">
                  <a:moveTo>
                    <a:pt x="27432" y="0"/>
                  </a:moveTo>
                  <a:lnTo>
                    <a:pt x="0" y="0"/>
                  </a:lnTo>
                  <a:lnTo>
                    <a:pt x="0" y="25907"/>
                  </a:lnTo>
                  <a:lnTo>
                    <a:pt x="27432" y="25907"/>
                  </a:lnTo>
                  <a:lnTo>
                    <a:pt x="27432" y="0"/>
                  </a:lnTo>
                  <a:close/>
                </a:path>
              </a:pathLst>
            </a:custGeom>
            <a:solidFill>
              <a:srgbClr val="40404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6" name="object 356"/>
            <p:cNvSpPr/>
            <p:nvPr/>
          </p:nvSpPr>
          <p:spPr>
            <a:xfrm>
              <a:off x="3957828" y="2052828"/>
              <a:ext cx="30480" cy="29209"/>
            </a:xfrm>
            <a:custGeom>
              <a:avLst/>
              <a:gdLst/>
              <a:ahLst/>
              <a:cxnLst/>
              <a:rect l="l" t="t" r="r" b="b"/>
              <a:pathLst>
                <a:path w="30479" h="29210">
                  <a:moveTo>
                    <a:pt x="30480" y="0"/>
                  </a:moveTo>
                  <a:lnTo>
                    <a:pt x="18034" y="0"/>
                  </a:lnTo>
                  <a:lnTo>
                    <a:pt x="18034" y="1651"/>
                  </a:lnTo>
                  <a:lnTo>
                    <a:pt x="20828" y="1651"/>
                  </a:lnTo>
                  <a:lnTo>
                    <a:pt x="20828" y="4826"/>
                  </a:lnTo>
                  <a:lnTo>
                    <a:pt x="24892" y="4826"/>
                  </a:lnTo>
                  <a:lnTo>
                    <a:pt x="24892" y="22479"/>
                  </a:lnTo>
                  <a:lnTo>
                    <a:pt x="2794" y="22479"/>
                  </a:lnTo>
                  <a:lnTo>
                    <a:pt x="2794" y="4826"/>
                  </a:lnTo>
                  <a:lnTo>
                    <a:pt x="5588" y="4826"/>
                  </a:lnTo>
                  <a:lnTo>
                    <a:pt x="5588" y="1651"/>
                  </a:lnTo>
                  <a:lnTo>
                    <a:pt x="6985" y="1651"/>
                  </a:lnTo>
                  <a:lnTo>
                    <a:pt x="6985" y="0"/>
                  </a:lnTo>
                  <a:lnTo>
                    <a:pt x="0" y="0"/>
                  </a:lnTo>
                  <a:lnTo>
                    <a:pt x="0" y="28956"/>
                  </a:lnTo>
                  <a:lnTo>
                    <a:pt x="30480" y="28956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7" name="object 357"/>
            <p:cNvSpPr/>
            <p:nvPr/>
          </p:nvSpPr>
          <p:spPr>
            <a:xfrm>
              <a:off x="3988308" y="2052827"/>
              <a:ext cx="27940" cy="26034"/>
            </a:xfrm>
            <a:custGeom>
              <a:avLst/>
              <a:gdLst/>
              <a:ahLst/>
              <a:cxnLst/>
              <a:rect l="l" t="t" r="r" b="b"/>
              <a:pathLst>
                <a:path w="27939" h="26035">
                  <a:moveTo>
                    <a:pt x="27432" y="0"/>
                  </a:moveTo>
                  <a:lnTo>
                    <a:pt x="0" y="0"/>
                  </a:lnTo>
                  <a:lnTo>
                    <a:pt x="0" y="25907"/>
                  </a:lnTo>
                  <a:lnTo>
                    <a:pt x="27432" y="25907"/>
                  </a:lnTo>
                  <a:lnTo>
                    <a:pt x="27432" y="0"/>
                  </a:lnTo>
                  <a:close/>
                </a:path>
              </a:pathLst>
            </a:custGeom>
            <a:solidFill>
              <a:srgbClr val="40404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8" name="object 358"/>
            <p:cNvSpPr/>
            <p:nvPr/>
          </p:nvSpPr>
          <p:spPr>
            <a:xfrm>
              <a:off x="3988308" y="2052828"/>
              <a:ext cx="30480" cy="29209"/>
            </a:xfrm>
            <a:custGeom>
              <a:avLst/>
              <a:gdLst/>
              <a:ahLst/>
              <a:cxnLst/>
              <a:rect l="l" t="t" r="r" b="b"/>
              <a:pathLst>
                <a:path w="30479" h="29210">
                  <a:moveTo>
                    <a:pt x="30480" y="0"/>
                  </a:moveTo>
                  <a:lnTo>
                    <a:pt x="16637" y="0"/>
                  </a:lnTo>
                  <a:lnTo>
                    <a:pt x="16637" y="1651"/>
                  </a:lnTo>
                  <a:lnTo>
                    <a:pt x="19431" y="1651"/>
                  </a:lnTo>
                  <a:lnTo>
                    <a:pt x="19431" y="4826"/>
                  </a:lnTo>
                  <a:lnTo>
                    <a:pt x="24892" y="4826"/>
                  </a:lnTo>
                  <a:lnTo>
                    <a:pt x="24892" y="22479"/>
                  </a:lnTo>
                  <a:lnTo>
                    <a:pt x="2794" y="22479"/>
                  </a:lnTo>
                  <a:lnTo>
                    <a:pt x="2794" y="4826"/>
                  </a:lnTo>
                  <a:lnTo>
                    <a:pt x="4191" y="4826"/>
                  </a:lnTo>
                  <a:lnTo>
                    <a:pt x="4191" y="1651"/>
                  </a:lnTo>
                  <a:lnTo>
                    <a:pt x="6985" y="1651"/>
                  </a:lnTo>
                  <a:lnTo>
                    <a:pt x="6985" y="0"/>
                  </a:lnTo>
                  <a:lnTo>
                    <a:pt x="0" y="0"/>
                  </a:lnTo>
                  <a:lnTo>
                    <a:pt x="0" y="28956"/>
                  </a:lnTo>
                  <a:lnTo>
                    <a:pt x="30480" y="28956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9" name="object 359"/>
            <p:cNvSpPr/>
            <p:nvPr/>
          </p:nvSpPr>
          <p:spPr>
            <a:xfrm>
              <a:off x="4018788" y="2052827"/>
              <a:ext cx="26034" cy="26034"/>
            </a:xfrm>
            <a:custGeom>
              <a:avLst/>
              <a:gdLst/>
              <a:ahLst/>
              <a:cxnLst/>
              <a:rect l="l" t="t" r="r" b="b"/>
              <a:pathLst>
                <a:path w="26035" h="26035">
                  <a:moveTo>
                    <a:pt x="25908" y="0"/>
                  </a:moveTo>
                  <a:lnTo>
                    <a:pt x="0" y="0"/>
                  </a:lnTo>
                  <a:lnTo>
                    <a:pt x="0" y="25907"/>
                  </a:lnTo>
                  <a:lnTo>
                    <a:pt x="25908" y="25907"/>
                  </a:lnTo>
                  <a:lnTo>
                    <a:pt x="25908" y="0"/>
                  </a:lnTo>
                  <a:close/>
                </a:path>
              </a:pathLst>
            </a:custGeom>
            <a:solidFill>
              <a:srgbClr val="40404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0" name="object 360"/>
            <p:cNvSpPr/>
            <p:nvPr/>
          </p:nvSpPr>
          <p:spPr>
            <a:xfrm>
              <a:off x="4018788" y="2052828"/>
              <a:ext cx="27940" cy="29209"/>
            </a:xfrm>
            <a:custGeom>
              <a:avLst/>
              <a:gdLst/>
              <a:ahLst/>
              <a:cxnLst/>
              <a:rect l="l" t="t" r="r" b="b"/>
              <a:pathLst>
                <a:path w="27939" h="29210">
                  <a:moveTo>
                    <a:pt x="27432" y="0"/>
                  </a:moveTo>
                  <a:lnTo>
                    <a:pt x="15621" y="0"/>
                  </a:lnTo>
                  <a:lnTo>
                    <a:pt x="15621" y="1651"/>
                  </a:lnTo>
                  <a:lnTo>
                    <a:pt x="18288" y="1651"/>
                  </a:lnTo>
                  <a:lnTo>
                    <a:pt x="18288" y="4826"/>
                  </a:lnTo>
                  <a:lnTo>
                    <a:pt x="23495" y="4826"/>
                  </a:lnTo>
                  <a:lnTo>
                    <a:pt x="23495" y="22479"/>
                  </a:lnTo>
                  <a:lnTo>
                    <a:pt x="1270" y="22479"/>
                  </a:lnTo>
                  <a:lnTo>
                    <a:pt x="1270" y="4826"/>
                  </a:lnTo>
                  <a:lnTo>
                    <a:pt x="3937" y="4826"/>
                  </a:lnTo>
                  <a:lnTo>
                    <a:pt x="3937" y="1651"/>
                  </a:lnTo>
                  <a:lnTo>
                    <a:pt x="6477" y="1651"/>
                  </a:lnTo>
                  <a:lnTo>
                    <a:pt x="6477" y="0"/>
                  </a:lnTo>
                  <a:lnTo>
                    <a:pt x="0" y="0"/>
                  </a:lnTo>
                  <a:lnTo>
                    <a:pt x="0" y="28956"/>
                  </a:lnTo>
                  <a:lnTo>
                    <a:pt x="27432" y="28956"/>
                  </a:lnTo>
                  <a:lnTo>
                    <a:pt x="2743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1" name="object 361"/>
            <p:cNvSpPr/>
            <p:nvPr/>
          </p:nvSpPr>
          <p:spPr>
            <a:xfrm>
              <a:off x="4046220" y="2052827"/>
              <a:ext cx="27940" cy="26034"/>
            </a:xfrm>
            <a:custGeom>
              <a:avLst/>
              <a:gdLst/>
              <a:ahLst/>
              <a:cxnLst/>
              <a:rect l="l" t="t" r="r" b="b"/>
              <a:pathLst>
                <a:path w="27939" h="26035">
                  <a:moveTo>
                    <a:pt x="27432" y="0"/>
                  </a:moveTo>
                  <a:lnTo>
                    <a:pt x="0" y="0"/>
                  </a:lnTo>
                  <a:lnTo>
                    <a:pt x="0" y="25907"/>
                  </a:lnTo>
                  <a:lnTo>
                    <a:pt x="27432" y="25907"/>
                  </a:lnTo>
                  <a:lnTo>
                    <a:pt x="27432" y="0"/>
                  </a:lnTo>
                  <a:close/>
                </a:path>
              </a:pathLst>
            </a:custGeom>
            <a:solidFill>
              <a:srgbClr val="40404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2" name="object 362"/>
            <p:cNvSpPr/>
            <p:nvPr/>
          </p:nvSpPr>
          <p:spPr>
            <a:xfrm>
              <a:off x="4046219" y="2052828"/>
              <a:ext cx="30480" cy="29209"/>
            </a:xfrm>
            <a:custGeom>
              <a:avLst/>
              <a:gdLst/>
              <a:ahLst/>
              <a:cxnLst/>
              <a:rect l="l" t="t" r="r" b="b"/>
              <a:pathLst>
                <a:path w="30479" h="29210">
                  <a:moveTo>
                    <a:pt x="30480" y="0"/>
                  </a:moveTo>
                  <a:lnTo>
                    <a:pt x="18034" y="0"/>
                  </a:lnTo>
                  <a:lnTo>
                    <a:pt x="18034" y="1651"/>
                  </a:lnTo>
                  <a:lnTo>
                    <a:pt x="20828" y="1651"/>
                  </a:lnTo>
                  <a:lnTo>
                    <a:pt x="20828" y="4826"/>
                  </a:lnTo>
                  <a:lnTo>
                    <a:pt x="24892" y="4826"/>
                  </a:lnTo>
                  <a:lnTo>
                    <a:pt x="24892" y="22479"/>
                  </a:lnTo>
                  <a:lnTo>
                    <a:pt x="2794" y="22479"/>
                  </a:lnTo>
                  <a:lnTo>
                    <a:pt x="2794" y="4826"/>
                  </a:lnTo>
                  <a:lnTo>
                    <a:pt x="5588" y="4826"/>
                  </a:lnTo>
                  <a:lnTo>
                    <a:pt x="5588" y="1651"/>
                  </a:lnTo>
                  <a:lnTo>
                    <a:pt x="8255" y="1651"/>
                  </a:lnTo>
                  <a:lnTo>
                    <a:pt x="8255" y="0"/>
                  </a:lnTo>
                  <a:lnTo>
                    <a:pt x="0" y="0"/>
                  </a:lnTo>
                  <a:lnTo>
                    <a:pt x="0" y="28956"/>
                  </a:lnTo>
                  <a:lnTo>
                    <a:pt x="30480" y="28956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3" name="object 363"/>
            <p:cNvSpPr/>
            <p:nvPr/>
          </p:nvSpPr>
          <p:spPr>
            <a:xfrm>
              <a:off x="4076700" y="2052827"/>
              <a:ext cx="27940" cy="26034"/>
            </a:xfrm>
            <a:custGeom>
              <a:avLst/>
              <a:gdLst/>
              <a:ahLst/>
              <a:cxnLst/>
              <a:rect l="l" t="t" r="r" b="b"/>
              <a:pathLst>
                <a:path w="27939" h="26035">
                  <a:moveTo>
                    <a:pt x="27432" y="0"/>
                  </a:moveTo>
                  <a:lnTo>
                    <a:pt x="0" y="0"/>
                  </a:lnTo>
                  <a:lnTo>
                    <a:pt x="0" y="25907"/>
                  </a:lnTo>
                  <a:lnTo>
                    <a:pt x="27432" y="25907"/>
                  </a:lnTo>
                  <a:lnTo>
                    <a:pt x="27432" y="0"/>
                  </a:lnTo>
                  <a:close/>
                </a:path>
              </a:pathLst>
            </a:custGeom>
            <a:solidFill>
              <a:srgbClr val="40404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4" name="object 364"/>
            <p:cNvSpPr/>
            <p:nvPr/>
          </p:nvSpPr>
          <p:spPr>
            <a:xfrm>
              <a:off x="4076700" y="2052828"/>
              <a:ext cx="30480" cy="29209"/>
            </a:xfrm>
            <a:custGeom>
              <a:avLst/>
              <a:gdLst/>
              <a:ahLst/>
              <a:cxnLst/>
              <a:rect l="l" t="t" r="r" b="b"/>
              <a:pathLst>
                <a:path w="30479" h="29210">
                  <a:moveTo>
                    <a:pt x="30480" y="0"/>
                  </a:moveTo>
                  <a:lnTo>
                    <a:pt x="18034" y="0"/>
                  </a:lnTo>
                  <a:lnTo>
                    <a:pt x="18034" y="1651"/>
                  </a:lnTo>
                  <a:lnTo>
                    <a:pt x="20828" y="1651"/>
                  </a:lnTo>
                  <a:lnTo>
                    <a:pt x="20828" y="4826"/>
                  </a:lnTo>
                  <a:lnTo>
                    <a:pt x="24892" y="4826"/>
                  </a:lnTo>
                  <a:lnTo>
                    <a:pt x="24892" y="22479"/>
                  </a:lnTo>
                  <a:lnTo>
                    <a:pt x="2794" y="22479"/>
                  </a:lnTo>
                  <a:lnTo>
                    <a:pt x="2794" y="4826"/>
                  </a:lnTo>
                  <a:lnTo>
                    <a:pt x="5588" y="4826"/>
                  </a:lnTo>
                  <a:lnTo>
                    <a:pt x="5588" y="1651"/>
                  </a:lnTo>
                  <a:lnTo>
                    <a:pt x="8255" y="1651"/>
                  </a:lnTo>
                  <a:lnTo>
                    <a:pt x="8255" y="0"/>
                  </a:lnTo>
                  <a:lnTo>
                    <a:pt x="0" y="0"/>
                  </a:lnTo>
                  <a:lnTo>
                    <a:pt x="0" y="28956"/>
                  </a:lnTo>
                  <a:lnTo>
                    <a:pt x="30480" y="28956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5" name="object 365"/>
            <p:cNvSpPr/>
            <p:nvPr/>
          </p:nvSpPr>
          <p:spPr>
            <a:xfrm>
              <a:off x="4107180" y="2052827"/>
              <a:ext cx="27940" cy="26034"/>
            </a:xfrm>
            <a:custGeom>
              <a:avLst/>
              <a:gdLst/>
              <a:ahLst/>
              <a:cxnLst/>
              <a:rect l="l" t="t" r="r" b="b"/>
              <a:pathLst>
                <a:path w="27939" h="26035">
                  <a:moveTo>
                    <a:pt x="27432" y="0"/>
                  </a:moveTo>
                  <a:lnTo>
                    <a:pt x="0" y="0"/>
                  </a:lnTo>
                  <a:lnTo>
                    <a:pt x="0" y="25907"/>
                  </a:lnTo>
                  <a:lnTo>
                    <a:pt x="27432" y="25907"/>
                  </a:lnTo>
                  <a:lnTo>
                    <a:pt x="27432" y="0"/>
                  </a:lnTo>
                  <a:close/>
                </a:path>
              </a:pathLst>
            </a:custGeom>
            <a:solidFill>
              <a:srgbClr val="40404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6" name="object 366"/>
            <p:cNvSpPr/>
            <p:nvPr/>
          </p:nvSpPr>
          <p:spPr>
            <a:xfrm>
              <a:off x="4107180" y="2052828"/>
              <a:ext cx="30480" cy="29209"/>
            </a:xfrm>
            <a:custGeom>
              <a:avLst/>
              <a:gdLst/>
              <a:ahLst/>
              <a:cxnLst/>
              <a:rect l="l" t="t" r="r" b="b"/>
              <a:pathLst>
                <a:path w="30479" h="29210">
                  <a:moveTo>
                    <a:pt x="30480" y="0"/>
                  </a:moveTo>
                  <a:lnTo>
                    <a:pt x="18034" y="0"/>
                  </a:lnTo>
                  <a:lnTo>
                    <a:pt x="18034" y="1651"/>
                  </a:lnTo>
                  <a:lnTo>
                    <a:pt x="19431" y="1651"/>
                  </a:lnTo>
                  <a:lnTo>
                    <a:pt x="19431" y="4826"/>
                  </a:lnTo>
                  <a:lnTo>
                    <a:pt x="24892" y="4826"/>
                  </a:lnTo>
                  <a:lnTo>
                    <a:pt x="24892" y="22479"/>
                  </a:lnTo>
                  <a:lnTo>
                    <a:pt x="2794" y="22479"/>
                  </a:lnTo>
                  <a:lnTo>
                    <a:pt x="2794" y="4826"/>
                  </a:lnTo>
                  <a:lnTo>
                    <a:pt x="4191" y="4826"/>
                  </a:lnTo>
                  <a:lnTo>
                    <a:pt x="4191" y="1651"/>
                  </a:lnTo>
                  <a:lnTo>
                    <a:pt x="6985" y="1651"/>
                  </a:lnTo>
                  <a:lnTo>
                    <a:pt x="6985" y="0"/>
                  </a:lnTo>
                  <a:lnTo>
                    <a:pt x="0" y="0"/>
                  </a:lnTo>
                  <a:lnTo>
                    <a:pt x="0" y="28956"/>
                  </a:lnTo>
                  <a:lnTo>
                    <a:pt x="30480" y="28956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7" name="object 367"/>
            <p:cNvSpPr/>
            <p:nvPr/>
          </p:nvSpPr>
          <p:spPr>
            <a:xfrm>
              <a:off x="4137660" y="2052827"/>
              <a:ext cx="26034" cy="26034"/>
            </a:xfrm>
            <a:custGeom>
              <a:avLst/>
              <a:gdLst/>
              <a:ahLst/>
              <a:cxnLst/>
              <a:rect l="l" t="t" r="r" b="b"/>
              <a:pathLst>
                <a:path w="26035" h="26035">
                  <a:moveTo>
                    <a:pt x="25908" y="0"/>
                  </a:moveTo>
                  <a:lnTo>
                    <a:pt x="0" y="0"/>
                  </a:lnTo>
                  <a:lnTo>
                    <a:pt x="0" y="25907"/>
                  </a:lnTo>
                  <a:lnTo>
                    <a:pt x="25908" y="25907"/>
                  </a:lnTo>
                  <a:lnTo>
                    <a:pt x="25908" y="0"/>
                  </a:lnTo>
                  <a:close/>
                </a:path>
              </a:pathLst>
            </a:custGeom>
            <a:solidFill>
              <a:srgbClr val="40404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8" name="object 368"/>
            <p:cNvSpPr/>
            <p:nvPr/>
          </p:nvSpPr>
          <p:spPr>
            <a:xfrm>
              <a:off x="4137660" y="2052828"/>
              <a:ext cx="27940" cy="29209"/>
            </a:xfrm>
            <a:custGeom>
              <a:avLst/>
              <a:gdLst/>
              <a:ahLst/>
              <a:cxnLst/>
              <a:rect l="l" t="t" r="r" b="b"/>
              <a:pathLst>
                <a:path w="27939" h="29210">
                  <a:moveTo>
                    <a:pt x="27432" y="0"/>
                  </a:moveTo>
                  <a:lnTo>
                    <a:pt x="15621" y="0"/>
                  </a:lnTo>
                  <a:lnTo>
                    <a:pt x="15621" y="1651"/>
                  </a:lnTo>
                  <a:lnTo>
                    <a:pt x="18288" y="1651"/>
                  </a:lnTo>
                  <a:lnTo>
                    <a:pt x="18288" y="4826"/>
                  </a:lnTo>
                  <a:lnTo>
                    <a:pt x="23495" y="4826"/>
                  </a:lnTo>
                  <a:lnTo>
                    <a:pt x="23495" y="22479"/>
                  </a:lnTo>
                  <a:lnTo>
                    <a:pt x="1270" y="22479"/>
                  </a:lnTo>
                  <a:lnTo>
                    <a:pt x="1270" y="4826"/>
                  </a:lnTo>
                  <a:lnTo>
                    <a:pt x="3937" y="4826"/>
                  </a:lnTo>
                  <a:lnTo>
                    <a:pt x="3937" y="1651"/>
                  </a:lnTo>
                  <a:lnTo>
                    <a:pt x="6477" y="1651"/>
                  </a:lnTo>
                  <a:lnTo>
                    <a:pt x="6477" y="0"/>
                  </a:lnTo>
                  <a:lnTo>
                    <a:pt x="0" y="0"/>
                  </a:lnTo>
                  <a:lnTo>
                    <a:pt x="0" y="28956"/>
                  </a:lnTo>
                  <a:lnTo>
                    <a:pt x="27432" y="28956"/>
                  </a:lnTo>
                  <a:lnTo>
                    <a:pt x="2743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9" name="object 369"/>
            <p:cNvSpPr/>
            <p:nvPr/>
          </p:nvSpPr>
          <p:spPr>
            <a:xfrm>
              <a:off x="4904232" y="2103119"/>
              <a:ext cx="27940" cy="30480"/>
            </a:xfrm>
            <a:custGeom>
              <a:avLst/>
              <a:gdLst/>
              <a:ahLst/>
              <a:cxnLst/>
              <a:rect l="l" t="t" r="r" b="b"/>
              <a:pathLst>
                <a:path w="27939" h="30480">
                  <a:moveTo>
                    <a:pt x="27432" y="0"/>
                  </a:moveTo>
                  <a:lnTo>
                    <a:pt x="0" y="0"/>
                  </a:lnTo>
                  <a:lnTo>
                    <a:pt x="0" y="30479"/>
                  </a:lnTo>
                  <a:lnTo>
                    <a:pt x="27432" y="30479"/>
                  </a:lnTo>
                  <a:lnTo>
                    <a:pt x="27432" y="0"/>
                  </a:lnTo>
                  <a:close/>
                </a:path>
              </a:pathLst>
            </a:custGeom>
            <a:solidFill>
              <a:srgbClr val="40404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0" name="object 370"/>
            <p:cNvSpPr/>
            <p:nvPr/>
          </p:nvSpPr>
          <p:spPr>
            <a:xfrm>
              <a:off x="4904231" y="2103119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80">
                  <a:moveTo>
                    <a:pt x="30479" y="0"/>
                  </a:moveTo>
                  <a:lnTo>
                    <a:pt x="0" y="0"/>
                  </a:lnTo>
                  <a:lnTo>
                    <a:pt x="0" y="30479"/>
                  </a:lnTo>
                  <a:lnTo>
                    <a:pt x="9651" y="30479"/>
                  </a:lnTo>
                  <a:lnTo>
                    <a:pt x="9651" y="27050"/>
                  </a:lnTo>
                  <a:lnTo>
                    <a:pt x="8254" y="27050"/>
                  </a:lnTo>
                  <a:lnTo>
                    <a:pt x="8254" y="23748"/>
                  </a:lnTo>
                  <a:lnTo>
                    <a:pt x="2793" y="23748"/>
                  </a:lnTo>
                  <a:lnTo>
                    <a:pt x="2793" y="1650"/>
                  </a:lnTo>
                  <a:lnTo>
                    <a:pt x="24891" y="1650"/>
                  </a:lnTo>
                  <a:lnTo>
                    <a:pt x="24891" y="23748"/>
                  </a:lnTo>
                  <a:lnTo>
                    <a:pt x="22224" y="23748"/>
                  </a:lnTo>
                  <a:lnTo>
                    <a:pt x="22224" y="27050"/>
                  </a:lnTo>
                  <a:lnTo>
                    <a:pt x="20827" y="27050"/>
                  </a:lnTo>
                  <a:lnTo>
                    <a:pt x="20827" y="30479"/>
                  </a:lnTo>
                  <a:lnTo>
                    <a:pt x="30479" y="3047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1" name="object 371"/>
            <p:cNvSpPr/>
            <p:nvPr/>
          </p:nvSpPr>
          <p:spPr>
            <a:xfrm>
              <a:off x="4696968" y="2103119"/>
              <a:ext cx="27940" cy="30480"/>
            </a:xfrm>
            <a:custGeom>
              <a:avLst/>
              <a:gdLst/>
              <a:ahLst/>
              <a:cxnLst/>
              <a:rect l="l" t="t" r="r" b="b"/>
              <a:pathLst>
                <a:path w="27939" h="30480">
                  <a:moveTo>
                    <a:pt x="27432" y="0"/>
                  </a:moveTo>
                  <a:lnTo>
                    <a:pt x="0" y="0"/>
                  </a:lnTo>
                  <a:lnTo>
                    <a:pt x="0" y="30479"/>
                  </a:lnTo>
                  <a:lnTo>
                    <a:pt x="27432" y="30479"/>
                  </a:lnTo>
                  <a:lnTo>
                    <a:pt x="27432" y="0"/>
                  </a:lnTo>
                  <a:close/>
                </a:path>
              </a:pathLst>
            </a:custGeom>
            <a:solidFill>
              <a:srgbClr val="40404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2" name="object 372"/>
            <p:cNvSpPr/>
            <p:nvPr/>
          </p:nvSpPr>
          <p:spPr>
            <a:xfrm>
              <a:off x="4696967" y="2103119"/>
              <a:ext cx="29209" cy="30480"/>
            </a:xfrm>
            <a:custGeom>
              <a:avLst/>
              <a:gdLst/>
              <a:ahLst/>
              <a:cxnLst/>
              <a:rect l="l" t="t" r="r" b="b"/>
              <a:pathLst>
                <a:path w="29210" h="30480">
                  <a:moveTo>
                    <a:pt x="28955" y="0"/>
                  </a:moveTo>
                  <a:lnTo>
                    <a:pt x="0" y="0"/>
                  </a:lnTo>
                  <a:lnTo>
                    <a:pt x="0" y="30479"/>
                  </a:lnTo>
                  <a:lnTo>
                    <a:pt x="9651" y="30479"/>
                  </a:lnTo>
                  <a:lnTo>
                    <a:pt x="9651" y="27050"/>
                  </a:lnTo>
                  <a:lnTo>
                    <a:pt x="6857" y="27050"/>
                  </a:lnTo>
                  <a:lnTo>
                    <a:pt x="6857" y="23748"/>
                  </a:lnTo>
                  <a:lnTo>
                    <a:pt x="2793" y="23748"/>
                  </a:lnTo>
                  <a:lnTo>
                    <a:pt x="2793" y="1650"/>
                  </a:lnTo>
                  <a:lnTo>
                    <a:pt x="24764" y="1650"/>
                  </a:lnTo>
                  <a:lnTo>
                    <a:pt x="24764" y="23748"/>
                  </a:lnTo>
                  <a:lnTo>
                    <a:pt x="22097" y="23748"/>
                  </a:lnTo>
                  <a:lnTo>
                    <a:pt x="22097" y="27050"/>
                  </a:lnTo>
                  <a:lnTo>
                    <a:pt x="19303" y="27050"/>
                  </a:lnTo>
                  <a:lnTo>
                    <a:pt x="19303" y="30479"/>
                  </a:lnTo>
                  <a:lnTo>
                    <a:pt x="28955" y="30479"/>
                  </a:lnTo>
                  <a:lnTo>
                    <a:pt x="28955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3" name="object 373"/>
            <p:cNvSpPr/>
            <p:nvPr/>
          </p:nvSpPr>
          <p:spPr>
            <a:xfrm>
              <a:off x="4725924" y="2103119"/>
              <a:ext cx="27940" cy="30480"/>
            </a:xfrm>
            <a:custGeom>
              <a:avLst/>
              <a:gdLst/>
              <a:ahLst/>
              <a:cxnLst/>
              <a:rect l="l" t="t" r="r" b="b"/>
              <a:pathLst>
                <a:path w="27939" h="30480">
                  <a:moveTo>
                    <a:pt x="27432" y="0"/>
                  </a:moveTo>
                  <a:lnTo>
                    <a:pt x="0" y="0"/>
                  </a:lnTo>
                  <a:lnTo>
                    <a:pt x="0" y="30479"/>
                  </a:lnTo>
                  <a:lnTo>
                    <a:pt x="27432" y="30479"/>
                  </a:lnTo>
                  <a:lnTo>
                    <a:pt x="27432" y="0"/>
                  </a:lnTo>
                  <a:close/>
                </a:path>
              </a:pathLst>
            </a:custGeom>
            <a:solidFill>
              <a:srgbClr val="40404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4" name="object 374"/>
            <p:cNvSpPr/>
            <p:nvPr/>
          </p:nvSpPr>
          <p:spPr>
            <a:xfrm>
              <a:off x="4725924" y="2103119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80">
                  <a:moveTo>
                    <a:pt x="30479" y="0"/>
                  </a:moveTo>
                  <a:lnTo>
                    <a:pt x="0" y="0"/>
                  </a:lnTo>
                  <a:lnTo>
                    <a:pt x="0" y="30479"/>
                  </a:lnTo>
                  <a:lnTo>
                    <a:pt x="11048" y="30479"/>
                  </a:lnTo>
                  <a:lnTo>
                    <a:pt x="11048" y="27050"/>
                  </a:lnTo>
                  <a:lnTo>
                    <a:pt x="8254" y="27050"/>
                  </a:lnTo>
                  <a:lnTo>
                    <a:pt x="8254" y="23748"/>
                  </a:lnTo>
                  <a:lnTo>
                    <a:pt x="2793" y="23748"/>
                  </a:lnTo>
                  <a:lnTo>
                    <a:pt x="2793" y="1650"/>
                  </a:lnTo>
                  <a:lnTo>
                    <a:pt x="26288" y="1650"/>
                  </a:lnTo>
                  <a:lnTo>
                    <a:pt x="26288" y="23748"/>
                  </a:lnTo>
                  <a:lnTo>
                    <a:pt x="23494" y="23748"/>
                  </a:lnTo>
                  <a:lnTo>
                    <a:pt x="23494" y="27050"/>
                  </a:lnTo>
                  <a:lnTo>
                    <a:pt x="20827" y="27050"/>
                  </a:lnTo>
                  <a:lnTo>
                    <a:pt x="20827" y="30479"/>
                  </a:lnTo>
                  <a:lnTo>
                    <a:pt x="30479" y="3047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5" name="object 375"/>
            <p:cNvSpPr/>
            <p:nvPr/>
          </p:nvSpPr>
          <p:spPr>
            <a:xfrm>
              <a:off x="4756404" y="2103119"/>
              <a:ext cx="27940" cy="30480"/>
            </a:xfrm>
            <a:custGeom>
              <a:avLst/>
              <a:gdLst/>
              <a:ahLst/>
              <a:cxnLst/>
              <a:rect l="l" t="t" r="r" b="b"/>
              <a:pathLst>
                <a:path w="27939" h="30480">
                  <a:moveTo>
                    <a:pt x="27432" y="0"/>
                  </a:moveTo>
                  <a:lnTo>
                    <a:pt x="0" y="0"/>
                  </a:lnTo>
                  <a:lnTo>
                    <a:pt x="0" y="30479"/>
                  </a:lnTo>
                  <a:lnTo>
                    <a:pt x="27432" y="30479"/>
                  </a:lnTo>
                  <a:lnTo>
                    <a:pt x="27432" y="0"/>
                  </a:lnTo>
                  <a:close/>
                </a:path>
              </a:pathLst>
            </a:custGeom>
            <a:solidFill>
              <a:srgbClr val="40404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6" name="object 376"/>
            <p:cNvSpPr/>
            <p:nvPr/>
          </p:nvSpPr>
          <p:spPr>
            <a:xfrm>
              <a:off x="4756404" y="2103119"/>
              <a:ext cx="29209" cy="30480"/>
            </a:xfrm>
            <a:custGeom>
              <a:avLst/>
              <a:gdLst/>
              <a:ahLst/>
              <a:cxnLst/>
              <a:rect l="l" t="t" r="r" b="b"/>
              <a:pathLst>
                <a:path w="29210" h="30480">
                  <a:moveTo>
                    <a:pt x="28956" y="0"/>
                  </a:moveTo>
                  <a:lnTo>
                    <a:pt x="0" y="0"/>
                  </a:lnTo>
                  <a:lnTo>
                    <a:pt x="0" y="30479"/>
                  </a:lnTo>
                  <a:lnTo>
                    <a:pt x="10541" y="30479"/>
                  </a:lnTo>
                  <a:lnTo>
                    <a:pt x="10541" y="27050"/>
                  </a:lnTo>
                  <a:lnTo>
                    <a:pt x="7874" y="27050"/>
                  </a:lnTo>
                  <a:lnTo>
                    <a:pt x="7874" y="23748"/>
                  </a:lnTo>
                  <a:lnTo>
                    <a:pt x="2667" y="23748"/>
                  </a:lnTo>
                  <a:lnTo>
                    <a:pt x="2667" y="1650"/>
                  </a:lnTo>
                  <a:lnTo>
                    <a:pt x="23749" y="1650"/>
                  </a:lnTo>
                  <a:lnTo>
                    <a:pt x="23749" y="23748"/>
                  </a:lnTo>
                  <a:lnTo>
                    <a:pt x="22352" y="23748"/>
                  </a:lnTo>
                  <a:lnTo>
                    <a:pt x="22352" y="27050"/>
                  </a:lnTo>
                  <a:lnTo>
                    <a:pt x="19685" y="27050"/>
                  </a:lnTo>
                  <a:lnTo>
                    <a:pt x="19685" y="30479"/>
                  </a:lnTo>
                  <a:lnTo>
                    <a:pt x="28956" y="30479"/>
                  </a:lnTo>
                  <a:lnTo>
                    <a:pt x="28956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7" name="object 377"/>
            <p:cNvSpPr/>
            <p:nvPr/>
          </p:nvSpPr>
          <p:spPr>
            <a:xfrm>
              <a:off x="4785360" y="2103119"/>
              <a:ext cx="27940" cy="30480"/>
            </a:xfrm>
            <a:custGeom>
              <a:avLst/>
              <a:gdLst/>
              <a:ahLst/>
              <a:cxnLst/>
              <a:rect l="l" t="t" r="r" b="b"/>
              <a:pathLst>
                <a:path w="27939" h="30480">
                  <a:moveTo>
                    <a:pt x="27432" y="0"/>
                  </a:moveTo>
                  <a:lnTo>
                    <a:pt x="0" y="0"/>
                  </a:lnTo>
                  <a:lnTo>
                    <a:pt x="0" y="30479"/>
                  </a:lnTo>
                  <a:lnTo>
                    <a:pt x="27432" y="30479"/>
                  </a:lnTo>
                  <a:lnTo>
                    <a:pt x="27432" y="0"/>
                  </a:lnTo>
                  <a:close/>
                </a:path>
              </a:pathLst>
            </a:custGeom>
            <a:solidFill>
              <a:srgbClr val="40404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8" name="object 378"/>
            <p:cNvSpPr/>
            <p:nvPr/>
          </p:nvSpPr>
          <p:spPr>
            <a:xfrm>
              <a:off x="4785360" y="2103119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80">
                  <a:moveTo>
                    <a:pt x="30479" y="0"/>
                  </a:moveTo>
                  <a:lnTo>
                    <a:pt x="0" y="0"/>
                  </a:lnTo>
                  <a:lnTo>
                    <a:pt x="0" y="30479"/>
                  </a:lnTo>
                  <a:lnTo>
                    <a:pt x="9651" y="30479"/>
                  </a:lnTo>
                  <a:lnTo>
                    <a:pt x="9651" y="27050"/>
                  </a:lnTo>
                  <a:lnTo>
                    <a:pt x="6984" y="27050"/>
                  </a:lnTo>
                  <a:lnTo>
                    <a:pt x="6984" y="23748"/>
                  </a:lnTo>
                  <a:lnTo>
                    <a:pt x="2793" y="23748"/>
                  </a:lnTo>
                  <a:lnTo>
                    <a:pt x="2793" y="1650"/>
                  </a:lnTo>
                  <a:lnTo>
                    <a:pt x="24891" y="1650"/>
                  </a:lnTo>
                  <a:lnTo>
                    <a:pt x="24891" y="23748"/>
                  </a:lnTo>
                  <a:lnTo>
                    <a:pt x="22224" y="23748"/>
                  </a:lnTo>
                  <a:lnTo>
                    <a:pt x="22224" y="27050"/>
                  </a:lnTo>
                  <a:lnTo>
                    <a:pt x="20827" y="27050"/>
                  </a:lnTo>
                  <a:lnTo>
                    <a:pt x="20827" y="30479"/>
                  </a:lnTo>
                  <a:lnTo>
                    <a:pt x="30479" y="3047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9" name="object 379"/>
            <p:cNvSpPr/>
            <p:nvPr/>
          </p:nvSpPr>
          <p:spPr>
            <a:xfrm>
              <a:off x="4815840" y="2103119"/>
              <a:ext cx="27940" cy="30480"/>
            </a:xfrm>
            <a:custGeom>
              <a:avLst/>
              <a:gdLst/>
              <a:ahLst/>
              <a:cxnLst/>
              <a:rect l="l" t="t" r="r" b="b"/>
              <a:pathLst>
                <a:path w="27939" h="30480">
                  <a:moveTo>
                    <a:pt x="27432" y="0"/>
                  </a:moveTo>
                  <a:lnTo>
                    <a:pt x="0" y="0"/>
                  </a:lnTo>
                  <a:lnTo>
                    <a:pt x="0" y="30479"/>
                  </a:lnTo>
                  <a:lnTo>
                    <a:pt x="27432" y="30479"/>
                  </a:lnTo>
                  <a:lnTo>
                    <a:pt x="27432" y="0"/>
                  </a:lnTo>
                  <a:close/>
                </a:path>
              </a:pathLst>
            </a:custGeom>
            <a:solidFill>
              <a:srgbClr val="40404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0" name="object 380"/>
            <p:cNvSpPr/>
            <p:nvPr/>
          </p:nvSpPr>
          <p:spPr>
            <a:xfrm>
              <a:off x="4815840" y="2103119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80">
                  <a:moveTo>
                    <a:pt x="30479" y="0"/>
                  </a:moveTo>
                  <a:lnTo>
                    <a:pt x="0" y="0"/>
                  </a:lnTo>
                  <a:lnTo>
                    <a:pt x="0" y="30479"/>
                  </a:lnTo>
                  <a:lnTo>
                    <a:pt x="9651" y="30479"/>
                  </a:lnTo>
                  <a:lnTo>
                    <a:pt x="9651" y="27050"/>
                  </a:lnTo>
                  <a:lnTo>
                    <a:pt x="6984" y="27050"/>
                  </a:lnTo>
                  <a:lnTo>
                    <a:pt x="6984" y="23748"/>
                  </a:lnTo>
                  <a:lnTo>
                    <a:pt x="2793" y="23748"/>
                  </a:lnTo>
                  <a:lnTo>
                    <a:pt x="2793" y="1650"/>
                  </a:lnTo>
                  <a:lnTo>
                    <a:pt x="24891" y="1650"/>
                  </a:lnTo>
                  <a:lnTo>
                    <a:pt x="24891" y="23748"/>
                  </a:lnTo>
                  <a:lnTo>
                    <a:pt x="22224" y="23748"/>
                  </a:lnTo>
                  <a:lnTo>
                    <a:pt x="22224" y="27050"/>
                  </a:lnTo>
                  <a:lnTo>
                    <a:pt x="19430" y="27050"/>
                  </a:lnTo>
                  <a:lnTo>
                    <a:pt x="19430" y="30479"/>
                  </a:lnTo>
                  <a:lnTo>
                    <a:pt x="30479" y="3047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1" name="object 381"/>
            <p:cNvSpPr/>
            <p:nvPr/>
          </p:nvSpPr>
          <p:spPr>
            <a:xfrm>
              <a:off x="4846320" y="2103119"/>
              <a:ext cx="27940" cy="30480"/>
            </a:xfrm>
            <a:custGeom>
              <a:avLst/>
              <a:gdLst/>
              <a:ahLst/>
              <a:cxnLst/>
              <a:rect l="l" t="t" r="r" b="b"/>
              <a:pathLst>
                <a:path w="27939" h="30480">
                  <a:moveTo>
                    <a:pt x="27432" y="0"/>
                  </a:moveTo>
                  <a:lnTo>
                    <a:pt x="0" y="0"/>
                  </a:lnTo>
                  <a:lnTo>
                    <a:pt x="0" y="30479"/>
                  </a:lnTo>
                  <a:lnTo>
                    <a:pt x="27432" y="30479"/>
                  </a:lnTo>
                  <a:lnTo>
                    <a:pt x="27432" y="0"/>
                  </a:lnTo>
                  <a:close/>
                </a:path>
              </a:pathLst>
            </a:custGeom>
            <a:solidFill>
              <a:srgbClr val="40404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2" name="object 382"/>
            <p:cNvSpPr/>
            <p:nvPr/>
          </p:nvSpPr>
          <p:spPr>
            <a:xfrm>
              <a:off x="4846320" y="2103119"/>
              <a:ext cx="29209" cy="30480"/>
            </a:xfrm>
            <a:custGeom>
              <a:avLst/>
              <a:gdLst/>
              <a:ahLst/>
              <a:cxnLst/>
              <a:rect l="l" t="t" r="r" b="b"/>
              <a:pathLst>
                <a:path w="29210" h="30480">
                  <a:moveTo>
                    <a:pt x="28955" y="0"/>
                  </a:moveTo>
                  <a:lnTo>
                    <a:pt x="0" y="0"/>
                  </a:lnTo>
                  <a:lnTo>
                    <a:pt x="0" y="30479"/>
                  </a:lnTo>
                  <a:lnTo>
                    <a:pt x="9651" y="30479"/>
                  </a:lnTo>
                  <a:lnTo>
                    <a:pt x="9651" y="27050"/>
                  </a:lnTo>
                  <a:lnTo>
                    <a:pt x="6857" y="27050"/>
                  </a:lnTo>
                  <a:lnTo>
                    <a:pt x="6857" y="23748"/>
                  </a:lnTo>
                  <a:lnTo>
                    <a:pt x="1396" y="23748"/>
                  </a:lnTo>
                  <a:lnTo>
                    <a:pt x="1396" y="1650"/>
                  </a:lnTo>
                  <a:lnTo>
                    <a:pt x="24764" y="1650"/>
                  </a:lnTo>
                  <a:lnTo>
                    <a:pt x="24764" y="23748"/>
                  </a:lnTo>
                  <a:lnTo>
                    <a:pt x="22097" y="23748"/>
                  </a:lnTo>
                  <a:lnTo>
                    <a:pt x="22097" y="27050"/>
                  </a:lnTo>
                  <a:lnTo>
                    <a:pt x="19303" y="27050"/>
                  </a:lnTo>
                  <a:lnTo>
                    <a:pt x="19303" y="30479"/>
                  </a:lnTo>
                  <a:lnTo>
                    <a:pt x="28955" y="30479"/>
                  </a:lnTo>
                  <a:lnTo>
                    <a:pt x="28955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3" name="object 383"/>
            <p:cNvSpPr/>
            <p:nvPr/>
          </p:nvSpPr>
          <p:spPr>
            <a:xfrm>
              <a:off x="4875276" y="2103119"/>
              <a:ext cx="27940" cy="30480"/>
            </a:xfrm>
            <a:custGeom>
              <a:avLst/>
              <a:gdLst/>
              <a:ahLst/>
              <a:cxnLst/>
              <a:rect l="l" t="t" r="r" b="b"/>
              <a:pathLst>
                <a:path w="27939" h="30480">
                  <a:moveTo>
                    <a:pt x="27432" y="0"/>
                  </a:moveTo>
                  <a:lnTo>
                    <a:pt x="0" y="0"/>
                  </a:lnTo>
                  <a:lnTo>
                    <a:pt x="0" y="30479"/>
                  </a:lnTo>
                  <a:lnTo>
                    <a:pt x="27432" y="30479"/>
                  </a:lnTo>
                  <a:lnTo>
                    <a:pt x="27432" y="0"/>
                  </a:lnTo>
                  <a:close/>
                </a:path>
              </a:pathLst>
            </a:custGeom>
            <a:solidFill>
              <a:srgbClr val="40404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4" name="object 384"/>
            <p:cNvSpPr/>
            <p:nvPr/>
          </p:nvSpPr>
          <p:spPr>
            <a:xfrm>
              <a:off x="4875276" y="2103119"/>
              <a:ext cx="29209" cy="30480"/>
            </a:xfrm>
            <a:custGeom>
              <a:avLst/>
              <a:gdLst/>
              <a:ahLst/>
              <a:cxnLst/>
              <a:rect l="l" t="t" r="r" b="b"/>
              <a:pathLst>
                <a:path w="29210" h="30480">
                  <a:moveTo>
                    <a:pt x="28956" y="0"/>
                  </a:moveTo>
                  <a:lnTo>
                    <a:pt x="0" y="0"/>
                  </a:lnTo>
                  <a:lnTo>
                    <a:pt x="0" y="30479"/>
                  </a:lnTo>
                  <a:lnTo>
                    <a:pt x="10541" y="30479"/>
                  </a:lnTo>
                  <a:lnTo>
                    <a:pt x="10541" y="27050"/>
                  </a:lnTo>
                  <a:lnTo>
                    <a:pt x="7874" y="27050"/>
                  </a:lnTo>
                  <a:lnTo>
                    <a:pt x="7874" y="23748"/>
                  </a:lnTo>
                  <a:lnTo>
                    <a:pt x="2667" y="23748"/>
                  </a:lnTo>
                  <a:lnTo>
                    <a:pt x="2667" y="1650"/>
                  </a:lnTo>
                  <a:lnTo>
                    <a:pt x="23749" y="1650"/>
                  </a:lnTo>
                  <a:lnTo>
                    <a:pt x="23749" y="23748"/>
                  </a:lnTo>
                  <a:lnTo>
                    <a:pt x="22352" y="23748"/>
                  </a:lnTo>
                  <a:lnTo>
                    <a:pt x="22352" y="27050"/>
                  </a:lnTo>
                  <a:lnTo>
                    <a:pt x="19685" y="27050"/>
                  </a:lnTo>
                  <a:lnTo>
                    <a:pt x="19685" y="30479"/>
                  </a:lnTo>
                  <a:lnTo>
                    <a:pt x="28956" y="30479"/>
                  </a:lnTo>
                  <a:lnTo>
                    <a:pt x="28956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5" name="object 385"/>
            <p:cNvSpPr/>
            <p:nvPr/>
          </p:nvSpPr>
          <p:spPr>
            <a:xfrm>
              <a:off x="4658868" y="2103119"/>
              <a:ext cx="27940" cy="30480"/>
            </a:xfrm>
            <a:custGeom>
              <a:avLst/>
              <a:gdLst/>
              <a:ahLst/>
              <a:cxnLst/>
              <a:rect l="l" t="t" r="r" b="b"/>
              <a:pathLst>
                <a:path w="27939" h="30480">
                  <a:moveTo>
                    <a:pt x="27432" y="0"/>
                  </a:moveTo>
                  <a:lnTo>
                    <a:pt x="0" y="0"/>
                  </a:lnTo>
                  <a:lnTo>
                    <a:pt x="0" y="30479"/>
                  </a:lnTo>
                  <a:lnTo>
                    <a:pt x="27432" y="30479"/>
                  </a:lnTo>
                  <a:lnTo>
                    <a:pt x="27432" y="0"/>
                  </a:lnTo>
                  <a:close/>
                </a:path>
              </a:pathLst>
            </a:custGeom>
            <a:solidFill>
              <a:srgbClr val="40404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6" name="object 386"/>
            <p:cNvSpPr/>
            <p:nvPr/>
          </p:nvSpPr>
          <p:spPr>
            <a:xfrm>
              <a:off x="4657344" y="2103119"/>
              <a:ext cx="29209" cy="30480"/>
            </a:xfrm>
            <a:custGeom>
              <a:avLst/>
              <a:gdLst/>
              <a:ahLst/>
              <a:cxnLst/>
              <a:rect l="l" t="t" r="r" b="b"/>
              <a:pathLst>
                <a:path w="29210" h="30480">
                  <a:moveTo>
                    <a:pt x="28955" y="0"/>
                  </a:moveTo>
                  <a:lnTo>
                    <a:pt x="0" y="0"/>
                  </a:lnTo>
                  <a:lnTo>
                    <a:pt x="0" y="30479"/>
                  </a:lnTo>
                  <a:lnTo>
                    <a:pt x="9651" y="30479"/>
                  </a:lnTo>
                  <a:lnTo>
                    <a:pt x="9651" y="27050"/>
                  </a:lnTo>
                  <a:lnTo>
                    <a:pt x="6857" y="27050"/>
                  </a:lnTo>
                  <a:lnTo>
                    <a:pt x="6857" y="23748"/>
                  </a:lnTo>
                  <a:lnTo>
                    <a:pt x="4190" y="23748"/>
                  </a:lnTo>
                  <a:lnTo>
                    <a:pt x="4190" y="1650"/>
                  </a:lnTo>
                  <a:lnTo>
                    <a:pt x="27558" y="1650"/>
                  </a:lnTo>
                  <a:lnTo>
                    <a:pt x="27558" y="23748"/>
                  </a:lnTo>
                  <a:lnTo>
                    <a:pt x="22097" y="23748"/>
                  </a:lnTo>
                  <a:lnTo>
                    <a:pt x="22097" y="27050"/>
                  </a:lnTo>
                  <a:lnTo>
                    <a:pt x="19303" y="27050"/>
                  </a:lnTo>
                  <a:lnTo>
                    <a:pt x="19303" y="30479"/>
                  </a:lnTo>
                  <a:lnTo>
                    <a:pt x="28955" y="30479"/>
                  </a:lnTo>
                  <a:lnTo>
                    <a:pt x="28955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7" name="object 387"/>
            <p:cNvSpPr/>
            <p:nvPr/>
          </p:nvSpPr>
          <p:spPr>
            <a:xfrm>
              <a:off x="4451604" y="2103119"/>
              <a:ext cx="27940" cy="30480"/>
            </a:xfrm>
            <a:custGeom>
              <a:avLst/>
              <a:gdLst/>
              <a:ahLst/>
              <a:cxnLst/>
              <a:rect l="l" t="t" r="r" b="b"/>
              <a:pathLst>
                <a:path w="27939" h="30480">
                  <a:moveTo>
                    <a:pt x="27432" y="0"/>
                  </a:moveTo>
                  <a:lnTo>
                    <a:pt x="0" y="0"/>
                  </a:lnTo>
                  <a:lnTo>
                    <a:pt x="0" y="30479"/>
                  </a:lnTo>
                  <a:lnTo>
                    <a:pt x="27432" y="30479"/>
                  </a:lnTo>
                  <a:lnTo>
                    <a:pt x="27432" y="0"/>
                  </a:lnTo>
                  <a:close/>
                </a:path>
              </a:pathLst>
            </a:custGeom>
            <a:solidFill>
              <a:srgbClr val="40404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8" name="object 388"/>
            <p:cNvSpPr/>
            <p:nvPr/>
          </p:nvSpPr>
          <p:spPr>
            <a:xfrm>
              <a:off x="4448556" y="2103119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80">
                  <a:moveTo>
                    <a:pt x="30479" y="0"/>
                  </a:moveTo>
                  <a:lnTo>
                    <a:pt x="0" y="0"/>
                  </a:lnTo>
                  <a:lnTo>
                    <a:pt x="0" y="30479"/>
                  </a:lnTo>
                  <a:lnTo>
                    <a:pt x="11048" y="30479"/>
                  </a:lnTo>
                  <a:lnTo>
                    <a:pt x="11048" y="27050"/>
                  </a:lnTo>
                  <a:lnTo>
                    <a:pt x="8254" y="27050"/>
                  </a:lnTo>
                  <a:lnTo>
                    <a:pt x="8254" y="23748"/>
                  </a:lnTo>
                  <a:lnTo>
                    <a:pt x="5587" y="23748"/>
                  </a:lnTo>
                  <a:lnTo>
                    <a:pt x="5587" y="1650"/>
                  </a:lnTo>
                  <a:lnTo>
                    <a:pt x="27685" y="1650"/>
                  </a:lnTo>
                  <a:lnTo>
                    <a:pt x="27685" y="23748"/>
                  </a:lnTo>
                  <a:lnTo>
                    <a:pt x="23494" y="23748"/>
                  </a:lnTo>
                  <a:lnTo>
                    <a:pt x="23494" y="27050"/>
                  </a:lnTo>
                  <a:lnTo>
                    <a:pt x="20827" y="27050"/>
                  </a:lnTo>
                  <a:lnTo>
                    <a:pt x="20827" y="30479"/>
                  </a:lnTo>
                  <a:lnTo>
                    <a:pt x="30479" y="3047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9" name="object 389"/>
            <p:cNvSpPr/>
            <p:nvPr/>
          </p:nvSpPr>
          <p:spPr>
            <a:xfrm>
              <a:off x="4480560" y="2103119"/>
              <a:ext cx="27940" cy="30480"/>
            </a:xfrm>
            <a:custGeom>
              <a:avLst/>
              <a:gdLst/>
              <a:ahLst/>
              <a:cxnLst/>
              <a:rect l="l" t="t" r="r" b="b"/>
              <a:pathLst>
                <a:path w="27939" h="30480">
                  <a:moveTo>
                    <a:pt x="27432" y="0"/>
                  </a:moveTo>
                  <a:lnTo>
                    <a:pt x="0" y="0"/>
                  </a:lnTo>
                  <a:lnTo>
                    <a:pt x="0" y="30479"/>
                  </a:lnTo>
                  <a:lnTo>
                    <a:pt x="27432" y="30479"/>
                  </a:lnTo>
                  <a:lnTo>
                    <a:pt x="27432" y="0"/>
                  </a:lnTo>
                  <a:close/>
                </a:path>
              </a:pathLst>
            </a:custGeom>
            <a:solidFill>
              <a:srgbClr val="40404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0" name="object 390"/>
            <p:cNvSpPr/>
            <p:nvPr/>
          </p:nvSpPr>
          <p:spPr>
            <a:xfrm>
              <a:off x="4479036" y="2103119"/>
              <a:ext cx="29209" cy="30480"/>
            </a:xfrm>
            <a:custGeom>
              <a:avLst/>
              <a:gdLst/>
              <a:ahLst/>
              <a:cxnLst/>
              <a:rect l="l" t="t" r="r" b="b"/>
              <a:pathLst>
                <a:path w="29210" h="30480">
                  <a:moveTo>
                    <a:pt x="28956" y="0"/>
                  </a:moveTo>
                  <a:lnTo>
                    <a:pt x="0" y="0"/>
                  </a:lnTo>
                  <a:lnTo>
                    <a:pt x="0" y="30479"/>
                  </a:lnTo>
                  <a:lnTo>
                    <a:pt x="9271" y="30479"/>
                  </a:lnTo>
                  <a:lnTo>
                    <a:pt x="9271" y="27050"/>
                  </a:lnTo>
                  <a:lnTo>
                    <a:pt x="6604" y="27050"/>
                  </a:lnTo>
                  <a:lnTo>
                    <a:pt x="6604" y="23748"/>
                  </a:lnTo>
                  <a:lnTo>
                    <a:pt x="5207" y="23748"/>
                  </a:lnTo>
                  <a:lnTo>
                    <a:pt x="5207" y="1650"/>
                  </a:lnTo>
                  <a:lnTo>
                    <a:pt x="26289" y="1650"/>
                  </a:lnTo>
                  <a:lnTo>
                    <a:pt x="26289" y="23748"/>
                  </a:lnTo>
                  <a:lnTo>
                    <a:pt x="21082" y="23748"/>
                  </a:lnTo>
                  <a:lnTo>
                    <a:pt x="21082" y="27050"/>
                  </a:lnTo>
                  <a:lnTo>
                    <a:pt x="19685" y="27050"/>
                  </a:lnTo>
                  <a:lnTo>
                    <a:pt x="19685" y="30479"/>
                  </a:lnTo>
                  <a:lnTo>
                    <a:pt x="28956" y="30479"/>
                  </a:lnTo>
                  <a:lnTo>
                    <a:pt x="28956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1" name="object 391"/>
            <p:cNvSpPr/>
            <p:nvPr/>
          </p:nvSpPr>
          <p:spPr>
            <a:xfrm>
              <a:off x="4511040" y="2103119"/>
              <a:ext cx="27940" cy="30480"/>
            </a:xfrm>
            <a:custGeom>
              <a:avLst/>
              <a:gdLst/>
              <a:ahLst/>
              <a:cxnLst/>
              <a:rect l="l" t="t" r="r" b="b"/>
              <a:pathLst>
                <a:path w="27939" h="30480">
                  <a:moveTo>
                    <a:pt x="27432" y="0"/>
                  </a:moveTo>
                  <a:lnTo>
                    <a:pt x="0" y="0"/>
                  </a:lnTo>
                  <a:lnTo>
                    <a:pt x="0" y="30479"/>
                  </a:lnTo>
                  <a:lnTo>
                    <a:pt x="27432" y="30479"/>
                  </a:lnTo>
                  <a:lnTo>
                    <a:pt x="27432" y="0"/>
                  </a:lnTo>
                  <a:close/>
                </a:path>
              </a:pathLst>
            </a:custGeom>
            <a:solidFill>
              <a:srgbClr val="40404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2" name="object 392"/>
            <p:cNvSpPr/>
            <p:nvPr/>
          </p:nvSpPr>
          <p:spPr>
            <a:xfrm>
              <a:off x="4507992" y="2103119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80">
                  <a:moveTo>
                    <a:pt x="30479" y="0"/>
                  </a:moveTo>
                  <a:lnTo>
                    <a:pt x="0" y="0"/>
                  </a:lnTo>
                  <a:lnTo>
                    <a:pt x="0" y="30479"/>
                  </a:lnTo>
                  <a:lnTo>
                    <a:pt x="9651" y="30479"/>
                  </a:lnTo>
                  <a:lnTo>
                    <a:pt x="9651" y="27050"/>
                  </a:lnTo>
                  <a:lnTo>
                    <a:pt x="6984" y="27050"/>
                  </a:lnTo>
                  <a:lnTo>
                    <a:pt x="6984" y="23748"/>
                  </a:lnTo>
                  <a:lnTo>
                    <a:pt x="4190" y="23748"/>
                  </a:lnTo>
                  <a:lnTo>
                    <a:pt x="4190" y="1650"/>
                  </a:lnTo>
                  <a:lnTo>
                    <a:pt x="27685" y="1650"/>
                  </a:lnTo>
                  <a:lnTo>
                    <a:pt x="27685" y="23748"/>
                  </a:lnTo>
                  <a:lnTo>
                    <a:pt x="22224" y="23748"/>
                  </a:lnTo>
                  <a:lnTo>
                    <a:pt x="22224" y="27050"/>
                  </a:lnTo>
                  <a:lnTo>
                    <a:pt x="19430" y="27050"/>
                  </a:lnTo>
                  <a:lnTo>
                    <a:pt x="19430" y="30479"/>
                  </a:lnTo>
                  <a:lnTo>
                    <a:pt x="30479" y="3047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3" name="object 393"/>
            <p:cNvSpPr/>
            <p:nvPr/>
          </p:nvSpPr>
          <p:spPr>
            <a:xfrm>
              <a:off x="4539996" y="2103119"/>
              <a:ext cx="27940" cy="30480"/>
            </a:xfrm>
            <a:custGeom>
              <a:avLst/>
              <a:gdLst/>
              <a:ahLst/>
              <a:cxnLst/>
              <a:rect l="l" t="t" r="r" b="b"/>
              <a:pathLst>
                <a:path w="27939" h="30480">
                  <a:moveTo>
                    <a:pt x="27432" y="0"/>
                  </a:moveTo>
                  <a:lnTo>
                    <a:pt x="0" y="0"/>
                  </a:lnTo>
                  <a:lnTo>
                    <a:pt x="0" y="30479"/>
                  </a:lnTo>
                  <a:lnTo>
                    <a:pt x="27432" y="30479"/>
                  </a:lnTo>
                  <a:lnTo>
                    <a:pt x="27432" y="0"/>
                  </a:lnTo>
                  <a:close/>
                </a:path>
              </a:pathLst>
            </a:custGeom>
            <a:solidFill>
              <a:srgbClr val="40404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4" name="object 394"/>
            <p:cNvSpPr/>
            <p:nvPr/>
          </p:nvSpPr>
          <p:spPr>
            <a:xfrm>
              <a:off x="4538472" y="2103119"/>
              <a:ext cx="29209" cy="30480"/>
            </a:xfrm>
            <a:custGeom>
              <a:avLst/>
              <a:gdLst/>
              <a:ahLst/>
              <a:cxnLst/>
              <a:rect l="l" t="t" r="r" b="b"/>
              <a:pathLst>
                <a:path w="29210" h="30480">
                  <a:moveTo>
                    <a:pt x="28955" y="0"/>
                  </a:moveTo>
                  <a:lnTo>
                    <a:pt x="0" y="0"/>
                  </a:lnTo>
                  <a:lnTo>
                    <a:pt x="0" y="30479"/>
                  </a:lnTo>
                  <a:lnTo>
                    <a:pt x="9651" y="30479"/>
                  </a:lnTo>
                  <a:lnTo>
                    <a:pt x="9651" y="27050"/>
                  </a:lnTo>
                  <a:lnTo>
                    <a:pt x="6857" y="27050"/>
                  </a:lnTo>
                  <a:lnTo>
                    <a:pt x="6857" y="23748"/>
                  </a:lnTo>
                  <a:lnTo>
                    <a:pt x="4190" y="23748"/>
                  </a:lnTo>
                  <a:lnTo>
                    <a:pt x="4190" y="1650"/>
                  </a:lnTo>
                  <a:lnTo>
                    <a:pt x="27558" y="1650"/>
                  </a:lnTo>
                  <a:lnTo>
                    <a:pt x="27558" y="23748"/>
                  </a:lnTo>
                  <a:lnTo>
                    <a:pt x="22097" y="23748"/>
                  </a:lnTo>
                  <a:lnTo>
                    <a:pt x="22097" y="27050"/>
                  </a:lnTo>
                  <a:lnTo>
                    <a:pt x="19303" y="27050"/>
                  </a:lnTo>
                  <a:lnTo>
                    <a:pt x="19303" y="30479"/>
                  </a:lnTo>
                  <a:lnTo>
                    <a:pt x="28955" y="30479"/>
                  </a:lnTo>
                  <a:lnTo>
                    <a:pt x="28955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5" name="object 395"/>
            <p:cNvSpPr/>
            <p:nvPr/>
          </p:nvSpPr>
          <p:spPr>
            <a:xfrm>
              <a:off x="4570476" y="2103119"/>
              <a:ext cx="27940" cy="30480"/>
            </a:xfrm>
            <a:custGeom>
              <a:avLst/>
              <a:gdLst/>
              <a:ahLst/>
              <a:cxnLst/>
              <a:rect l="l" t="t" r="r" b="b"/>
              <a:pathLst>
                <a:path w="27939" h="30480">
                  <a:moveTo>
                    <a:pt x="27432" y="0"/>
                  </a:moveTo>
                  <a:lnTo>
                    <a:pt x="0" y="0"/>
                  </a:lnTo>
                  <a:lnTo>
                    <a:pt x="0" y="30479"/>
                  </a:lnTo>
                  <a:lnTo>
                    <a:pt x="27432" y="30479"/>
                  </a:lnTo>
                  <a:lnTo>
                    <a:pt x="27432" y="0"/>
                  </a:lnTo>
                  <a:close/>
                </a:path>
              </a:pathLst>
            </a:custGeom>
            <a:solidFill>
              <a:srgbClr val="40404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6" name="object 396"/>
            <p:cNvSpPr/>
            <p:nvPr/>
          </p:nvSpPr>
          <p:spPr>
            <a:xfrm>
              <a:off x="4567428" y="2103119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80">
                  <a:moveTo>
                    <a:pt x="30479" y="0"/>
                  </a:moveTo>
                  <a:lnTo>
                    <a:pt x="0" y="0"/>
                  </a:lnTo>
                  <a:lnTo>
                    <a:pt x="0" y="30479"/>
                  </a:lnTo>
                  <a:lnTo>
                    <a:pt x="11048" y="30479"/>
                  </a:lnTo>
                  <a:lnTo>
                    <a:pt x="11048" y="27050"/>
                  </a:lnTo>
                  <a:lnTo>
                    <a:pt x="8254" y="27050"/>
                  </a:lnTo>
                  <a:lnTo>
                    <a:pt x="8254" y="23748"/>
                  </a:lnTo>
                  <a:lnTo>
                    <a:pt x="5587" y="23748"/>
                  </a:lnTo>
                  <a:lnTo>
                    <a:pt x="5587" y="1650"/>
                  </a:lnTo>
                  <a:lnTo>
                    <a:pt x="27685" y="1650"/>
                  </a:lnTo>
                  <a:lnTo>
                    <a:pt x="27685" y="23748"/>
                  </a:lnTo>
                  <a:lnTo>
                    <a:pt x="23494" y="23748"/>
                  </a:lnTo>
                  <a:lnTo>
                    <a:pt x="23494" y="27050"/>
                  </a:lnTo>
                  <a:lnTo>
                    <a:pt x="20827" y="27050"/>
                  </a:lnTo>
                  <a:lnTo>
                    <a:pt x="20827" y="30479"/>
                  </a:lnTo>
                  <a:lnTo>
                    <a:pt x="30479" y="3047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7" name="object 397"/>
            <p:cNvSpPr/>
            <p:nvPr/>
          </p:nvSpPr>
          <p:spPr>
            <a:xfrm>
              <a:off x="4600956" y="2103119"/>
              <a:ext cx="26034" cy="30480"/>
            </a:xfrm>
            <a:custGeom>
              <a:avLst/>
              <a:gdLst/>
              <a:ahLst/>
              <a:cxnLst/>
              <a:rect l="l" t="t" r="r" b="b"/>
              <a:pathLst>
                <a:path w="26035" h="30480">
                  <a:moveTo>
                    <a:pt x="25908" y="0"/>
                  </a:moveTo>
                  <a:lnTo>
                    <a:pt x="0" y="0"/>
                  </a:lnTo>
                  <a:lnTo>
                    <a:pt x="0" y="30479"/>
                  </a:lnTo>
                  <a:lnTo>
                    <a:pt x="25908" y="30479"/>
                  </a:lnTo>
                  <a:lnTo>
                    <a:pt x="25908" y="0"/>
                  </a:lnTo>
                  <a:close/>
                </a:path>
              </a:pathLst>
            </a:custGeom>
            <a:solidFill>
              <a:srgbClr val="40404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8" name="object 398"/>
            <p:cNvSpPr/>
            <p:nvPr/>
          </p:nvSpPr>
          <p:spPr>
            <a:xfrm>
              <a:off x="4597908" y="2103119"/>
              <a:ext cx="29209" cy="30480"/>
            </a:xfrm>
            <a:custGeom>
              <a:avLst/>
              <a:gdLst/>
              <a:ahLst/>
              <a:cxnLst/>
              <a:rect l="l" t="t" r="r" b="b"/>
              <a:pathLst>
                <a:path w="29210" h="30480">
                  <a:moveTo>
                    <a:pt x="28956" y="0"/>
                  </a:moveTo>
                  <a:lnTo>
                    <a:pt x="0" y="0"/>
                  </a:lnTo>
                  <a:lnTo>
                    <a:pt x="0" y="30479"/>
                  </a:lnTo>
                  <a:lnTo>
                    <a:pt x="9271" y="30479"/>
                  </a:lnTo>
                  <a:lnTo>
                    <a:pt x="9271" y="27050"/>
                  </a:lnTo>
                  <a:lnTo>
                    <a:pt x="7874" y="27050"/>
                  </a:lnTo>
                  <a:lnTo>
                    <a:pt x="7874" y="23748"/>
                  </a:lnTo>
                  <a:lnTo>
                    <a:pt x="5207" y="23748"/>
                  </a:lnTo>
                  <a:lnTo>
                    <a:pt x="5207" y="1650"/>
                  </a:lnTo>
                  <a:lnTo>
                    <a:pt x="26289" y="1650"/>
                  </a:lnTo>
                  <a:lnTo>
                    <a:pt x="26289" y="23748"/>
                  </a:lnTo>
                  <a:lnTo>
                    <a:pt x="21082" y="23748"/>
                  </a:lnTo>
                  <a:lnTo>
                    <a:pt x="21082" y="27050"/>
                  </a:lnTo>
                  <a:lnTo>
                    <a:pt x="19685" y="27050"/>
                  </a:lnTo>
                  <a:lnTo>
                    <a:pt x="19685" y="30479"/>
                  </a:lnTo>
                  <a:lnTo>
                    <a:pt x="28956" y="30479"/>
                  </a:lnTo>
                  <a:lnTo>
                    <a:pt x="28956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9" name="object 399"/>
            <p:cNvSpPr/>
            <p:nvPr/>
          </p:nvSpPr>
          <p:spPr>
            <a:xfrm>
              <a:off x="4629912" y="2103119"/>
              <a:ext cx="27940" cy="30480"/>
            </a:xfrm>
            <a:custGeom>
              <a:avLst/>
              <a:gdLst/>
              <a:ahLst/>
              <a:cxnLst/>
              <a:rect l="l" t="t" r="r" b="b"/>
              <a:pathLst>
                <a:path w="27939" h="30480">
                  <a:moveTo>
                    <a:pt x="27432" y="0"/>
                  </a:moveTo>
                  <a:lnTo>
                    <a:pt x="0" y="0"/>
                  </a:lnTo>
                  <a:lnTo>
                    <a:pt x="0" y="30479"/>
                  </a:lnTo>
                  <a:lnTo>
                    <a:pt x="27432" y="30479"/>
                  </a:lnTo>
                  <a:lnTo>
                    <a:pt x="27432" y="0"/>
                  </a:lnTo>
                  <a:close/>
                </a:path>
              </a:pathLst>
            </a:custGeom>
            <a:solidFill>
              <a:srgbClr val="40404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0" name="object 400"/>
            <p:cNvSpPr/>
            <p:nvPr/>
          </p:nvSpPr>
          <p:spPr>
            <a:xfrm>
              <a:off x="4626864" y="2103119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80">
                  <a:moveTo>
                    <a:pt x="30479" y="0"/>
                  </a:moveTo>
                  <a:lnTo>
                    <a:pt x="0" y="0"/>
                  </a:lnTo>
                  <a:lnTo>
                    <a:pt x="0" y="30479"/>
                  </a:lnTo>
                  <a:lnTo>
                    <a:pt x="9651" y="30479"/>
                  </a:lnTo>
                  <a:lnTo>
                    <a:pt x="9651" y="27050"/>
                  </a:lnTo>
                  <a:lnTo>
                    <a:pt x="6984" y="27050"/>
                  </a:lnTo>
                  <a:lnTo>
                    <a:pt x="6984" y="23748"/>
                  </a:lnTo>
                  <a:lnTo>
                    <a:pt x="5587" y="23748"/>
                  </a:lnTo>
                  <a:lnTo>
                    <a:pt x="5587" y="1650"/>
                  </a:lnTo>
                  <a:lnTo>
                    <a:pt x="27685" y="1650"/>
                  </a:lnTo>
                  <a:lnTo>
                    <a:pt x="27685" y="23748"/>
                  </a:lnTo>
                  <a:lnTo>
                    <a:pt x="22224" y="23748"/>
                  </a:lnTo>
                  <a:lnTo>
                    <a:pt x="22224" y="27050"/>
                  </a:lnTo>
                  <a:lnTo>
                    <a:pt x="19430" y="27050"/>
                  </a:lnTo>
                  <a:lnTo>
                    <a:pt x="19430" y="30479"/>
                  </a:lnTo>
                  <a:lnTo>
                    <a:pt x="30479" y="3047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1" name="object 401"/>
            <p:cNvSpPr/>
            <p:nvPr/>
          </p:nvSpPr>
          <p:spPr>
            <a:xfrm>
              <a:off x="4411980" y="2103119"/>
              <a:ext cx="27940" cy="30480"/>
            </a:xfrm>
            <a:custGeom>
              <a:avLst/>
              <a:gdLst/>
              <a:ahLst/>
              <a:cxnLst/>
              <a:rect l="l" t="t" r="r" b="b"/>
              <a:pathLst>
                <a:path w="27939" h="30480">
                  <a:moveTo>
                    <a:pt x="27432" y="0"/>
                  </a:moveTo>
                  <a:lnTo>
                    <a:pt x="0" y="0"/>
                  </a:lnTo>
                  <a:lnTo>
                    <a:pt x="0" y="30479"/>
                  </a:lnTo>
                  <a:lnTo>
                    <a:pt x="27432" y="30479"/>
                  </a:lnTo>
                  <a:lnTo>
                    <a:pt x="27432" y="0"/>
                  </a:lnTo>
                  <a:close/>
                </a:path>
              </a:pathLst>
            </a:custGeom>
            <a:solidFill>
              <a:srgbClr val="40404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2" name="object 402"/>
            <p:cNvSpPr/>
            <p:nvPr/>
          </p:nvSpPr>
          <p:spPr>
            <a:xfrm>
              <a:off x="4411980" y="2103119"/>
              <a:ext cx="29209" cy="30480"/>
            </a:xfrm>
            <a:custGeom>
              <a:avLst/>
              <a:gdLst/>
              <a:ahLst/>
              <a:cxnLst/>
              <a:rect l="l" t="t" r="r" b="b"/>
              <a:pathLst>
                <a:path w="29210" h="30480">
                  <a:moveTo>
                    <a:pt x="28956" y="0"/>
                  </a:moveTo>
                  <a:lnTo>
                    <a:pt x="0" y="0"/>
                  </a:lnTo>
                  <a:lnTo>
                    <a:pt x="0" y="30479"/>
                  </a:lnTo>
                  <a:lnTo>
                    <a:pt x="9271" y="30479"/>
                  </a:lnTo>
                  <a:lnTo>
                    <a:pt x="9271" y="27050"/>
                  </a:lnTo>
                  <a:lnTo>
                    <a:pt x="6604" y="27050"/>
                  </a:lnTo>
                  <a:lnTo>
                    <a:pt x="6604" y="23748"/>
                  </a:lnTo>
                  <a:lnTo>
                    <a:pt x="5207" y="23748"/>
                  </a:lnTo>
                  <a:lnTo>
                    <a:pt x="5207" y="1650"/>
                  </a:lnTo>
                  <a:lnTo>
                    <a:pt x="23749" y="1650"/>
                  </a:lnTo>
                  <a:lnTo>
                    <a:pt x="23749" y="23748"/>
                  </a:lnTo>
                  <a:lnTo>
                    <a:pt x="21082" y="23748"/>
                  </a:lnTo>
                  <a:lnTo>
                    <a:pt x="21082" y="27050"/>
                  </a:lnTo>
                  <a:lnTo>
                    <a:pt x="19685" y="27050"/>
                  </a:lnTo>
                  <a:lnTo>
                    <a:pt x="19685" y="30479"/>
                  </a:lnTo>
                  <a:lnTo>
                    <a:pt x="28956" y="30479"/>
                  </a:lnTo>
                  <a:lnTo>
                    <a:pt x="28956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3" name="object 403"/>
            <p:cNvSpPr/>
            <p:nvPr/>
          </p:nvSpPr>
          <p:spPr>
            <a:xfrm>
              <a:off x="4203192" y="2103119"/>
              <a:ext cx="27940" cy="30480"/>
            </a:xfrm>
            <a:custGeom>
              <a:avLst/>
              <a:gdLst/>
              <a:ahLst/>
              <a:cxnLst/>
              <a:rect l="l" t="t" r="r" b="b"/>
              <a:pathLst>
                <a:path w="27939" h="30480">
                  <a:moveTo>
                    <a:pt x="27432" y="0"/>
                  </a:moveTo>
                  <a:lnTo>
                    <a:pt x="0" y="0"/>
                  </a:lnTo>
                  <a:lnTo>
                    <a:pt x="0" y="30479"/>
                  </a:lnTo>
                  <a:lnTo>
                    <a:pt x="27432" y="30479"/>
                  </a:lnTo>
                  <a:lnTo>
                    <a:pt x="27432" y="0"/>
                  </a:lnTo>
                  <a:close/>
                </a:path>
              </a:pathLst>
            </a:custGeom>
            <a:solidFill>
              <a:srgbClr val="40404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4" name="object 404"/>
            <p:cNvSpPr/>
            <p:nvPr/>
          </p:nvSpPr>
          <p:spPr>
            <a:xfrm>
              <a:off x="4203192" y="2103119"/>
              <a:ext cx="29209" cy="30480"/>
            </a:xfrm>
            <a:custGeom>
              <a:avLst/>
              <a:gdLst/>
              <a:ahLst/>
              <a:cxnLst/>
              <a:rect l="l" t="t" r="r" b="b"/>
              <a:pathLst>
                <a:path w="29210" h="30480">
                  <a:moveTo>
                    <a:pt x="28955" y="0"/>
                  </a:moveTo>
                  <a:lnTo>
                    <a:pt x="0" y="0"/>
                  </a:lnTo>
                  <a:lnTo>
                    <a:pt x="0" y="30479"/>
                  </a:lnTo>
                  <a:lnTo>
                    <a:pt x="9651" y="30479"/>
                  </a:lnTo>
                  <a:lnTo>
                    <a:pt x="9651" y="27050"/>
                  </a:lnTo>
                  <a:lnTo>
                    <a:pt x="6857" y="27050"/>
                  </a:lnTo>
                  <a:lnTo>
                    <a:pt x="6857" y="23748"/>
                  </a:lnTo>
                  <a:lnTo>
                    <a:pt x="4190" y="23748"/>
                  </a:lnTo>
                  <a:lnTo>
                    <a:pt x="4190" y="1650"/>
                  </a:lnTo>
                  <a:lnTo>
                    <a:pt x="24764" y="1650"/>
                  </a:lnTo>
                  <a:lnTo>
                    <a:pt x="24764" y="23748"/>
                  </a:lnTo>
                  <a:lnTo>
                    <a:pt x="22097" y="23748"/>
                  </a:lnTo>
                  <a:lnTo>
                    <a:pt x="22097" y="27050"/>
                  </a:lnTo>
                  <a:lnTo>
                    <a:pt x="19303" y="27050"/>
                  </a:lnTo>
                  <a:lnTo>
                    <a:pt x="19303" y="30479"/>
                  </a:lnTo>
                  <a:lnTo>
                    <a:pt x="28955" y="30479"/>
                  </a:lnTo>
                  <a:lnTo>
                    <a:pt x="28955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5" name="object 405"/>
            <p:cNvSpPr/>
            <p:nvPr/>
          </p:nvSpPr>
          <p:spPr>
            <a:xfrm>
              <a:off x="4232148" y="2103119"/>
              <a:ext cx="27940" cy="30480"/>
            </a:xfrm>
            <a:custGeom>
              <a:avLst/>
              <a:gdLst/>
              <a:ahLst/>
              <a:cxnLst/>
              <a:rect l="l" t="t" r="r" b="b"/>
              <a:pathLst>
                <a:path w="27939" h="30480">
                  <a:moveTo>
                    <a:pt x="27432" y="0"/>
                  </a:moveTo>
                  <a:lnTo>
                    <a:pt x="0" y="0"/>
                  </a:lnTo>
                  <a:lnTo>
                    <a:pt x="0" y="30479"/>
                  </a:lnTo>
                  <a:lnTo>
                    <a:pt x="27432" y="30479"/>
                  </a:lnTo>
                  <a:lnTo>
                    <a:pt x="27432" y="0"/>
                  </a:lnTo>
                  <a:close/>
                </a:path>
              </a:pathLst>
            </a:custGeom>
            <a:solidFill>
              <a:srgbClr val="40404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6" name="object 406"/>
            <p:cNvSpPr/>
            <p:nvPr/>
          </p:nvSpPr>
          <p:spPr>
            <a:xfrm>
              <a:off x="4232148" y="2103119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80">
                  <a:moveTo>
                    <a:pt x="30479" y="0"/>
                  </a:moveTo>
                  <a:lnTo>
                    <a:pt x="0" y="0"/>
                  </a:lnTo>
                  <a:lnTo>
                    <a:pt x="0" y="30479"/>
                  </a:lnTo>
                  <a:lnTo>
                    <a:pt x="11048" y="30479"/>
                  </a:lnTo>
                  <a:lnTo>
                    <a:pt x="11048" y="27050"/>
                  </a:lnTo>
                  <a:lnTo>
                    <a:pt x="8254" y="27050"/>
                  </a:lnTo>
                  <a:lnTo>
                    <a:pt x="8254" y="23748"/>
                  </a:lnTo>
                  <a:lnTo>
                    <a:pt x="5587" y="23748"/>
                  </a:lnTo>
                  <a:lnTo>
                    <a:pt x="5587" y="1650"/>
                  </a:lnTo>
                  <a:lnTo>
                    <a:pt x="26288" y="1650"/>
                  </a:lnTo>
                  <a:lnTo>
                    <a:pt x="26288" y="23748"/>
                  </a:lnTo>
                  <a:lnTo>
                    <a:pt x="23494" y="23748"/>
                  </a:lnTo>
                  <a:lnTo>
                    <a:pt x="23494" y="27050"/>
                  </a:lnTo>
                  <a:lnTo>
                    <a:pt x="20827" y="27050"/>
                  </a:lnTo>
                  <a:lnTo>
                    <a:pt x="20827" y="30479"/>
                  </a:lnTo>
                  <a:lnTo>
                    <a:pt x="30479" y="3047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7" name="object 407"/>
            <p:cNvSpPr/>
            <p:nvPr/>
          </p:nvSpPr>
          <p:spPr>
            <a:xfrm>
              <a:off x="4262628" y="2103119"/>
              <a:ext cx="27940" cy="30480"/>
            </a:xfrm>
            <a:custGeom>
              <a:avLst/>
              <a:gdLst/>
              <a:ahLst/>
              <a:cxnLst/>
              <a:rect l="l" t="t" r="r" b="b"/>
              <a:pathLst>
                <a:path w="27939" h="30480">
                  <a:moveTo>
                    <a:pt x="27432" y="0"/>
                  </a:moveTo>
                  <a:lnTo>
                    <a:pt x="0" y="0"/>
                  </a:lnTo>
                  <a:lnTo>
                    <a:pt x="0" y="30479"/>
                  </a:lnTo>
                  <a:lnTo>
                    <a:pt x="27432" y="30479"/>
                  </a:lnTo>
                  <a:lnTo>
                    <a:pt x="27432" y="0"/>
                  </a:lnTo>
                  <a:close/>
                </a:path>
              </a:pathLst>
            </a:custGeom>
            <a:solidFill>
              <a:srgbClr val="40404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8" name="object 408"/>
            <p:cNvSpPr/>
            <p:nvPr/>
          </p:nvSpPr>
          <p:spPr>
            <a:xfrm>
              <a:off x="4262628" y="2103119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80">
                  <a:moveTo>
                    <a:pt x="30479" y="0"/>
                  </a:moveTo>
                  <a:lnTo>
                    <a:pt x="0" y="0"/>
                  </a:lnTo>
                  <a:lnTo>
                    <a:pt x="0" y="30479"/>
                  </a:lnTo>
                  <a:lnTo>
                    <a:pt x="9651" y="30479"/>
                  </a:lnTo>
                  <a:lnTo>
                    <a:pt x="9651" y="27050"/>
                  </a:lnTo>
                  <a:lnTo>
                    <a:pt x="8254" y="27050"/>
                  </a:lnTo>
                  <a:lnTo>
                    <a:pt x="8254" y="23748"/>
                  </a:lnTo>
                  <a:lnTo>
                    <a:pt x="5587" y="23748"/>
                  </a:lnTo>
                  <a:lnTo>
                    <a:pt x="5587" y="1650"/>
                  </a:lnTo>
                  <a:lnTo>
                    <a:pt x="24891" y="1650"/>
                  </a:lnTo>
                  <a:lnTo>
                    <a:pt x="24891" y="23748"/>
                  </a:lnTo>
                  <a:lnTo>
                    <a:pt x="23494" y="23748"/>
                  </a:lnTo>
                  <a:lnTo>
                    <a:pt x="23494" y="27050"/>
                  </a:lnTo>
                  <a:lnTo>
                    <a:pt x="20827" y="27050"/>
                  </a:lnTo>
                  <a:lnTo>
                    <a:pt x="20827" y="30479"/>
                  </a:lnTo>
                  <a:lnTo>
                    <a:pt x="30479" y="3047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9" name="object 409"/>
            <p:cNvSpPr/>
            <p:nvPr/>
          </p:nvSpPr>
          <p:spPr>
            <a:xfrm>
              <a:off x="4293108" y="2103119"/>
              <a:ext cx="27940" cy="30480"/>
            </a:xfrm>
            <a:custGeom>
              <a:avLst/>
              <a:gdLst/>
              <a:ahLst/>
              <a:cxnLst/>
              <a:rect l="l" t="t" r="r" b="b"/>
              <a:pathLst>
                <a:path w="27939" h="30480">
                  <a:moveTo>
                    <a:pt x="27432" y="0"/>
                  </a:moveTo>
                  <a:lnTo>
                    <a:pt x="0" y="0"/>
                  </a:lnTo>
                  <a:lnTo>
                    <a:pt x="0" y="30479"/>
                  </a:lnTo>
                  <a:lnTo>
                    <a:pt x="27432" y="30479"/>
                  </a:lnTo>
                  <a:lnTo>
                    <a:pt x="27432" y="0"/>
                  </a:lnTo>
                  <a:close/>
                </a:path>
              </a:pathLst>
            </a:custGeom>
            <a:solidFill>
              <a:srgbClr val="40404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0" name="object 410"/>
            <p:cNvSpPr/>
            <p:nvPr/>
          </p:nvSpPr>
          <p:spPr>
            <a:xfrm>
              <a:off x="4293108" y="2103119"/>
              <a:ext cx="29209" cy="30480"/>
            </a:xfrm>
            <a:custGeom>
              <a:avLst/>
              <a:gdLst/>
              <a:ahLst/>
              <a:cxnLst/>
              <a:rect l="l" t="t" r="r" b="b"/>
              <a:pathLst>
                <a:path w="29210" h="30480">
                  <a:moveTo>
                    <a:pt x="28955" y="0"/>
                  </a:moveTo>
                  <a:lnTo>
                    <a:pt x="0" y="0"/>
                  </a:lnTo>
                  <a:lnTo>
                    <a:pt x="0" y="30479"/>
                  </a:lnTo>
                  <a:lnTo>
                    <a:pt x="9270" y="30479"/>
                  </a:lnTo>
                  <a:lnTo>
                    <a:pt x="9270" y="27050"/>
                  </a:lnTo>
                  <a:lnTo>
                    <a:pt x="6603" y="27050"/>
                  </a:lnTo>
                  <a:lnTo>
                    <a:pt x="6603" y="23748"/>
                  </a:lnTo>
                  <a:lnTo>
                    <a:pt x="5206" y="23748"/>
                  </a:lnTo>
                  <a:lnTo>
                    <a:pt x="5206" y="1650"/>
                  </a:lnTo>
                  <a:lnTo>
                    <a:pt x="23748" y="1650"/>
                  </a:lnTo>
                  <a:lnTo>
                    <a:pt x="23748" y="23748"/>
                  </a:lnTo>
                  <a:lnTo>
                    <a:pt x="21081" y="23748"/>
                  </a:lnTo>
                  <a:lnTo>
                    <a:pt x="21081" y="27050"/>
                  </a:lnTo>
                  <a:lnTo>
                    <a:pt x="18414" y="27050"/>
                  </a:lnTo>
                  <a:lnTo>
                    <a:pt x="18414" y="30479"/>
                  </a:lnTo>
                  <a:lnTo>
                    <a:pt x="28955" y="30479"/>
                  </a:lnTo>
                  <a:lnTo>
                    <a:pt x="28955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1" name="object 411"/>
            <p:cNvSpPr/>
            <p:nvPr/>
          </p:nvSpPr>
          <p:spPr>
            <a:xfrm>
              <a:off x="4322064" y="2103119"/>
              <a:ext cx="27940" cy="30480"/>
            </a:xfrm>
            <a:custGeom>
              <a:avLst/>
              <a:gdLst/>
              <a:ahLst/>
              <a:cxnLst/>
              <a:rect l="l" t="t" r="r" b="b"/>
              <a:pathLst>
                <a:path w="27939" h="30480">
                  <a:moveTo>
                    <a:pt x="27432" y="0"/>
                  </a:moveTo>
                  <a:lnTo>
                    <a:pt x="0" y="0"/>
                  </a:lnTo>
                  <a:lnTo>
                    <a:pt x="0" y="30479"/>
                  </a:lnTo>
                  <a:lnTo>
                    <a:pt x="27432" y="30479"/>
                  </a:lnTo>
                  <a:lnTo>
                    <a:pt x="27432" y="0"/>
                  </a:lnTo>
                  <a:close/>
                </a:path>
              </a:pathLst>
            </a:custGeom>
            <a:solidFill>
              <a:srgbClr val="40404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2" name="object 412"/>
            <p:cNvSpPr/>
            <p:nvPr/>
          </p:nvSpPr>
          <p:spPr>
            <a:xfrm>
              <a:off x="4322064" y="2103119"/>
              <a:ext cx="29209" cy="30480"/>
            </a:xfrm>
            <a:custGeom>
              <a:avLst/>
              <a:gdLst/>
              <a:ahLst/>
              <a:cxnLst/>
              <a:rect l="l" t="t" r="r" b="b"/>
              <a:pathLst>
                <a:path w="29210" h="30480">
                  <a:moveTo>
                    <a:pt x="28955" y="0"/>
                  </a:moveTo>
                  <a:lnTo>
                    <a:pt x="0" y="0"/>
                  </a:lnTo>
                  <a:lnTo>
                    <a:pt x="0" y="30479"/>
                  </a:lnTo>
                  <a:lnTo>
                    <a:pt x="9651" y="30479"/>
                  </a:lnTo>
                  <a:lnTo>
                    <a:pt x="9651" y="27050"/>
                  </a:lnTo>
                  <a:lnTo>
                    <a:pt x="6857" y="27050"/>
                  </a:lnTo>
                  <a:lnTo>
                    <a:pt x="6857" y="23748"/>
                  </a:lnTo>
                  <a:lnTo>
                    <a:pt x="4190" y="23748"/>
                  </a:lnTo>
                  <a:lnTo>
                    <a:pt x="4190" y="1650"/>
                  </a:lnTo>
                  <a:lnTo>
                    <a:pt x="24764" y="1650"/>
                  </a:lnTo>
                  <a:lnTo>
                    <a:pt x="24764" y="23748"/>
                  </a:lnTo>
                  <a:lnTo>
                    <a:pt x="22097" y="23748"/>
                  </a:lnTo>
                  <a:lnTo>
                    <a:pt x="22097" y="27050"/>
                  </a:lnTo>
                  <a:lnTo>
                    <a:pt x="19303" y="27050"/>
                  </a:lnTo>
                  <a:lnTo>
                    <a:pt x="19303" y="30479"/>
                  </a:lnTo>
                  <a:lnTo>
                    <a:pt x="28955" y="30479"/>
                  </a:lnTo>
                  <a:lnTo>
                    <a:pt x="28955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3" name="object 413"/>
            <p:cNvSpPr/>
            <p:nvPr/>
          </p:nvSpPr>
          <p:spPr>
            <a:xfrm>
              <a:off x="4351020" y="2103119"/>
              <a:ext cx="27940" cy="30480"/>
            </a:xfrm>
            <a:custGeom>
              <a:avLst/>
              <a:gdLst/>
              <a:ahLst/>
              <a:cxnLst/>
              <a:rect l="l" t="t" r="r" b="b"/>
              <a:pathLst>
                <a:path w="27939" h="30480">
                  <a:moveTo>
                    <a:pt x="27432" y="0"/>
                  </a:moveTo>
                  <a:lnTo>
                    <a:pt x="0" y="0"/>
                  </a:lnTo>
                  <a:lnTo>
                    <a:pt x="0" y="30479"/>
                  </a:lnTo>
                  <a:lnTo>
                    <a:pt x="27432" y="30479"/>
                  </a:lnTo>
                  <a:lnTo>
                    <a:pt x="27432" y="0"/>
                  </a:lnTo>
                  <a:close/>
                </a:path>
              </a:pathLst>
            </a:custGeom>
            <a:solidFill>
              <a:srgbClr val="40404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4" name="object 414"/>
            <p:cNvSpPr/>
            <p:nvPr/>
          </p:nvSpPr>
          <p:spPr>
            <a:xfrm>
              <a:off x="4351020" y="2103119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80">
                  <a:moveTo>
                    <a:pt x="30479" y="0"/>
                  </a:moveTo>
                  <a:lnTo>
                    <a:pt x="0" y="0"/>
                  </a:lnTo>
                  <a:lnTo>
                    <a:pt x="0" y="30479"/>
                  </a:lnTo>
                  <a:lnTo>
                    <a:pt x="11048" y="30479"/>
                  </a:lnTo>
                  <a:lnTo>
                    <a:pt x="11048" y="27050"/>
                  </a:lnTo>
                  <a:lnTo>
                    <a:pt x="8254" y="27050"/>
                  </a:lnTo>
                  <a:lnTo>
                    <a:pt x="8254" y="23748"/>
                  </a:lnTo>
                  <a:lnTo>
                    <a:pt x="5587" y="23748"/>
                  </a:lnTo>
                  <a:lnTo>
                    <a:pt x="5587" y="1650"/>
                  </a:lnTo>
                  <a:lnTo>
                    <a:pt x="26288" y="1650"/>
                  </a:lnTo>
                  <a:lnTo>
                    <a:pt x="26288" y="23748"/>
                  </a:lnTo>
                  <a:lnTo>
                    <a:pt x="23494" y="23748"/>
                  </a:lnTo>
                  <a:lnTo>
                    <a:pt x="23494" y="27050"/>
                  </a:lnTo>
                  <a:lnTo>
                    <a:pt x="20827" y="27050"/>
                  </a:lnTo>
                  <a:lnTo>
                    <a:pt x="20827" y="30479"/>
                  </a:lnTo>
                  <a:lnTo>
                    <a:pt x="30479" y="3047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5" name="object 415"/>
            <p:cNvSpPr/>
            <p:nvPr/>
          </p:nvSpPr>
          <p:spPr>
            <a:xfrm>
              <a:off x="4381500" y="2103119"/>
              <a:ext cx="27940" cy="30480"/>
            </a:xfrm>
            <a:custGeom>
              <a:avLst/>
              <a:gdLst/>
              <a:ahLst/>
              <a:cxnLst/>
              <a:rect l="l" t="t" r="r" b="b"/>
              <a:pathLst>
                <a:path w="27939" h="30480">
                  <a:moveTo>
                    <a:pt x="27432" y="0"/>
                  </a:moveTo>
                  <a:lnTo>
                    <a:pt x="0" y="0"/>
                  </a:lnTo>
                  <a:lnTo>
                    <a:pt x="0" y="30479"/>
                  </a:lnTo>
                  <a:lnTo>
                    <a:pt x="27432" y="30479"/>
                  </a:lnTo>
                  <a:lnTo>
                    <a:pt x="27432" y="0"/>
                  </a:lnTo>
                  <a:close/>
                </a:path>
              </a:pathLst>
            </a:custGeom>
            <a:solidFill>
              <a:srgbClr val="40404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6" name="object 416"/>
            <p:cNvSpPr/>
            <p:nvPr/>
          </p:nvSpPr>
          <p:spPr>
            <a:xfrm>
              <a:off x="4381500" y="2103119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80">
                  <a:moveTo>
                    <a:pt x="30479" y="0"/>
                  </a:moveTo>
                  <a:lnTo>
                    <a:pt x="0" y="0"/>
                  </a:lnTo>
                  <a:lnTo>
                    <a:pt x="0" y="30479"/>
                  </a:lnTo>
                  <a:lnTo>
                    <a:pt x="11048" y="30479"/>
                  </a:lnTo>
                  <a:lnTo>
                    <a:pt x="11048" y="27050"/>
                  </a:lnTo>
                  <a:lnTo>
                    <a:pt x="8254" y="27050"/>
                  </a:lnTo>
                  <a:lnTo>
                    <a:pt x="8254" y="23748"/>
                  </a:lnTo>
                  <a:lnTo>
                    <a:pt x="5587" y="23748"/>
                  </a:lnTo>
                  <a:lnTo>
                    <a:pt x="5587" y="1650"/>
                  </a:lnTo>
                  <a:lnTo>
                    <a:pt x="24891" y="1650"/>
                  </a:lnTo>
                  <a:lnTo>
                    <a:pt x="24891" y="23748"/>
                  </a:lnTo>
                  <a:lnTo>
                    <a:pt x="23494" y="23748"/>
                  </a:lnTo>
                  <a:lnTo>
                    <a:pt x="23494" y="27050"/>
                  </a:lnTo>
                  <a:lnTo>
                    <a:pt x="20827" y="27050"/>
                  </a:lnTo>
                  <a:lnTo>
                    <a:pt x="20827" y="30479"/>
                  </a:lnTo>
                  <a:lnTo>
                    <a:pt x="30479" y="3047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7" name="object 417"/>
            <p:cNvSpPr/>
            <p:nvPr/>
          </p:nvSpPr>
          <p:spPr>
            <a:xfrm>
              <a:off x="4165092" y="2103119"/>
              <a:ext cx="27940" cy="30480"/>
            </a:xfrm>
            <a:custGeom>
              <a:avLst/>
              <a:gdLst/>
              <a:ahLst/>
              <a:cxnLst/>
              <a:rect l="l" t="t" r="r" b="b"/>
              <a:pathLst>
                <a:path w="27939" h="30480">
                  <a:moveTo>
                    <a:pt x="27432" y="0"/>
                  </a:moveTo>
                  <a:lnTo>
                    <a:pt x="0" y="0"/>
                  </a:lnTo>
                  <a:lnTo>
                    <a:pt x="0" y="30479"/>
                  </a:lnTo>
                  <a:lnTo>
                    <a:pt x="27432" y="30479"/>
                  </a:lnTo>
                  <a:lnTo>
                    <a:pt x="27432" y="0"/>
                  </a:lnTo>
                  <a:close/>
                </a:path>
              </a:pathLst>
            </a:custGeom>
            <a:solidFill>
              <a:srgbClr val="40404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8" name="object 418"/>
            <p:cNvSpPr/>
            <p:nvPr/>
          </p:nvSpPr>
          <p:spPr>
            <a:xfrm>
              <a:off x="4165092" y="2103119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80">
                  <a:moveTo>
                    <a:pt x="30479" y="0"/>
                  </a:moveTo>
                  <a:lnTo>
                    <a:pt x="0" y="0"/>
                  </a:lnTo>
                  <a:lnTo>
                    <a:pt x="0" y="30479"/>
                  </a:lnTo>
                  <a:lnTo>
                    <a:pt x="11048" y="30479"/>
                  </a:lnTo>
                  <a:lnTo>
                    <a:pt x="11048" y="27050"/>
                  </a:lnTo>
                  <a:lnTo>
                    <a:pt x="8254" y="27050"/>
                  </a:lnTo>
                  <a:lnTo>
                    <a:pt x="8254" y="23748"/>
                  </a:lnTo>
                  <a:lnTo>
                    <a:pt x="2793" y="23748"/>
                  </a:lnTo>
                  <a:lnTo>
                    <a:pt x="2793" y="1650"/>
                  </a:lnTo>
                  <a:lnTo>
                    <a:pt x="26288" y="1650"/>
                  </a:lnTo>
                  <a:lnTo>
                    <a:pt x="26288" y="23748"/>
                  </a:lnTo>
                  <a:lnTo>
                    <a:pt x="23494" y="23748"/>
                  </a:lnTo>
                  <a:lnTo>
                    <a:pt x="23494" y="27050"/>
                  </a:lnTo>
                  <a:lnTo>
                    <a:pt x="20827" y="27050"/>
                  </a:lnTo>
                  <a:lnTo>
                    <a:pt x="20827" y="30479"/>
                  </a:lnTo>
                  <a:lnTo>
                    <a:pt x="30479" y="3047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9" name="object 419"/>
            <p:cNvSpPr/>
            <p:nvPr/>
          </p:nvSpPr>
          <p:spPr>
            <a:xfrm>
              <a:off x="3957828" y="2103119"/>
              <a:ext cx="27940" cy="30480"/>
            </a:xfrm>
            <a:custGeom>
              <a:avLst/>
              <a:gdLst/>
              <a:ahLst/>
              <a:cxnLst/>
              <a:rect l="l" t="t" r="r" b="b"/>
              <a:pathLst>
                <a:path w="27939" h="30480">
                  <a:moveTo>
                    <a:pt x="27432" y="0"/>
                  </a:moveTo>
                  <a:lnTo>
                    <a:pt x="0" y="0"/>
                  </a:lnTo>
                  <a:lnTo>
                    <a:pt x="0" y="30479"/>
                  </a:lnTo>
                  <a:lnTo>
                    <a:pt x="27432" y="30479"/>
                  </a:lnTo>
                  <a:lnTo>
                    <a:pt x="27432" y="0"/>
                  </a:lnTo>
                  <a:close/>
                </a:path>
              </a:pathLst>
            </a:custGeom>
            <a:solidFill>
              <a:srgbClr val="40404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0" name="object 420"/>
            <p:cNvSpPr/>
            <p:nvPr/>
          </p:nvSpPr>
          <p:spPr>
            <a:xfrm>
              <a:off x="3957828" y="2103119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80">
                  <a:moveTo>
                    <a:pt x="30479" y="0"/>
                  </a:moveTo>
                  <a:lnTo>
                    <a:pt x="0" y="0"/>
                  </a:lnTo>
                  <a:lnTo>
                    <a:pt x="0" y="30479"/>
                  </a:lnTo>
                  <a:lnTo>
                    <a:pt x="9651" y="30479"/>
                  </a:lnTo>
                  <a:lnTo>
                    <a:pt x="9651" y="27050"/>
                  </a:lnTo>
                  <a:lnTo>
                    <a:pt x="6984" y="27050"/>
                  </a:lnTo>
                  <a:lnTo>
                    <a:pt x="6984" y="23748"/>
                  </a:lnTo>
                  <a:lnTo>
                    <a:pt x="2793" y="23748"/>
                  </a:lnTo>
                  <a:lnTo>
                    <a:pt x="2793" y="1650"/>
                  </a:lnTo>
                  <a:lnTo>
                    <a:pt x="24891" y="1650"/>
                  </a:lnTo>
                  <a:lnTo>
                    <a:pt x="24891" y="23748"/>
                  </a:lnTo>
                  <a:lnTo>
                    <a:pt x="22224" y="23748"/>
                  </a:lnTo>
                  <a:lnTo>
                    <a:pt x="22224" y="27050"/>
                  </a:lnTo>
                  <a:lnTo>
                    <a:pt x="20827" y="27050"/>
                  </a:lnTo>
                  <a:lnTo>
                    <a:pt x="20827" y="30479"/>
                  </a:lnTo>
                  <a:lnTo>
                    <a:pt x="30479" y="3047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1" name="object 421"/>
            <p:cNvSpPr/>
            <p:nvPr/>
          </p:nvSpPr>
          <p:spPr>
            <a:xfrm>
              <a:off x="3988308" y="2103119"/>
              <a:ext cx="27940" cy="30480"/>
            </a:xfrm>
            <a:custGeom>
              <a:avLst/>
              <a:gdLst/>
              <a:ahLst/>
              <a:cxnLst/>
              <a:rect l="l" t="t" r="r" b="b"/>
              <a:pathLst>
                <a:path w="27939" h="30480">
                  <a:moveTo>
                    <a:pt x="27432" y="0"/>
                  </a:moveTo>
                  <a:lnTo>
                    <a:pt x="0" y="0"/>
                  </a:lnTo>
                  <a:lnTo>
                    <a:pt x="0" y="30479"/>
                  </a:lnTo>
                  <a:lnTo>
                    <a:pt x="27432" y="30479"/>
                  </a:lnTo>
                  <a:lnTo>
                    <a:pt x="27432" y="0"/>
                  </a:lnTo>
                  <a:close/>
                </a:path>
              </a:pathLst>
            </a:custGeom>
            <a:solidFill>
              <a:srgbClr val="40404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2" name="object 422"/>
            <p:cNvSpPr/>
            <p:nvPr/>
          </p:nvSpPr>
          <p:spPr>
            <a:xfrm>
              <a:off x="3988308" y="2103119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80">
                  <a:moveTo>
                    <a:pt x="30479" y="0"/>
                  </a:moveTo>
                  <a:lnTo>
                    <a:pt x="0" y="0"/>
                  </a:lnTo>
                  <a:lnTo>
                    <a:pt x="0" y="30479"/>
                  </a:lnTo>
                  <a:lnTo>
                    <a:pt x="9651" y="30479"/>
                  </a:lnTo>
                  <a:lnTo>
                    <a:pt x="9651" y="27050"/>
                  </a:lnTo>
                  <a:lnTo>
                    <a:pt x="6984" y="27050"/>
                  </a:lnTo>
                  <a:lnTo>
                    <a:pt x="6984" y="23748"/>
                  </a:lnTo>
                  <a:lnTo>
                    <a:pt x="2793" y="23748"/>
                  </a:lnTo>
                  <a:lnTo>
                    <a:pt x="2793" y="1650"/>
                  </a:lnTo>
                  <a:lnTo>
                    <a:pt x="24891" y="1650"/>
                  </a:lnTo>
                  <a:lnTo>
                    <a:pt x="24891" y="23748"/>
                  </a:lnTo>
                  <a:lnTo>
                    <a:pt x="22224" y="23748"/>
                  </a:lnTo>
                  <a:lnTo>
                    <a:pt x="22224" y="27050"/>
                  </a:lnTo>
                  <a:lnTo>
                    <a:pt x="19430" y="27050"/>
                  </a:lnTo>
                  <a:lnTo>
                    <a:pt x="19430" y="30479"/>
                  </a:lnTo>
                  <a:lnTo>
                    <a:pt x="30479" y="3047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3" name="object 423"/>
            <p:cNvSpPr/>
            <p:nvPr/>
          </p:nvSpPr>
          <p:spPr>
            <a:xfrm>
              <a:off x="4018788" y="2103119"/>
              <a:ext cx="26034" cy="30480"/>
            </a:xfrm>
            <a:custGeom>
              <a:avLst/>
              <a:gdLst/>
              <a:ahLst/>
              <a:cxnLst/>
              <a:rect l="l" t="t" r="r" b="b"/>
              <a:pathLst>
                <a:path w="26035" h="30480">
                  <a:moveTo>
                    <a:pt x="25908" y="0"/>
                  </a:moveTo>
                  <a:lnTo>
                    <a:pt x="0" y="0"/>
                  </a:lnTo>
                  <a:lnTo>
                    <a:pt x="0" y="30479"/>
                  </a:lnTo>
                  <a:lnTo>
                    <a:pt x="25908" y="30479"/>
                  </a:lnTo>
                  <a:lnTo>
                    <a:pt x="25908" y="0"/>
                  </a:lnTo>
                  <a:close/>
                </a:path>
              </a:pathLst>
            </a:custGeom>
            <a:solidFill>
              <a:srgbClr val="40404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4" name="object 424"/>
            <p:cNvSpPr/>
            <p:nvPr/>
          </p:nvSpPr>
          <p:spPr>
            <a:xfrm>
              <a:off x="4018788" y="2103119"/>
              <a:ext cx="27940" cy="30480"/>
            </a:xfrm>
            <a:custGeom>
              <a:avLst/>
              <a:gdLst/>
              <a:ahLst/>
              <a:cxnLst/>
              <a:rect l="l" t="t" r="r" b="b"/>
              <a:pathLst>
                <a:path w="27939" h="30480">
                  <a:moveTo>
                    <a:pt x="27431" y="0"/>
                  </a:moveTo>
                  <a:lnTo>
                    <a:pt x="0" y="0"/>
                  </a:lnTo>
                  <a:lnTo>
                    <a:pt x="0" y="30479"/>
                  </a:lnTo>
                  <a:lnTo>
                    <a:pt x="9143" y="30479"/>
                  </a:lnTo>
                  <a:lnTo>
                    <a:pt x="9143" y="27050"/>
                  </a:lnTo>
                  <a:lnTo>
                    <a:pt x="6476" y="27050"/>
                  </a:lnTo>
                  <a:lnTo>
                    <a:pt x="6476" y="23748"/>
                  </a:lnTo>
                  <a:lnTo>
                    <a:pt x="1269" y="23748"/>
                  </a:lnTo>
                  <a:lnTo>
                    <a:pt x="1269" y="1650"/>
                  </a:lnTo>
                  <a:lnTo>
                    <a:pt x="23494" y="1650"/>
                  </a:lnTo>
                  <a:lnTo>
                    <a:pt x="23494" y="23748"/>
                  </a:lnTo>
                  <a:lnTo>
                    <a:pt x="20954" y="23748"/>
                  </a:lnTo>
                  <a:lnTo>
                    <a:pt x="20954" y="27050"/>
                  </a:lnTo>
                  <a:lnTo>
                    <a:pt x="18287" y="27050"/>
                  </a:lnTo>
                  <a:lnTo>
                    <a:pt x="18287" y="30479"/>
                  </a:lnTo>
                  <a:lnTo>
                    <a:pt x="27431" y="30479"/>
                  </a:lnTo>
                  <a:lnTo>
                    <a:pt x="2743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5" name="object 425"/>
            <p:cNvSpPr/>
            <p:nvPr/>
          </p:nvSpPr>
          <p:spPr>
            <a:xfrm>
              <a:off x="4046220" y="2103119"/>
              <a:ext cx="27940" cy="30480"/>
            </a:xfrm>
            <a:custGeom>
              <a:avLst/>
              <a:gdLst/>
              <a:ahLst/>
              <a:cxnLst/>
              <a:rect l="l" t="t" r="r" b="b"/>
              <a:pathLst>
                <a:path w="27939" h="30480">
                  <a:moveTo>
                    <a:pt x="27432" y="0"/>
                  </a:moveTo>
                  <a:lnTo>
                    <a:pt x="0" y="0"/>
                  </a:lnTo>
                  <a:lnTo>
                    <a:pt x="0" y="30479"/>
                  </a:lnTo>
                  <a:lnTo>
                    <a:pt x="27432" y="30479"/>
                  </a:lnTo>
                  <a:lnTo>
                    <a:pt x="27432" y="0"/>
                  </a:lnTo>
                  <a:close/>
                </a:path>
              </a:pathLst>
            </a:custGeom>
            <a:solidFill>
              <a:srgbClr val="40404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6" name="object 426"/>
            <p:cNvSpPr/>
            <p:nvPr/>
          </p:nvSpPr>
          <p:spPr>
            <a:xfrm>
              <a:off x="4046220" y="2103119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80">
                  <a:moveTo>
                    <a:pt x="30479" y="0"/>
                  </a:moveTo>
                  <a:lnTo>
                    <a:pt x="0" y="0"/>
                  </a:lnTo>
                  <a:lnTo>
                    <a:pt x="0" y="30479"/>
                  </a:lnTo>
                  <a:lnTo>
                    <a:pt x="11048" y="30479"/>
                  </a:lnTo>
                  <a:lnTo>
                    <a:pt x="11048" y="27050"/>
                  </a:lnTo>
                  <a:lnTo>
                    <a:pt x="8254" y="27050"/>
                  </a:lnTo>
                  <a:lnTo>
                    <a:pt x="8254" y="23748"/>
                  </a:lnTo>
                  <a:lnTo>
                    <a:pt x="2793" y="23748"/>
                  </a:lnTo>
                  <a:lnTo>
                    <a:pt x="2793" y="1650"/>
                  </a:lnTo>
                  <a:lnTo>
                    <a:pt x="24891" y="1650"/>
                  </a:lnTo>
                  <a:lnTo>
                    <a:pt x="24891" y="23748"/>
                  </a:lnTo>
                  <a:lnTo>
                    <a:pt x="23494" y="23748"/>
                  </a:lnTo>
                  <a:lnTo>
                    <a:pt x="23494" y="27050"/>
                  </a:lnTo>
                  <a:lnTo>
                    <a:pt x="20827" y="27050"/>
                  </a:lnTo>
                  <a:lnTo>
                    <a:pt x="20827" y="30479"/>
                  </a:lnTo>
                  <a:lnTo>
                    <a:pt x="30479" y="3047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7" name="object 427"/>
            <p:cNvSpPr/>
            <p:nvPr/>
          </p:nvSpPr>
          <p:spPr>
            <a:xfrm>
              <a:off x="4076700" y="2103119"/>
              <a:ext cx="27940" cy="30480"/>
            </a:xfrm>
            <a:custGeom>
              <a:avLst/>
              <a:gdLst/>
              <a:ahLst/>
              <a:cxnLst/>
              <a:rect l="l" t="t" r="r" b="b"/>
              <a:pathLst>
                <a:path w="27939" h="30480">
                  <a:moveTo>
                    <a:pt x="27432" y="0"/>
                  </a:moveTo>
                  <a:lnTo>
                    <a:pt x="0" y="0"/>
                  </a:lnTo>
                  <a:lnTo>
                    <a:pt x="0" y="30479"/>
                  </a:lnTo>
                  <a:lnTo>
                    <a:pt x="27432" y="30479"/>
                  </a:lnTo>
                  <a:lnTo>
                    <a:pt x="27432" y="0"/>
                  </a:lnTo>
                  <a:close/>
                </a:path>
              </a:pathLst>
            </a:custGeom>
            <a:solidFill>
              <a:srgbClr val="40404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8" name="object 428"/>
            <p:cNvSpPr/>
            <p:nvPr/>
          </p:nvSpPr>
          <p:spPr>
            <a:xfrm>
              <a:off x="4076700" y="2103119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80">
                  <a:moveTo>
                    <a:pt x="30479" y="0"/>
                  </a:moveTo>
                  <a:lnTo>
                    <a:pt x="0" y="0"/>
                  </a:lnTo>
                  <a:lnTo>
                    <a:pt x="0" y="30479"/>
                  </a:lnTo>
                  <a:lnTo>
                    <a:pt x="9651" y="30479"/>
                  </a:lnTo>
                  <a:lnTo>
                    <a:pt x="9651" y="27050"/>
                  </a:lnTo>
                  <a:lnTo>
                    <a:pt x="8254" y="27050"/>
                  </a:lnTo>
                  <a:lnTo>
                    <a:pt x="8254" y="23748"/>
                  </a:lnTo>
                  <a:lnTo>
                    <a:pt x="2793" y="23748"/>
                  </a:lnTo>
                  <a:lnTo>
                    <a:pt x="2793" y="1650"/>
                  </a:lnTo>
                  <a:lnTo>
                    <a:pt x="24891" y="1650"/>
                  </a:lnTo>
                  <a:lnTo>
                    <a:pt x="24891" y="23748"/>
                  </a:lnTo>
                  <a:lnTo>
                    <a:pt x="22224" y="23748"/>
                  </a:lnTo>
                  <a:lnTo>
                    <a:pt x="22224" y="27050"/>
                  </a:lnTo>
                  <a:lnTo>
                    <a:pt x="20827" y="27050"/>
                  </a:lnTo>
                  <a:lnTo>
                    <a:pt x="20827" y="30479"/>
                  </a:lnTo>
                  <a:lnTo>
                    <a:pt x="30479" y="3047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9" name="object 429"/>
            <p:cNvSpPr/>
            <p:nvPr/>
          </p:nvSpPr>
          <p:spPr>
            <a:xfrm>
              <a:off x="4107180" y="2103119"/>
              <a:ext cx="27940" cy="30480"/>
            </a:xfrm>
            <a:custGeom>
              <a:avLst/>
              <a:gdLst/>
              <a:ahLst/>
              <a:cxnLst/>
              <a:rect l="l" t="t" r="r" b="b"/>
              <a:pathLst>
                <a:path w="27939" h="30480">
                  <a:moveTo>
                    <a:pt x="27432" y="0"/>
                  </a:moveTo>
                  <a:lnTo>
                    <a:pt x="0" y="0"/>
                  </a:lnTo>
                  <a:lnTo>
                    <a:pt x="0" y="30479"/>
                  </a:lnTo>
                  <a:lnTo>
                    <a:pt x="27432" y="30479"/>
                  </a:lnTo>
                  <a:lnTo>
                    <a:pt x="27432" y="0"/>
                  </a:lnTo>
                  <a:close/>
                </a:path>
              </a:pathLst>
            </a:custGeom>
            <a:solidFill>
              <a:srgbClr val="40404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0" name="object 430"/>
            <p:cNvSpPr/>
            <p:nvPr/>
          </p:nvSpPr>
          <p:spPr>
            <a:xfrm>
              <a:off x="4107180" y="2103119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80">
                  <a:moveTo>
                    <a:pt x="30479" y="0"/>
                  </a:moveTo>
                  <a:lnTo>
                    <a:pt x="0" y="0"/>
                  </a:lnTo>
                  <a:lnTo>
                    <a:pt x="0" y="30479"/>
                  </a:lnTo>
                  <a:lnTo>
                    <a:pt x="9651" y="30479"/>
                  </a:lnTo>
                  <a:lnTo>
                    <a:pt x="9651" y="27050"/>
                  </a:lnTo>
                  <a:lnTo>
                    <a:pt x="6984" y="27050"/>
                  </a:lnTo>
                  <a:lnTo>
                    <a:pt x="6984" y="23748"/>
                  </a:lnTo>
                  <a:lnTo>
                    <a:pt x="2793" y="23748"/>
                  </a:lnTo>
                  <a:lnTo>
                    <a:pt x="2793" y="1650"/>
                  </a:lnTo>
                  <a:lnTo>
                    <a:pt x="24891" y="1650"/>
                  </a:lnTo>
                  <a:lnTo>
                    <a:pt x="24891" y="23748"/>
                  </a:lnTo>
                  <a:lnTo>
                    <a:pt x="22224" y="23748"/>
                  </a:lnTo>
                  <a:lnTo>
                    <a:pt x="22224" y="27050"/>
                  </a:lnTo>
                  <a:lnTo>
                    <a:pt x="19430" y="27050"/>
                  </a:lnTo>
                  <a:lnTo>
                    <a:pt x="19430" y="30479"/>
                  </a:lnTo>
                  <a:lnTo>
                    <a:pt x="30479" y="30479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1" name="object 431"/>
            <p:cNvSpPr/>
            <p:nvPr/>
          </p:nvSpPr>
          <p:spPr>
            <a:xfrm>
              <a:off x="4137660" y="2103119"/>
              <a:ext cx="26034" cy="30480"/>
            </a:xfrm>
            <a:custGeom>
              <a:avLst/>
              <a:gdLst/>
              <a:ahLst/>
              <a:cxnLst/>
              <a:rect l="l" t="t" r="r" b="b"/>
              <a:pathLst>
                <a:path w="26035" h="30480">
                  <a:moveTo>
                    <a:pt x="25908" y="0"/>
                  </a:moveTo>
                  <a:lnTo>
                    <a:pt x="0" y="0"/>
                  </a:lnTo>
                  <a:lnTo>
                    <a:pt x="0" y="30479"/>
                  </a:lnTo>
                  <a:lnTo>
                    <a:pt x="25908" y="30479"/>
                  </a:lnTo>
                  <a:lnTo>
                    <a:pt x="25908" y="0"/>
                  </a:lnTo>
                  <a:close/>
                </a:path>
              </a:pathLst>
            </a:custGeom>
            <a:solidFill>
              <a:srgbClr val="40404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2" name="object 432"/>
            <p:cNvSpPr/>
            <p:nvPr/>
          </p:nvSpPr>
          <p:spPr>
            <a:xfrm>
              <a:off x="4137660" y="2103119"/>
              <a:ext cx="27940" cy="30480"/>
            </a:xfrm>
            <a:custGeom>
              <a:avLst/>
              <a:gdLst/>
              <a:ahLst/>
              <a:cxnLst/>
              <a:rect l="l" t="t" r="r" b="b"/>
              <a:pathLst>
                <a:path w="27939" h="30480">
                  <a:moveTo>
                    <a:pt x="27431" y="0"/>
                  </a:moveTo>
                  <a:lnTo>
                    <a:pt x="0" y="0"/>
                  </a:lnTo>
                  <a:lnTo>
                    <a:pt x="0" y="30479"/>
                  </a:lnTo>
                  <a:lnTo>
                    <a:pt x="9143" y="30479"/>
                  </a:lnTo>
                  <a:lnTo>
                    <a:pt x="9143" y="27050"/>
                  </a:lnTo>
                  <a:lnTo>
                    <a:pt x="6476" y="27050"/>
                  </a:lnTo>
                  <a:lnTo>
                    <a:pt x="6476" y="23748"/>
                  </a:lnTo>
                  <a:lnTo>
                    <a:pt x="1269" y="23748"/>
                  </a:lnTo>
                  <a:lnTo>
                    <a:pt x="1269" y="1650"/>
                  </a:lnTo>
                  <a:lnTo>
                    <a:pt x="23494" y="1650"/>
                  </a:lnTo>
                  <a:lnTo>
                    <a:pt x="23494" y="23748"/>
                  </a:lnTo>
                  <a:lnTo>
                    <a:pt x="20954" y="23748"/>
                  </a:lnTo>
                  <a:lnTo>
                    <a:pt x="20954" y="27050"/>
                  </a:lnTo>
                  <a:lnTo>
                    <a:pt x="18287" y="27050"/>
                  </a:lnTo>
                  <a:lnTo>
                    <a:pt x="18287" y="30479"/>
                  </a:lnTo>
                  <a:lnTo>
                    <a:pt x="27431" y="30479"/>
                  </a:lnTo>
                  <a:lnTo>
                    <a:pt x="2743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3" name="object 433"/>
            <p:cNvSpPr/>
            <p:nvPr/>
          </p:nvSpPr>
          <p:spPr>
            <a:xfrm>
              <a:off x="3942588" y="1854707"/>
              <a:ext cx="1156970" cy="128270"/>
            </a:xfrm>
            <a:custGeom>
              <a:avLst/>
              <a:gdLst/>
              <a:ahLst/>
              <a:cxnLst/>
              <a:rect l="l" t="t" r="r" b="b"/>
              <a:pathLst>
                <a:path w="1156970" h="128269">
                  <a:moveTo>
                    <a:pt x="1156715" y="0"/>
                  </a:moveTo>
                  <a:lnTo>
                    <a:pt x="0" y="0"/>
                  </a:lnTo>
                  <a:lnTo>
                    <a:pt x="0" y="128015"/>
                  </a:lnTo>
                  <a:lnTo>
                    <a:pt x="1156715" y="128015"/>
                  </a:lnTo>
                  <a:lnTo>
                    <a:pt x="1156715" y="0"/>
                  </a:lnTo>
                  <a:close/>
                </a:path>
              </a:pathLst>
            </a:custGeom>
            <a:solidFill>
              <a:srgbClr val="8FC4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4" name="object 434"/>
            <p:cNvSpPr/>
            <p:nvPr/>
          </p:nvSpPr>
          <p:spPr>
            <a:xfrm>
              <a:off x="3938016" y="1849132"/>
              <a:ext cx="1164590" cy="140970"/>
            </a:xfrm>
            <a:custGeom>
              <a:avLst/>
              <a:gdLst/>
              <a:ahLst/>
              <a:cxnLst/>
              <a:rect l="l" t="t" r="r" b="b"/>
              <a:pathLst>
                <a:path w="1164589" h="140969">
                  <a:moveTo>
                    <a:pt x="1164336" y="0"/>
                  </a:moveTo>
                  <a:lnTo>
                    <a:pt x="1160272" y="0"/>
                  </a:lnTo>
                  <a:lnTo>
                    <a:pt x="1160272" y="128270"/>
                  </a:lnTo>
                  <a:lnTo>
                    <a:pt x="1160272" y="134620"/>
                  </a:lnTo>
                  <a:lnTo>
                    <a:pt x="1154811" y="134620"/>
                  </a:lnTo>
                  <a:lnTo>
                    <a:pt x="1154811" y="128270"/>
                  </a:lnTo>
                  <a:lnTo>
                    <a:pt x="10922" y="128270"/>
                  </a:lnTo>
                  <a:lnTo>
                    <a:pt x="10922" y="12700"/>
                  </a:lnTo>
                  <a:lnTo>
                    <a:pt x="1154811" y="12700"/>
                  </a:lnTo>
                  <a:lnTo>
                    <a:pt x="1154811" y="128270"/>
                  </a:lnTo>
                  <a:lnTo>
                    <a:pt x="1160272" y="128270"/>
                  </a:lnTo>
                  <a:lnTo>
                    <a:pt x="1160272" y="0"/>
                  </a:lnTo>
                  <a:lnTo>
                    <a:pt x="0" y="0"/>
                  </a:lnTo>
                  <a:lnTo>
                    <a:pt x="0" y="12700"/>
                  </a:lnTo>
                  <a:lnTo>
                    <a:pt x="0" y="128270"/>
                  </a:lnTo>
                  <a:lnTo>
                    <a:pt x="0" y="134620"/>
                  </a:lnTo>
                  <a:lnTo>
                    <a:pt x="0" y="140970"/>
                  </a:lnTo>
                  <a:lnTo>
                    <a:pt x="1164336" y="140970"/>
                  </a:lnTo>
                  <a:lnTo>
                    <a:pt x="1164336" y="134620"/>
                  </a:lnTo>
                  <a:lnTo>
                    <a:pt x="1164336" y="128270"/>
                  </a:lnTo>
                  <a:lnTo>
                    <a:pt x="1164336" y="12700"/>
                  </a:lnTo>
                  <a:lnTo>
                    <a:pt x="1164336" y="0"/>
                  </a:lnTo>
                  <a:close/>
                </a:path>
              </a:pathLst>
            </a:custGeom>
            <a:solidFill>
              <a:srgbClr val="007B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35" name="object 435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4696968" y="1869947"/>
              <a:ext cx="362712" cy="102107"/>
            </a:xfrm>
            <a:prstGeom prst="rect">
              <a:avLst/>
            </a:prstGeom>
          </p:spPr>
        </p:pic>
        <p:sp>
          <p:nvSpPr>
            <p:cNvPr id="436" name="object 436"/>
            <p:cNvSpPr/>
            <p:nvPr/>
          </p:nvSpPr>
          <p:spPr>
            <a:xfrm>
              <a:off x="3954780" y="1914143"/>
              <a:ext cx="1104900" cy="10795"/>
            </a:xfrm>
            <a:custGeom>
              <a:avLst/>
              <a:gdLst/>
              <a:ahLst/>
              <a:cxnLst/>
              <a:rect l="l" t="t" r="r" b="b"/>
              <a:pathLst>
                <a:path w="1104900" h="10794">
                  <a:moveTo>
                    <a:pt x="1099439" y="0"/>
                  </a:moveTo>
                  <a:lnTo>
                    <a:pt x="5460" y="0"/>
                  </a:lnTo>
                  <a:lnTo>
                    <a:pt x="2793" y="3555"/>
                  </a:lnTo>
                  <a:lnTo>
                    <a:pt x="0" y="7111"/>
                  </a:lnTo>
                  <a:lnTo>
                    <a:pt x="2793" y="7111"/>
                  </a:lnTo>
                  <a:lnTo>
                    <a:pt x="5460" y="10667"/>
                  </a:lnTo>
                  <a:lnTo>
                    <a:pt x="1099439" y="10667"/>
                  </a:lnTo>
                  <a:lnTo>
                    <a:pt x="1104900" y="7111"/>
                  </a:lnTo>
                  <a:lnTo>
                    <a:pt x="1104900" y="3555"/>
                  </a:lnTo>
                  <a:lnTo>
                    <a:pt x="1099439" y="0"/>
                  </a:lnTo>
                  <a:close/>
                </a:path>
              </a:pathLst>
            </a:custGeom>
            <a:solidFill>
              <a:srgbClr val="E6E7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7" name="object 437"/>
            <p:cNvSpPr/>
            <p:nvPr/>
          </p:nvSpPr>
          <p:spPr>
            <a:xfrm>
              <a:off x="4658868" y="1882139"/>
              <a:ext cx="27940" cy="27940"/>
            </a:xfrm>
            <a:custGeom>
              <a:avLst/>
              <a:gdLst/>
              <a:ahLst/>
              <a:cxnLst/>
              <a:rect l="l" t="t" r="r" b="b"/>
              <a:pathLst>
                <a:path w="27939" h="27939">
                  <a:moveTo>
                    <a:pt x="27432" y="0"/>
                  </a:moveTo>
                  <a:lnTo>
                    <a:pt x="0" y="0"/>
                  </a:lnTo>
                  <a:lnTo>
                    <a:pt x="0" y="27431"/>
                  </a:lnTo>
                  <a:lnTo>
                    <a:pt x="27432" y="27431"/>
                  </a:lnTo>
                  <a:lnTo>
                    <a:pt x="27432" y="0"/>
                  </a:lnTo>
                  <a:close/>
                </a:path>
              </a:pathLst>
            </a:custGeom>
            <a:solidFill>
              <a:srgbClr val="40404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8" name="object 438"/>
            <p:cNvSpPr/>
            <p:nvPr/>
          </p:nvSpPr>
          <p:spPr>
            <a:xfrm>
              <a:off x="4657344" y="1877567"/>
              <a:ext cx="29209" cy="33655"/>
            </a:xfrm>
            <a:custGeom>
              <a:avLst/>
              <a:gdLst/>
              <a:ahLst/>
              <a:cxnLst/>
              <a:rect l="l" t="t" r="r" b="b"/>
              <a:pathLst>
                <a:path w="29210" h="33655">
                  <a:moveTo>
                    <a:pt x="28955" y="0"/>
                  </a:moveTo>
                  <a:lnTo>
                    <a:pt x="19303" y="0"/>
                  </a:lnTo>
                  <a:lnTo>
                    <a:pt x="19303" y="6731"/>
                  </a:lnTo>
                  <a:lnTo>
                    <a:pt x="22097" y="6731"/>
                  </a:lnTo>
                  <a:lnTo>
                    <a:pt x="22097" y="10033"/>
                  </a:lnTo>
                  <a:lnTo>
                    <a:pt x="27558" y="10033"/>
                  </a:lnTo>
                  <a:lnTo>
                    <a:pt x="27558" y="28448"/>
                  </a:lnTo>
                  <a:lnTo>
                    <a:pt x="4190" y="28448"/>
                  </a:lnTo>
                  <a:lnTo>
                    <a:pt x="4190" y="10033"/>
                  </a:lnTo>
                  <a:lnTo>
                    <a:pt x="6857" y="10033"/>
                  </a:lnTo>
                  <a:lnTo>
                    <a:pt x="6857" y="6731"/>
                  </a:lnTo>
                  <a:lnTo>
                    <a:pt x="9651" y="6731"/>
                  </a:lnTo>
                  <a:lnTo>
                    <a:pt x="9651" y="0"/>
                  </a:lnTo>
                  <a:lnTo>
                    <a:pt x="0" y="0"/>
                  </a:lnTo>
                  <a:lnTo>
                    <a:pt x="0" y="33528"/>
                  </a:lnTo>
                  <a:lnTo>
                    <a:pt x="28955" y="33528"/>
                  </a:lnTo>
                  <a:lnTo>
                    <a:pt x="28955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9" name="object 439"/>
            <p:cNvSpPr/>
            <p:nvPr/>
          </p:nvSpPr>
          <p:spPr>
            <a:xfrm>
              <a:off x="4451604" y="1882139"/>
              <a:ext cx="24765" cy="27940"/>
            </a:xfrm>
            <a:custGeom>
              <a:avLst/>
              <a:gdLst/>
              <a:ahLst/>
              <a:cxnLst/>
              <a:rect l="l" t="t" r="r" b="b"/>
              <a:pathLst>
                <a:path w="24764" h="27939">
                  <a:moveTo>
                    <a:pt x="24384" y="0"/>
                  </a:moveTo>
                  <a:lnTo>
                    <a:pt x="0" y="0"/>
                  </a:lnTo>
                  <a:lnTo>
                    <a:pt x="0" y="27431"/>
                  </a:lnTo>
                  <a:lnTo>
                    <a:pt x="24384" y="27431"/>
                  </a:lnTo>
                  <a:lnTo>
                    <a:pt x="24384" y="0"/>
                  </a:lnTo>
                  <a:close/>
                </a:path>
              </a:pathLst>
            </a:custGeom>
            <a:solidFill>
              <a:srgbClr val="40404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0" name="object 440"/>
            <p:cNvSpPr/>
            <p:nvPr/>
          </p:nvSpPr>
          <p:spPr>
            <a:xfrm>
              <a:off x="4448556" y="1877567"/>
              <a:ext cx="30480" cy="33655"/>
            </a:xfrm>
            <a:custGeom>
              <a:avLst/>
              <a:gdLst/>
              <a:ahLst/>
              <a:cxnLst/>
              <a:rect l="l" t="t" r="r" b="b"/>
              <a:pathLst>
                <a:path w="30479" h="33655">
                  <a:moveTo>
                    <a:pt x="30479" y="0"/>
                  </a:moveTo>
                  <a:lnTo>
                    <a:pt x="20827" y="0"/>
                  </a:lnTo>
                  <a:lnTo>
                    <a:pt x="20827" y="6731"/>
                  </a:lnTo>
                  <a:lnTo>
                    <a:pt x="23494" y="6731"/>
                  </a:lnTo>
                  <a:lnTo>
                    <a:pt x="23494" y="10033"/>
                  </a:lnTo>
                  <a:lnTo>
                    <a:pt x="24891" y="10033"/>
                  </a:lnTo>
                  <a:lnTo>
                    <a:pt x="24891" y="28448"/>
                  </a:lnTo>
                  <a:lnTo>
                    <a:pt x="5587" y="28448"/>
                  </a:lnTo>
                  <a:lnTo>
                    <a:pt x="5587" y="10033"/>
                  </a:lnTo>
                  <a:lnTo>
                    <a:pt x="8254" y="10033"/>
                  </a:lnTo>
                  <a:lnTo>
                    <a:pt x="8254" y="6731"/>
                  </a:lnTo>
                  <a:lnTo>
                    <a:pt x="11048" y="6731"/>
                  </a:lnTo>
                  <a:lnTo>
                    <a:pt x="11048" y="0"/>
                  </a:lnTo>
                  <a:lnTo>
                    <a:pt x="0" y="0"/>
                  </a:lnTo>
                  <a:lnTo>
                    <a:pt x="0" y="33528"/>
                  </a:lnTo>
                  <a:lnTo>
                    <a:pt x="30479" y="33528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1" name="object 441"/>
            <p:cNvSpPr/>
            <p:nvPr/>
          </p:nvSpPr>
          <p:spPr>
            <a:xfrm>
              <a:off x="4480560" y="1882139"/>
              <a:ext cx="26034" cy="27940"/>
            </a:xfrm>
            <a:custGeom>
              <a:avLst/>
              <a:gdLst/>
              <a:ahLst/>
              <a:cxnLst/>
              <a:rect l="l" t="t" r="r" b="b"/>
              <a:pathLst>
                <a:path w="26035" h="27939">
                  <a:moveTo>
                    <a:pt x="25908" y="0"/>
                  </a:moveTo>
                  <a:lnTo>
                    <a:pt x="0" y="0"/>
                  </a:lnTo>
                  <a:lnTo>
                    <a:pt x="0" y="27431"/>
                  </a:lnTo>
                  <a:lnTo>
                    <a:pt x="25908" y="27431"/>
                  </a:lnTo>
                  <a:lnTo>
                    <a:pt x="25908" y="0"/>
                  </a:lnTo>
                  <a:close/>
                </a:path>
              </a:pathLst>
            </a:custGeom>
            <a:solidFill>
              <a:srgbClr val="40404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2" name="object 442"/>
            <p:cNvSpPr/>
            <p:nvPr/>
          </p:nvSpPr>
          <p:spPr>
            <a:xfrm>
              <a:off x="4479036" y="1877567"/>
              <a:ext cx="29209" cy="33655"/>
            </a:xfrm>
            <a:custGeom>
              <a:avLst/>
              <a:gdLst/>
              <a:ahLst/>
              <a:cxnLst/>
              <a:rect l="l" t="t" r="r" b="b"/>
              <a:pathLst>
                <a:path w="29210" h="33655">
                  <a:moveTo>
                    <a:pt x="28956" y="0"/>
                  </a:moveTo>
                  <a:lnTo>
                    <a:pt x="19685" y="0"/>
                  </a:lnTo>
                  <a:lnTo>
                    <a:pt x="19685" y="6731"/>
                  </a:lnTo>
                  <a:lnTo>
                    <a:pt x="21082" y="6731"/>
                  </a:lnTo>
                  <a:lnTo>
                    <a:pt x="21082" y="10033"/>
                  </a:lnTo>
                  <a:lnTo>
                    <a:pt x="23749" y="10033"/>
                  </a:lnTo>
                  <a:lnTo>
                    <a:pt x="23749" y="28448"/>
                  </a:lnTo>
                  <a:lnTo>
                    <a:pt x="5207" y="28448"/>
                  </a:lnTo>
                  <a:lnTo>
                    <a:pt x="5207" y="10033"/>
                  </a:lnTo>
                  <a:lnTo>
                    <a:pt x="6604" y="10033"/>
                  </a:lnTo>
                  <a:lnTo>
                    <a:pt x="6604" y="6731"/>
                  </a:lnTo>
                  <a:lnTo>
                    <a:pt x="9271" y="6731"/>
                  </a:lnTo>
                  <a:lnTo>
                    <a:pt x="9271" y="0"/>
                  </a:lnTo>
                  <a:lnTo>
                    <a:pt x="0" y="0"/>
                  </a:lnTo>
                  <a:lnTo>
                    <a:pt x="0" y="33528"/>
                  </a:lnTo>
                  <a:lnTo>
                    <a:pt x="28956" y="33528"/>
                  </a:lnTo>
                  <a:lnTo>
                    <a:pt x="28956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3" name="object 443"/>
            <p:cNvSpPr/>
            <p:nvPr/>
          </p:nvSpPr>
          <p:spPr>
            <a:xfrm>
              <a:off x="4511040" y="1882139"/>
              <a:ext cx="24765" cy="27940"/>
            </a:xfrm>
            <a:custGeom>
              <a:avLst/>
              <a:gdLst/>
              <a:ahLst/>
              <a:cxnLst/>
              <a:rect l="l" t="t" r="r" b="b"/>
              <a:pathLst>
                <a:path w="24764" h="27939">
                  <a:moveTo>
                    <a:pt x="24384" y="0"/>
                  </a:moveTo>
                  <a:lnTo>
                    <a:pt x="0" y="0"/>
                  </a:lnTo>
                  <a:lnTo>
                    <a:pt x="0" y="27431"/>
                  </a:lnTo>
                  <a:lnTo>
                    <a:pt x="24384" y="27431"/>
                  </a:lnTo>
                  <a:lnTo>
                    <a:pt x="24384" y="0"/>
                  </a:lnTo>
                  <a:close/>
                </a:path>
              </a:pathLst>
            </a:custGeom>
            <a:solidFill>
              <a:srgbClr val="40404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4" name="object 444"/>
            <p:cNvSpPr/>
            <p:nvPr/>
          </p:nvSpPr>
          <p:spPr>
            <a:xfrm>
              <a:off x="4507992" y="1877567"/>
              <a:ext cx="30480" cy="33655"/>
            </a:xfrm>
            <a:custGeom>
              <a:avLst/>
              <a:gdLst/>
              <a:ahLst/>
              <a:cxnLst/>
              <a:rect l="l" t="t" r="r" b="b"/>
              <a:pathLst>
                <a:path w="30479" h="33655">
                  <a:moveTo>
                    <a:pt x="30479" y="0"/>
                  </a:moveTo>
                  <a:lnTo>
                    <a:pt x="19430" y="0"/>
                  </a:lnTo>
                  <a:lnTo>
                    <a:pt x="19430" y="6731"/>
                  </a:lnTo>
                  <a:lnTo>
                    <a:pt x="22224" y="6731"/>
                  </a:lnTo>
                  <a:lnTo>
                    <a:pt x="22224" y="10033"/>
                  </a:lnTo>
                  <a:lnTo>
                    <a:pt x="24891" y="10033"/>
                  </a:lnTo>
                  <a:lnTo>
                    <a:pt x="24891" y="28448"/>
                  </a:lnTo>
                  <a:lnTo>
                    <a:pt x="4190" y="28448"/>
                  </a:lnTo>
                  <a:lnTo>
                    <a:pt x="4190" y="10033"/>
                  </a:lnTo>
                  <a:lnTo>
                    <a:pt x="6984" y="10033"/>
                  </a:lnTo>
                  <a:lnTo>
                    <a:pt x="6984" y="6731"/>
                  </a:lnTo>
                  <a:lnTo>
                    <a:pt x="9651" y="6731"/>
                  </a:lnTo>
                  <a:lnTo>
                    <a:pt x="9651" y="0"/>
                  </a:lnTo>
                  <a:lnTo>
                    <a:pt x="0" y="0"/>
                  </a:lnTo>
                  <a:lnTo>
                    <a:pt x="0" y="33528"/>
                  </a:lnTo>
                  <a:lnTo>
                    <a:pt x="30479" y="33528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5" name="object 445"/>
            <p:cNvSpPr/>
            <p:nvPr/>
          </p:nvSpPr>
          <p:spPr>
            <a:xfrm>
              <a:off x="4539996" y="1882139"/>
              <a:ext cx="27940" cy="27940"/>
            </a:xfrm>
            <a:custGeom>
              <a:avLst/>
              <a:gdLst/>
              <a:ahLst/>
              <a:cxnLst/>
              <a:rect l="l" t="t" r="r" b="b"/>
              <a:pathLst>
                <a:path w="27939" h="27939">
                  <a:moveTo>
                    <a:pt x="27432" y="0"/>
                  </a:moveTo>
                  <a:lnTo>
                    <a:pt x="0" y="0"/>
                  </a:lnTo>
                  <a:lnTo>
                    <a:pt x="0" y="27431"/>
                  </a:lnTo>
                  <a:lnTo>
                    <a:pt x="27432" y="27431"/>
                  </a:lnTo>
                  <a:lnTo>
                    <a:pt x="27432" y="0"/>
                  </a:lnTo>
                  <a:close/>
                </a:path>
              </a:pathLst>
            </a:custGeom>
            <a:solidFill>
              <a:srgbClr val="40404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6" name="object 446"/>
            <p:cNvSpPr/>
            <p:nvPr/>
          </p:nvSpPr>
          <p:spPr>
            <a:xfrm>
              <a:off x="4538472" y="1877567"/>
              <a:ext cx="29209" cy="33655"/>
            </a:xfrm>
            <a:custGeom>
              <a:avLst/>
              <a:gdLst/>
              <a:ahLst/>
              <a:cxnLst/>
              <a:rect l="l" t="t" r="r" b="b"/>
              <a:pathLst>
                <a:path w="29210" h="33655">
                  <a:moveTo>
                    <a:pt x="28955" y="0"/>
                  </a:moveTo>
                  <a:lnTo>
                    <a:pt x="19303" y="0"/>
                  </a:lnTo>
                  <a:lnTo>
                    <a:pt x="19303" y="6731"/>
                  </a:lnTo>
                  <a:lnTo>
                    <a:pt x="22097" y="6731"/>
                  </a:lnTo>
                  <a:lnTo>
                    <a:pt x="22097" y="10033"/>
                  </a:lnTo>
                  <a:lnTo>
                    <a:pt x="24764" y="10033"/>
                  </a:lnTo>
                  <a:lnTo>
                    <a:pt x="24764" y="28448"/>
                  </a:lnTo>
                  <a:lnTo>
                    <a:pt x="4190" y="28448"/>
                  </a:lnTo>
                  <a:lnTo>
                    <a:pt x="4190" y="10033"/>
                  </a:lnTo>
                  <a:lnTo>
                    <a:pt x="6857" y="10033"/>
                  </a:lnTo>
                  <a:lnTo>
                    <a:pt x="6857" y="6731"/>
                  </a:lnTo>
                  <a:lnTo>
                    <a:pt x="9651" y="6731"/>
                  </a:lnTo>
                  <a:lnTo>
                    <a:pt x="9651" y="0"/>
                  </a:lnTo>
                  <a:lnTo>
                    <a:pt x="0" y="0"/>
                  </a:lnTo>
                  <a:lnTo>
                    <a:pt x="0" y="33528"/>
                  </a:lnTo>
                  <a:lnTo>
                    <a:pt x="28955" y="33528"/>
                  </a:lnTo>
                  <a:lnTo>
                    <a:pt x="28955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7" name="object 447"/>
            <p:cNvSpPr/>
            <p:nvPr/>
          </p:nvSpPr>
          <p:spPr>
            <a:xfrm>
              <a:off x="4570476" y="1882139"/>
              <a:ext cx="27940" cy="27940"/>
            </a:xfrm>
            <a:custGeom>
              <a:avLst/>
              <a:gdLst/>
              <a:ahLst/>
              <a:cxnLst/>
              <a:rect l="l" t="t" r="r" b="b"/>
              <a:pathLst>
                <a:path w="27939" h="27939">
                  <a:moveTo>
                    <a:pt x="27432" y="0"/>
                  </a:moveTo>
                  <a:lnTo>
                    <a:pt x="0" y="0"/>
                  </a:lnTo>
                  <a:lnTo>
                    <a:pt x="0" y="27431"/>
                  </a:lnTo>
                  <a:lnTo>
                    <a:pt x="27432" y="27431"/>
                  </a:lnTo>
                  <a:lnTo>
                    <a:pt x="27432" y="0"/>
                  </a:lnTo>
                  <a:close/>
                </a:path>
              </a:pathLst>
            </a:custGeom>
            <a:solidFill>
              <a:srgbClr val="40404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8" name="object 448"/>
            <p:cNvSpPr/>
            <p:nvPr/>
          </p:nvSpPr>
          <p:spPr>
            <a:xfrm>
              <a:off x="4567428" y="1877567"/>
              <a:ext cx="30480" cy="33655"/>
            </a:xfrm>
            <a:custGeom>
              <a:avLst/>
              <a:gdLst/>
              <a:ahLst/>
              <a:cxnLst/>
              <a:rect l="l" t="t" r="r" b="b"/>
              <a:pathLst>
                <a:path w="30479" h="33655">
                  <a:moveTo>
                    <a:pt x="30479" y="0"/>
                  </a:moveTo>
                  <a:lnTo>
                    <a:pt x="20827" y="0"/>
                  </a:lnTo>
                  <a:lnTo>
                    <a:pt x="20827" y="6731"/>
                  </a:lnTo>
                  <a:lnTo>
                    <a:pt x="23494" y="6731"/>
                  </a:lnTo>
                  <a:lnTo>
                    <a:pt x="23494" y="10033"/>
                  </a:lnTo>
                  <a:lnTo>
                    <a:pt x="27685" y="10033"/>
                  </a:lnTo>
                  <a:lnTo>
                    <a:pt x="27685" y="28448"/>
                  </a:lnTo>
                  <a:lnTo>
                    <a:pt x="5587" y="28448"/>
                  </a:lnTo>
                  <a:lnTo>
                    <a:pt x="5587" y="10033"/>
                  </a:lnTo>
                  <a:lnTo>
                    <a:pt x="8254" y="10033"/>
                  </a:lnTo>
                  <a:lnTo>
                    <a:pt x="8254" y="6731"/>
                  </a:lnTo>
                  <a:lnTo>
                    <a:pt x="11048" y="6731"/>
                  </a:lnTo>
                  <a:lnTo>
                    <a:pt x="11048" y="0"/>
                  </a:lnTo>
                  <a:lnTo>
                    <a:pt x="0" y="0"/>
                  </a:lnTo>
                  <a:lnTo>
                    <a:pt x="0" y="33528"/>
                  </a:lnTo>
                  <a:lnTo>
                    <a:pt x="30479" y="33528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9" name="object 449"/>
            <p:cNvSpPr/>
            <p:nvPr/>
          </p:nvSpPr>
          <p:spPr>
            <a:xfrm>
              <a:off x="4600956" y="1882139"/>
              <a:ext cx="26034" cy="27940"/>
            </a:xfrm>
            <a:custGeom>
              <a:avLst/>
              <a:gdLst/>
              <a:ahLst/>
              <a:cxnLst/>
              <a:rect l="l" t="t" r="r" b="b"/>
              <a:pathLst>
                <a:path w="26035" h="27939">
                  <a:moveTo>
                    <a:pt x="25908" y="0"/>
                  </a:moveTo>
                  <a:lnTo>
                    <a:pt x="0" y="0"/>
                  </a:lnTo>
                  <a:lnTo>
                    <a:pt x="0" y="27431"/>
                  </a:lnTo>
                  <a:lnTo>
                    <a:pt x="25908" y="27431"/>
                  </a:lnTo>
                  <a:lnTo>
                    <a:pt x="25908" y="0"/>
                  </a:lnTo>
                  <a:close/>
                </a:path>
              </a:pathLst>
            </a:custGeom>
            <a:solidFill>
              <a:srgbClr val="40404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0" name="object 450"/>
            <p:cNvSpPr/>
            <p:nvPr/>
          </p:nvSpPr>
          <p:spPr>
            <a:xfrm>
              <a:off x="4597908" y="1877567"/>
              <a:ext cx="29209" cy="33655"/>
            </a:xfrm>
            <a:custGeom>
              <a:avLst/>
              <a:gdLst/>
              <a:ahLst/>
              <a:cxnLst/>
              <a:rect l="l" t="t" r="r" b="b"/>
              <a:pathLst>
                <a:path w="29210" h="33655">
                  <a:moveTo>
                    <a:pt x="28956" y="0"/>
                  </a:moveTo>
                  <a:lnTo>
                    <a:pt x="19685" y="0"/>
                  </a:lnTo>
                  <a:lnTo>
                    <a:pt x="19685" y="6731"/>
                  </a:lnTo>
                  <a:lnTo>
                    <a:pt x="21082" y="6731"/>
                  </a:lnTo>
                  <a:lnTo>
                    <a:pt x="21082" y="10033"/>
                  </a:lnTo>
                  <a:lnTo>
                    <a:pt x="26289" y="10033"/>
                  </a:lnTo>
                  <a:lnTo>
                    <a:pt x="26289" y="28448"/>
                  </a:lnTo>
                  <a:lnTo>
                    <a:pt x="5207" y="28448"/>
                  </a:lnTo>
                  <a:lnTo>
                    <a:pt x="5207" y="10033"/>
                  </a:lnTo>
                  <a:lnTo>
                    <a:pt x="7874" y="10033"/>
                  </a:lnTo>
                  <a:lnTo>
                    <a:pt x="7874" y="6731"/>
                  </a:lnTo>
                  <a:lnTo>
                    <a:pt x="9271" y="6731"/>
                  </a:lnTo>
                  <a:lnTo>
                    <a:pt x="9271" y="0"/>
                  </a:lnTo>
                  <a:lnTo>
                    <a:pt x="0" y="0"/>
                  </a:lnTo>
                  <a:lnTo>
                    <a:pt x="0" y="33528"/>
                  </a:lnTo>
                  <a:lnTo>
                    <a:pt x="28956" y="33528"/>
                  </a:lnTo>
                  <a:lnTo>
                    <a:pt x="28956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1" name="object 451"/>
            <p:cNvSpPr/>
            <p:nvPr/>
          </p:nvSpPr>
          <p:spPr>
            <a:xfrm>
              <a:off x="4629912" y="1882139"/>
              <a:ext cx="27940" cy="27940"/>
            </a:xfrm>
            <a:custGeom>
              <a:avLst/>
              <a:gdLst/>
              <a:ahLst/>
              <a:cxnLst/>
              <a:rect l="l" t="t" r="r" b="b"/>
              <a:pathLst>
                <a:path w="27939" h="27939">
                  <a:moveTo>
                    <a:pt x="27432" y="0"/>
                  </a:moveTo>
                  <a:lnTo>
                    <a:pt x="0" y="0"/>
                  </a:lnTo>
                  <a:lnTo>
                    <a:pt x="0" y="27431"/>
                  </a:lnTo>
                  <a:lnTo>
                    <a:pt x="27432" y="27431"/>
                  </a:lnTo>
                  <a:lnTo>
                    <a:pt x="27432" y="0"/>
                  </a:lnTo>
                  <a:close/>
                </a:path>
              </a:pathLst>
            </a:custGeom>
            <a:solidFill>
              <a:srgbClr val="40404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2" name="object 452"/>
            <p:cNvSpPr/>
            <p:nvPr/>
          </p:nvSpPr>
          <p:spPr>
            <a:xfrm>
              <a:off x="4626864" y="1877567"/>
              <a:ext cx="30480" cy="33655"/>
            </a:xfrm>
            <a:custGeom>
              <a:avLst/>
              <a:gdLst/>
              <a:ahLst/>
              <a:cxnLst/>
              <a:rect l="l" t="t" r="r" b="b"/>
              <a:pathLst>
                <a:path w="30479" h="33655">
                  <a:moveTo>
                    <a:pt x="30479" y="0"/>
                  </a:moveTo>
                  <a:lnTo>
                    <a:pt x="19430" y="0"/>
                  </a:lnTo>
                  <a:lnTo>
                    <a:pt x="19430" y="6731"/>
                  </a:lnTo>
                  <a:lnTo>
                    <a:pt x="22224" y="6731"/>
                  </a:lnTo>
                  <a:lnTo>
                    <a:pt x="22224" y="10033"/>
                  </a:lnTo>
                  <a:lnTo>
                    <a:pt x="27685" y="10033"/>
                  </a:lnTo>
                  <a:lnTo>
                    <a:pt x="27685" y="28448"/>
                  </a:lnTo>
                  <a:lnTo>
                    <a:pt x="5587" y="28448"/>
                  </a:lnTo>
                  <a:lnTo>
                    <a:pt x="5587" y="10033"/>
                  </a:lnTo>
                  <a:lnTo>
                    <a:pt x="6984" y="10033"/>
                  </a:lnTo>
                  <a:lnTo>
                    <a:pt x="6984" y="6731"/>
                  </a:lnTo>
                  <a:lnTo>
                    <a:pt x="9651" y="6731"/>
                  </a:lnTo>
                  <a:lnTo>
                    <a:pt x="9651" y="0"/>
                  </a:lnTo>
                  <a:lnTo>
                    <a:pt x="0" y="0"/>
                  </a:lnTo>
                  <a:lnTo>
                    <a:pt x="0" y="33528"/>
                  </a:lnTo>
                  <a:lnTo>
                    <a:pt x="30479" y="33528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3" name="object 453"/>
            <p:cNvSpPr/>
            <p:nvPr/>
          </p:nvSpPr>
          <p:spPr>
            <a:xfrm>
              <a:off x="4411980" y="1882139"/>
              <a:ext cx="27940" cy="27940"/>
            </a:xfrm>
            <a:custGeom>
              <a:avLst/>
              <a:gdLst/>
              <a:ahLst/>
              <a:cxnLst/>
              <a:rect l="l" t="t" r="r" b="b"/>
              <a:pathLst>
                <a:path w="27939" h="27939">
                  <a:moveTo>
                    <a:pt x="27432" y="0"/>
                  </a:moveTo>
                  <a:lnTo>
                    <a:pt x="0" y="0"/>
                  </a:lnTo>
                  <a:lnTo>
                    <a:pt x="0" y="27431"/>
                  </a:lnTo>
                  <a:lnTo>
                    <a:pt x="27432" y="27431"/>
                  </a:lnTo>
                  <a:lnTo>
                    <a:pt x="27432" y="0"/>
                  </a:lnTo>
                  <a:close/>
                </a:path>
              </a:pathLst>
            </a:custGeom>
            <a:solidFill>
              <a:srgbClr val="40404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4" name="object 454"/>
            <p:cNvSpPr/>
            <p:nvPr/>
          </p:nvSpPr>
          <p:spPr>
            <a:xfrm>
              <a:off x="4411980" y="1877567"/>
              <a:ext cx="29209" cy="33655"/>
            </a:xfrm>
            <a:custGeom>
              <a:avLst/>
              <a:gdLst/>
              <a:ahLst/>
              <a:cxnLst/>
              <a:rect l="l" t="t" r="r" b="b"/>
              <a:pathLst>
                <a:path w="29210" h="33655">
                  <a:moveTo>
                    <a:pt x="28956" y="0"/>
                  </a:moveTo>
                  <a:lnTo>
                    <a:pt x="19685" y="0"/>
                  </a:lnTo>
                  <a:lnTo>
                    <a:pt x="19685" y="6731"/>
                  </a:lnTo>
                  <a:lnTo>
                    <a:pt x="21082" y="6731"/>
                  </a:lnTo>
                  <a:lnTo>
                    <a:pt x="21082" y="10033"/>
                  </a:lnTo>
                  <a:lnTo>
                    <a:pt x="23749" y="10033"/>
                  </a:lnTo>
                  <a:lnTo>
                    <a:pt x="23749" y="28448"/>
                  </a:lnTo>
                  <a:lnTo>
                    <a:pt x="5207" y="28448"/>
                  </a:lnTo>
                  <a:lnTo>
                    <a:pt x="5207" y="10033"/>
                  </a:lnTo>
                  <a:lnTo>
                    <a:pt x="6604" y="10033"/>
                  </a:lnTo>
                  <a:lnTo>
                    <a:pt x="6604" y="6731"/>
                  </a:lnTo>
                  <a:lnTo>
                    <a:pt x="9271" y="6731"/>
                  </a:lnTo>
                  <a:lnTo>
                    <a:pt x="9271" y="0"/>
                  </a:lnTo>
                  <a:lnTo>
                    <a:pt x="0" y="0"/>
                  </a:lnTo>
                  <a:lnTo>
                    <a:pt x="0" y="33528"/>
                  </a:lnTo>
                  <a:lnTo>
                    <a:pt x="28956" y="33528"/>
                  </a:lnTo>
                  <a:lnTo>
                    <a:pt x="28956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5" name="object 455"/>
            <p:cNvSpPr/>
            <p:nvPr/>
          </p:nvSpPr>
          <p:spPr>
            <a:xfrm>
              <a:off x="4203192" y="1882139"/>
              <a:ext cx="27940" cy="27940"/>
            </a:xfrm>
            <a:custGeom>
              <a:avLst/>
              <a:gdLst/>
              <a:ahLst/>
              <a:cxnLst/>
              <a:rect l="l" t="t" r="r" b="b"/>
              <a:pathLst>
                <a:path w="27939" h="27939">
                  <a:moveTo>
                    <a:pt x="27432" y="0"/>
                  </a:moveTo>
                  <a:lnTo>
                    <a:pt x="0" y="0"/>
                  </a:lnTo>
                  <a:lnTo>
                    <a:pt x="0" y="27431"/>
                  </a:lnTo>
                  <a:lnTo>
                    <a:pt x="27432" y="27431"/>
                  </a:lnTo>
                  <a:lnTo>
                    <a:pt x="27432" y="0"/>
                  </a:lnTo>
                  <a:close/>
                </a:path>
              </a:pathLst>
            </a:custGeom>
            <a:solidFill>
              <a:srgbClr val="40404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6" name="object 456"/>
            <p:cNvSpPr/>
            <p:nvPr/>
          </p:nvSpPr>
          <p:spPr>
            <a:xfrm>
              <a:off x="4203192" y="1877567"/>
              <a:ext cx="29209" cy="33655"/>
            </a:xfrm>
            <a:custGeom>
              <a:avLst/>
              <a:gdLst/>
              <a:ahLst/>
              <a:cxnLst/>
              <a:rect l="l" t="t" r="r" b="b"/>
              <a:pathLst>
                <a:path w="29210" h="33655">
                  <a:moveTo>
                    <a:pt x="28955" y="0"/>
                  </a:moveTo>
                  <a:lnTo>
                    <a:pt x="19303" y="0"/>
                  </a:lnTo>
                  <a:lnTo>
                    <a:pt x="19303" y="6731"/>
                  </a:lnTo>
                  <a:lnTo>
                    <a:pt x="22097" y="6731"/>
                  </a:lnTo>
                  <a:lnTo>
                    <a:pt x="22097" y="10033"/>
                  </a:lnTo>
                  <a:lnTo>
                    <a:pt x="24764" y="10033"/>
                  </a:lnTo>
                  <a:lnTo>
                    <a:pt x="24764" y="28448"/>
                  </a:lnTo>
                  <a:lnTo>
                    <a:pt x="1396" y="28448"/>
                  </a:lnTo>
                  <a:lnTo>
                    <a:pt x="1396" y="10033"/>
                  </a:lnTo>
                  <a:lnTo>
                    <a:pt x="6857" y="10033"/>
                  </a:lnTo>
                  <a:lnTo>
                    <a:pt x="6857" y="6731"/>
                  </a:lnTo>
                  <a:lnTo>
                    <a:pt x="9651" y="6731"/>
                  </a:lnTo>
                  <a:lnTo>
                    <a:pt x="9651" y="0"/>
                  </a:lnTo>
                  <a:lnTo>
                    <a:pt x="0" y="0"/>
                  </a:lnTo>
                  <a:lnTo>
                    <a:pt x="0" y="33528"/>
                  </a:lnTo>
                  <a:lnTo>
                    <a:pt x="28955" y="33528"/>
                  </a:lnTo>
                  <a:lnTo>
                    <a:pt x="28955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7" name="object 457"/>
            <p:cNvSpPr/>
            <p:nvPr/>
          </p:nvSpPr>
          <p:spPr>
            <a:xfrm>
              <a:off x="4232148" y="1882139"/>
              <a:ext cx="27940" cy="27940"/>
            </a:xfrm>
            <a:custGeom>
              <a:avLst/>
              <a:gdLst/>
              <a:ahLst/>
              <a:cxnLst/>
              <a:rect l="l" t="t" r="r" b="b"/>
              <a:pathLst>
                <a:path w="27939" h="27939">
                  <a:moveTo>
                    <a:pt x="27432" y="0"/>
                  </a:moveTo>
                  <a:lnTo>
                    <a:pt x="0" y="0"/>
                  </a:lnTo>
                  <a:lnTo>
                    <a:pt x="0" y="27431"/>
                  </a:lnTo>
                  <a:lnTo>
                    <a:pt x="27432" y="27431"/>
                  </a:lnTo>
                  <a:lnTo>
                    <a:pt x="27432" y="0"/>
                  </a:lnTo>
                  <a:close/>
                </a:path>
              </a:pathLst>
            </a:custGeom>
            <a:solidFill>
              <a:srgbClr val="40404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8" name="object 458"/>
            <p:cNvSpPr/>
            <p:nvPr/>
          </p:nvSpPr>
          <p:spPr>
            <a:xfrm>
              <a:off x="4232148" y="1877567"/>
              <a:ext cx="30480" cy="33655"/>
            </a:xfrm>
            <a:custGeom>
              <a:avLst/>
              <a:gdLst/>
              <a:ahLst/>
              <a:cxnLst/>
              <a:rect l="l" t="t" r="r" b="b"/>
              <a:pathLst>
                <a:path w="30479" h="33655">
                  <a:moveTo>
                    <a:pt x="30479" y="0"/>
                  </a:moveTo>
                  <a:lnTo>
                    <a:pt x="20827" y="0"/>
                  </a:lnTo>
                  <a:lnTo>
                    <a:pt x="20827" y="6731"/>
                  </a:lnTo>
                  <a:lnTo>
                    <a:pt x="23494" y="6731"/>
                  </a:lnTo>
                  <a:lnTo>
                    <a:pt x="23494" y="10033"/>
                  </a:lnTo>
                  <a:lnTo>
                    <a:pt x="26288" y="10033"/>
                  </a:lnTo>
                  <a:lnTo>
                    <a:pt x="26288" y="28448"/>
                  </a:lnTo>
                  <a:lnTo>
                    <a:pt x="2793" y="28448"/>
                  </a:lnTo>
                  <a:lnTo>
                    <a:pt x="2793" y="10033"/>
                  </a:lnTo>
                  <a:lnTo>
                    <a:pt x="8254" y="10033"/>
                  </a:lnTo>
                  <a:lnTo>
                    <a:pt x="8254" y="6731"/>
                  </a:lnTo>
                  <a:lnTo>
                    <a:pt x="11048" y="6731"/>
                  </a:lnTo>
                  <a:lnTo>
                    <a:pt x="11048" y="0"/>
                  </a:lnTo>
                  <a:lnTo>
                    <a:pt x="0" y="0"/>
                  </a:lnTo>
                  <a:lnTo>
                    <a:pt x="0" y="33528"/>
                  </a:lnTo>
                  <a:lnTo>
                    <a:pt x="30479" y="33528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9" name="object 459"/>
            <p:cNvSpPr/>
            <p:nvPr/>
          </p:nvSpPr>
          <p:spPr>
            <a:xfrm>
              <a:off x="4262628" y="1882139"/>
              <a:ext cx="27940" cy="27940"/>
            </a:xfrm>
            <a:custGeom>
              <a:avLst/>
              <a:gdLst/>
              <a:ahLst/>
              <a:cxnLst/>
              <a:rect l="l" t="t" r="r" b="b"/>
              <a:pathLst>
                <a:path w="27939" h="27939">
                  <a:moveTo>
                    <a:pt x="27432" y="0"/>
                  </a:moveTo>
                  <a:lnTo>
                    <a:pt x="0" y="0"/>
                  </a:lnTo>
                  <a:lnTo>
                    <a:pt x="0" y="27431"/>
                  </a:lnTo>
                  <a:lnTo>
                    <a:pt x="27432" y="27431"/>
                  </a:lnTo>
                  <a:lnTo>
                    <a:pt x="27432" y="0"/>
                  </a:lnTo>
                  <a:close/>
                </a:path>
              </a:pathLst>
            </a:custGeom>
            <a:solidFill>
              <a:srgbClr val="40404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0" name="object 460"/>
            <p:cNvSpPr/>
            <p:nvPr/>
          </p:nvSpPr>
          <p:spPr>
            <a:xfrm>
              <a:off x="4262628" y="1877567"/>
              <a:ext cx="30480" cy="33655"/>
            </a:xfrm>
            <a:custGeom>
              <a:avLst/>
              <a:gdLst/>
              <a:ahLst/>
              <a:cxnLst/>
              <a:rect l="l" t="t" r="r" b="b"/>
              <a:pathLst>
                <a:path w="30479" h="33655">
                  <a:moveTo>
                    <a:pt x="30479" y="0"/>
                  </a:moveTo>
                  <a:lnTo>
                    <a:pt x="20827" y="0"/>
                  </a:lnTo>
                  <a:lnTo>
                    <a:pt x="20827" y="6731"/>
                  </a:lnTo>
                  <a:lnTo>
                    <a:pt x="23494" y="6731"/>
                  </a:lnTo>
                  <a:lnTo>
                    <a:pt x="23494" y="10033"/>
                  </a:lnTo>
                  <a:lnTo>
                    <a:pt x="24891" y="10033"/>
                  </a:lnTo>
                  <a:lnTo>
                    <a:pt x="24891" y="28448"/>
                  </a:lnTo>
                  <a:lnTo>
                    <a:pt x="2793" y="28448"/>
                  </a:lnTo>
                  <a:lnTo>
                    <a:pt x="2793" y="10033"/>
                  </a:lnTo>
                  <a:lnTo>
                    <a:pt x="8254" y="10033"/>
                  </a:lnTo>
                  <a:lnTo>
                    <a:pt x="8254" y="6731"/>
                  </a:lnTo>
                  <a:lnTo>
                    <a:pt x="9651" y="6731"/>
                  </a:lnTo>
                  <a:lnTo>
                    <a:pt x="9651" y="0"/>
                  </a:lnTo>
                  <a:lnTo>
                    <a:pt x="0" y="0"/>
                  </a:lnTo>
                  <a:lnTo>
                    <a:pt x="0" y="33528"/>
                  </a:lnTo>
                  <a:lnTo>
                    <a:pt x="30479" y="33528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1" name="object 461"/>
            <p:cNvSpPr/>
            <p:nvPr/>
          </p:nvSpPr>
          <p:spPr>
            <a:xfrm>
              <a:off x="4293108" y="1882139"/>
              <a:ext cx="27940" cy="27940"/>
            </a:xfrm>
            <a:custGeom>
              <a:avLst/>
              <a:gdLst/>
              <a:ahLst/>
              <a:cxnLst/>
              <a:rect l="l" t="t" r="r" b="b"/>
              <a:pathLst>
                <a:path w="27939" h="27939">
                  <a:moveTo>
                    <a:pt x="27432" y="0"/>
                  </a:moveTo>
                  <a:lnTo>
                    <a:pt x="0" y="0"/>
                  </a:lnTo>
                  <a:lnTo>
                    <a:pt x="0" y="27431"/>
                  </a:lnTo>
                  <a:lnTo>
                    <a:pt x="27432" y="27431"/>
                  </a:lnTo>
                  <a:lnTo>
                    <a:pt x="27432" y="0"/>
                  </a:lnTo>
                  <a:close/>
                </a:path>
              </a:pathLst>
            </a:custGeom>
            <a:solidFill>
              <a:srgbClr val="40404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2" name="object 462"/>
            <p:cNvSpPr/>
            <p:nvPr/>
          </p:nvSpPr>
          <p:spPr>
            <a:xfrm>
              <a:off x="4293108" y="1877567"/>
              <a:ext cx="29209" cy="33655"/>
            </a:xfrm>
            <a:custGeom>
              <a:avLst/>
              <a:gdLst/>
              <a:ahLst/>
              <a:cxnLst/>
              <a:rect l="l" t="t" r="r" b="b"/>
              <a:pathLst>
                <a:path w="29210" h="33655">
                  <a:moveTo>
                    <a:pt x="28955" y="0"/>
                  </a:moveTo>
                  <a:lnTo>
                    <a:pt x="18414" y="0"/>
                  </a:lnTo>
                  <a:lnTo>
                    <a:pt x="18414" y="6731"/>
                  </a:lnTo>
                  <a:lnTo>
                    <a:pt x="21081" y="6731"/>
                  </a:lnTo>
                  <a:lnTo>
                    <a:pt x="21081" y="10033"/>
                  </a:lnTo>
                  <a:lnTo>
                    <a:pt x="23748" y="10033"/>
                  </a:lnTo>
                  <a:lnTo>
                    <a:pt x="23748" y="28448"/>
                  </a:lnTo>
                  <a:lnTo>
                    <a:pt x="2666" y="28448"/>
                  </a:lnTo>
                  <a:lnTo>
                    <a:pt x="2666" y="10033"/>
                  </a:lnTo>
                  <a:lnTo>
                    <a:pt x="6603" y="10033"/>
                  </a:lnTo>
                  <a:lnTo>
                    <a:pt x="6603" y="6731"/>
                  </a:lnTo>
                  <a:lnTo>
                    <a:pt x="9270" y="6731"/>
                  </a:lnTo>
                  <a:lnTo>
                    <a:pt x="9270" y="0"/>
                  </a:lnTo>
                  <a:lnTo>
                    <a:pt x="0" y="0"/>
                  </a:lnTo>
                  <a:lnTo>
                    <a:pt x="0" y="33528"/>
                  </a:lnTo>
                  <a:lnTo>
                    <a:pt x="28955" y="33528"/>
                  </a:lnTo>
                  <a:lnTo>
                    <a:pt x="28955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3" name="object 463"/>
            <p:cNvSpPr/>
            <p:nvPr/>
          </p:nvSpPr>
          <p:spPr>
            <a:xfrm>
              <a:off x="4322064" y="1882139"/>
              <a:ext cx="27940" cy="27940"/>
            </a:xfrm>
            <a:custGeom>
              <a:avLst/>
              <a:gdLst/>
              <a:ahLst/>
              <a:cxnLst/>
              <a:rect l="l" t="t" r="r" b="b"/>
              <a:pathLst>
                <a:path w="27939" h="27939">
                  <a:moveTo>
                    <a:pt x="27432" y="0"/>
                  </a:moveTo>
                  <a:lnTo>
                    <a:pt x="0" y="0"/>
                  </a:lnTo>
                  <a:lnTo>
                    <a:pt x="0" y="27431"/>
                  </a:lnTo>
                  <a:lnTo>
                    <a:pt x="27432" y="27431"/>
                  </a:lnTo>
                  <a:lnTo>
                    <a:pt x="27432" y="0"/>
                  </a:lnTo>
                  <a:close/>
                </a:path>
              </a:pathLst>
            </a:custGeom>
            <a:solidFill>
              <a:srgbClr val="40404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4" name="object 464"/>
            <p:cNvSpPr/>
            <p:nvPr/>
          </p:nvSpPr>
          <p:spPr>
            <a:xfrm>
              <a:off x="4322064" y="1877567"/>
              <a:ext cx="29209" cy="33655"/>
            </a:xfrm>
            <a:custGeom>
              <a:avLst/>
              <a:gdLst/>
              <a:ahLst/>
              <a:cxnLst/>
              <a:rect l="l" t="t" r="r" b="b"/>
              <a:pathLst>
                <a:path w="29210" h="33655">
                  <a:moveTo>
                    <a:pt x="28955" y="0"/>
                  </a:moveTo>
                  <a:lnTo>
                    <a:pt x="19303" y="0"/>
                  </a:lnTo>
                  <a:lnTo>
                    <a:pt x="19303" y="6731"/>
                  </a:lnTo>
                  <a:lnTo>
                    <a:pt x="22097" y="6731"/>
                  </a:lnTo>
                  <a:lnTo>
                    <a:pt x="22097" y="10033"/>
                  </a:lnTo>
                  <a:lnTo>
                    <a:pt x="24764" y="10033"/>
                  </a:lnTo>
                  <a:lnTo>
                    <a:pt x="24764" y="28448"/>
                  </a:lnTo>
                  <a:lnTo>
                    <a:pt x="2793" y="28448"/>
                  </a:lnTo>
                  <a:lnTo>
                    <a:pt x="2793" y="10033"/>
                  </a:lnTo>
                  <a:lnTo>
                    <a:pt x="6857" y="10033"/>
                  </a:lnTo>
                  <a:lnTo>
                    <a:pt x="6857" y="6731"/>
                  </a:lnTo>
                  <a:lnTo>
                    <a:pt x="9651" y="6731"/>
                  </a:lnTo>
                  <a:lnTo>
                    <a:pt x="9651" y="0"/>
                  </a:lnTo>
                  <a:lnTo>
                    <a:pt x="0" y="0"/>
                  </a:lnTo>
                  <a:lnTo>
                    <a:pt x="0" y="33528"/>
                  </a:lnTo>
                  <a:lnTo>
                    <a:pt x="28955" y="33528"/>
                  </a:lnTo>
                  <a:lnTo>
                    <a:pt x="28955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5" name="object 465"/>
            <p:cNvSpPr/>
            <p:nvPr/>
          </p:nvSpPr>
          <p:spPr>
            <a:xfrm>
              <a:off x="4351020" y="1882139"/>
              <a:ext cx="27940" cy="27940"/>
            </a:xfrm>
            <a:custGeom>
              <a:avLst/>
              <a:gdLst/>
              <a:ahLst/>
              <a:cxnLst/>
              <a:rect l="l" t="t" r="r" b="b"/>
              <a:pathLst>
                <a:path w="27939" h="27939">
                  <a:moveTo>
                    <a:pt x="27432" y="0"/>
                  </a:moveTo>
                  <a:lnTo>
                    <a:pt x="0" y="0"/>
                  </a:lnTo>
                  <a:lnTo>
                    <a:pt x="0" y="27431"/>
                  </a:lnTo>
                  <a:lnTo>
                    <a:pt x="27432" y="27431"/>
                  </a:lnTo>
                  <a:lnTo>
                    <a:pt x="27432" y="0"/>
                  </a:lnTo>
                  <a:close/>
                </a:path>
              </a:pathLst>
            </a:custGeom>
            <a:solidFill>
              <a:srgbClr val="40404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6" name="object 466"/>
            <p:cNvSpPr/>
            <p:nvPr/>
          </p:nvSpPr>
          <p:spPr>
            <a:xfrm>
              <a:off x="4351020" y="1877567"/>
              <a:ext cx="30480" cy="33655"/>
            </a:xfrm>
            <a:custGeom>
              <a:avLst/>
              <a:gdLst/>
              <a:ahLst/>
              <a:cxnLst/>
              <a:rect l="l" t="t" r="r" b="b"/>
              <a:pathLst>
                <a:path w="30479" h="33655">
                  <a:moveTo>
                    <a:pt x="30479" y="0"/>
                  </a:moveTo>
                  <a:lnTo>
                    <a:pt x="20827" y="0"/>
                  </a:lnTo>
                  <a:lnTo>
                    <a:pt x="20827" y="6731"/>
                  </a:lnTo>
                  <a:lnTo>
                    <a:pt x="23494" y="6731"/>
                  </a:lnTo>
                  <a:lnTo>
                    <a:pt x="23494" y="10033"/>
                  </a:lnTo>
                  <a:lnTo>
                    <a:pt x="26288" y="10033"/>
                  </a:lnTo>
                  <a:lnTo>
                    <a:pt x="26288" y="28448"/>
                  </a:lnTo>
                  <a:lnTo>
                    <a:pt x="2793" y="28448"/>
                  </a:lnTo>
                  <a:lnTo>
                    <a:pt x="2793" y="10033"/>
                  </a:lnTo>
                  <a:lnTo>
                    <a:pt x="8254" y="10033"/>
                  </a:lnTo>
                  <a:lnTo>
                    <a:pt x="8254" y="6731"/>
                  </a:lnTo>
                  <a:lnTo>
                    <a:pt x="11048" y="6731"/>
                  </a:lnTo>
                  <a:lnTo>
                    <a:pt x="11048" y="0"/>
                  </a:lnTo>
                  <a:lnTo>
                    <a:pt x="0" y="0"/>
                  </a:lnTo>
                  <a:lnTo>
                    <a:pt x="0" y="33528"/>
                  </a:lnTo>
                  <a:lnTo>
                    <a:pt x="30479" y="33528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7" name="object 467"/>
            <p:cNvSpPr/>
            <p:nvPr/>
          </p:nvSpPr>
          <p:spPr>
            <a:xfrm>
              <a:off x="4381500" y="1882139"/>
              <a:ext cx="27940" cy="27940"/>
            </a:xfrm>
            <a:custGeom>
              <a:avLst/>
              <a:gdLst/>
              <a:ahLst/>
              <a:cxnLst/>
              <a:rect l="l" t="t" r="r" b="b"/>
              <a:pathLst>
                <a:path w="27939" h="27939">
                  <a:moveTo>
                    <a:pt x="27432" y="0"/>
                  </a:moveTo>
                  <a:lnTo>
                    <a:pt x="0" y="0"/>
                  </a:lnTo>
                  <a:lnTo>
                    <a:pt x="0" y="27431"/>
                  </a:lnTo>
                  <a:lnTo>
                    <a:pt x="27432" y="27431"/>
                  </a:lnTo>
                  <a:lnTo>
                    <a:pt x="27432" y="0"/>
                  </a:lnTo>
                  <a:close/>
                </a:path>
              </a:pathLst>
            </a:custGeom>
            <a:solidFill>
              <a:srgbClr val="40404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8" name="object 468"/>
            <p:cNvSpPr/>
            <p:nvPr/>
          </p:nvSpPr>
          <p:spPr>
            <a:xfrm>
              <a:off x="4381500" y="1877567"/>
              <a:ext cx="30480" cy="33655"/>
            </a:xfrm>
            <a:custGeom>
              <a:avLst/>
              <a:gdLst/>
              <a:ahLst/>
              <a:cxnLst/>
              <a:rect l="l" t="t" r="r" b="b"/>
              <a:pathLst>
                <a:path w="30479" h="33655">
                  <a:moveTo>
                    <a:pt x="30479" y="0"/>
                  </a:moveTo>
                  <a:lnTo>
                    <a:pt x="20827" y="0"/>
                  </a:lnTo>
                  <a:lnTo>
                    <a:pt x="20827" y="6731"/>
                  </a:lnTo>
                  <a:lnTo>
                    <a:pt x="23494" y="6731"/>
                  </a:lnTo>
                  <a:lnTo>
                    <a:pt x="23494" y="10033"/>
                  </a:lnTo>
                  <a:lnTo>
                    <a:pt x="24891" y="10033"/>
                  </a:lnTo>
                  <a:lnTo>
                    <a:pt x="24891" y="28448"/>
                  </a:lnTo>
                  <a:lnTo>
                    <a:pt x="2793" y="28448"/>
                  </a:lnTo>
                  <a:lnTo>
                    <a:pt x="2793" y="10033"/>
                  </a:lnTo>
                  <a:lnTo>
                    <a:pt x="8254" y="10033"/>
                  </a:lnTo>
                  <a:lnTo>
                    <a:pt x="8254" y="6731"/>
                  </a:lnTo>
                  <a:lnTo>
                    <a:pt x="11048" y="6731"/>
                  </a:lnTo>
                  <a:lnTo>
                    <a:pt x="11048" y="0"/>
                  </a:lnTo>
                  <a:lnTo>
                    <a:pt x="0" y="0"/>
                  </a:lnTo>
                  <a:lnTo>
                    <a:pt x="0" y="33528"/>
                  </a:lnTo>
                  <a:lnTo>
                    <a:pt x="30479" y="33528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9" name="object 469"/>
            <p:cNvSpPr/>
            <p:nvPr/>
          </p:nvSpPr>
          <p:spPr>
            <a:xfrm>
              <a:off x="4165092" y="1882139"/>
              <a:ext cx="27940" cy="27940"/>
            </a:xfrm>
            <a:custGeom>
              <a:avLst/>
              <a:gdLst/>
              <a:ahLst/>
              <a:cxnLst/>
              <a:rect l="l" t="t" r="r" b="b"/>
              <a:pathLst>
                <a:path w="27939" h="27939">
                  <a:moveTo>
                    <a:pt x="27432" y="0"/>
                  </a:moveTo>
                  <a:lnTo>
                    <a:pt x="0" y="0"/>
                  </a:lnTo>
                  <a:lnTo>
                    <a:pt x="0" y="27431"/>
                  </a:lnTo>
                  <a:lnTo>
                    <a:pt x="27432" y="27431"/>
                  </a:lnTo>
                  <a:lnTo>
                    <a:pt x="27432" y="0"/>
                  </a:lnTo>
                  <a:close/>
                </a:path>
              </a:pathLst>
            </a:custGeom>
            <a:solidFill>
              <a:srgbClr val="40404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0" name="object 470"/>
            <p:cNvSpPr/>
            <p:nvPr/>
          </p:nvSpPr>
          <p:spPr>
            <a:xfrm>
              <a:off x="4165092" y="1877567"/>
              <a:ext cx="30480" cy="33655"/>
            </a:xfrm>
            <a:custGeom>
              <a:avLst/>
              <a:gdLst/>
              <a:ahLst/>
              <a:cxnLst/>
              <a:rect l="l" t="t" r="r" b="b"/>
              <a:pathLst>
                <a:path w="30479" h="33655">
                  <a:moveTo>
                    <a:pt x="30480" y="0"/>
                  </a:moveTo>
                  <a:lnTo>
                    <a:pt x="18034" y="0"/>
                  </a:lnTo>
                  <a:lnTo>
                    <a:pt x="18034" y="6731"/>
                  </a:lnTo>
                  <a:lnTo>
                    <a:pt x="20828" y="6731"/>
                  </a:lnTo>
                  <a:lnTo>
                    <a:pt x="20828" y="10033"/>
                  </a:lnTo>
                  <a:lnTo>
                    <a:pt x="26289" y="10033"/>
                  </a:lnTo>
                  <a:lnTo>
                    <a:pt x="26289" y="28448"/>
                  </a:lnTo>
                  <a:lnTo>
                    <a:pt x="2794" y="28448"/>
                  </a:lnTo>
                  <a:lnTo>
                    <a:pt x="2794" y="10033"/>
                  </a:lnTo>
                  <a:lnTo>
                    <a:pt x="5588" y="10033"/>
                  </a:lnTo>
                  <a:lnTo>
                    <a:pt x="5588" y="6731"/>
                  </a:lnTo>
                  <a:lnTo>
                    <a:pt x="8255" y="6731"/>
                  </a:lnTo>
                  <a:lnTo>
                    <a:pt x="8255" y="0"/>
                  </a:lnTo>
                  <a:lnTo>
                    <a:pt x="0" y="0"/>
                  </a:lnTo>
                  <a:lnTo>
                    <a:pt x="0" y="33528"/>
                  </a:lnTo>
                  <a:lnTo>
                    <a:pt x="30480" y="33528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1" name="object 471"/>
            <p:cNvSpPr/>
            <p:nvPr/>
          </p:nvSpPr>
          <p:spPr>
            <a:xfrm>
              <a:off x="3957828" y="1882139"/>
              <a:ext cx="27940" cy="27940"/>
            </a:xfrm>
            <a:custGeom>
              <a:avLst/>
              <a:gdLst/>
              <a:ahLst/>
              <a:cxnLst/>
              <a:rect l="l" t="t" r="r" b="b"/>
              <a:pathLst>
                <a:path w="27939" h="27939">
                  <a:moveTo>
                    <a:pt x="27432" y="0"/>
                  </a:moveTo>
                  <a:lnTo>
                    <a:pt x="0" y="0"/>
                  </a:lnTo>
                  <a:lnTo>
                    <a:pt x="0" y="27431"/>
                  </a:lnTo>
                  <a:lnTo>
                    <a:pt x="27432" y="27431"/>
                  </a:lnTo>
                  <a:lnTo>
                    <a:pt x="27432" y="0"/>
                  </a:lnTo>
                  <a:close/>
                </a:path>
              </a:pathLst>
            </a:custGeom>
            <a:solidFill>
              <a:srgbClr val="40404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2" name="object 472"/>
            <p:cNvSpPr/>
            <p:nvPr/>
          </p:nvSpPr>
          <p:spPr>
            <a:xfrm>
              <a:off x="3957828" y="1877567"/>
              <a:ext cx="30480" cy="33655"/>
            </a:xfrm>
            <a:custGeom>
              <a:avLst/>
              <a:gdLst/>
              <a:ahLst/>
              <a:cxnLst/>
              <a:rect l="l" t="t" r="r" b="b"/>
              <a:pathLst>
                <a:path w="30479" h="33655">
                  <a:moveTo>
                    <a:pt x="30480" y="0"/>
                  </a:moveTo>
                  <a:lnTo>
                    <a:pt x="18034" y="0"/>
                  </a:lnTo>
                  <a:lnTo>
                    <a:pt x="18034" y="6731"/>
                  </a:lnTo>
                  <a:lnTo>
                    <a:pt x="20828" y="6731"/>
                  </a:lnTo>
                  <a:lnTo>
                    <a:pt x="20828" y="10033"/>
                  </a:lnTo>
                  <a:lnTo>
                    <a:pt x="24892" y="10033"/>
                  </a:lnTo>
                  <a:lnTo>
                    <a:pt x="24892" y="28448"/>
                  </a:lnTo>
                  <a:lnTo>
                    <a:pt x="2794" y="28448"/>
                  </a:lnTo>
                  <a:lnTo>
                    <a:pt x="2794" y="10033"/>
                  </a:lnTo>
                  <a:lnTo>
                    <a:pt x="5588" y="10033"/>
                  </a:lnTo>
                  <a:lnTo>
                    <a:pt x="5588" y="6731"/>
                  </a:lnTo>
                  <a:lnTo>
                    <a:pt x="6985" y="6731"/>
                  </a:lnTo>
                  <a:lnTo>
                    <a:pt x="6985" y="0"/>
                  </a:lnTo>
                  <a:lnTo>
                    <a:pt x="0" y="0"/>
                  </a:lnTo>
                  <a:lnTo>
                    <a:pt x="0" y="33528"/>
                  </a:lnTo>
                  <a:lnTo>
                    <a:pt x="30480" y="33528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3" name="object 473"/>
            <p:cNvSpPr/>
            <p:nvPr/>
          </p:nvSpPr>
          <p:spPr>
            <a:xfrm>
              <a:off x="3988308" y="1882139"/>
              <a:ext cx="27940" cy="27940"/>
            </a:xfrm>
            <a:custGeom>
              <a:avLst/>
              <a:gdLst/>
              <a:ahLst/>
              <a:cxnLst/>
              <a:rect l="l" t="t" r="r" b="b"/>
              <a:pathLst>
                <a:path w="27939" h="27939">
                  <a:moveTo>
                    <a:pt x="27432" y="0"/>
                  </a:moveTo>
                  <a:lnTo>
                    <a:pt x="0" y="0"/>
                  </a:lnTo>
                  <a:lnTo>
                    <a:pt x="0" y="27431"/>
                  </a:lnTo>
                  <a:lnTo>
                    <a:pt x="27432" y="27431"/>
                  </a:lnTo>
                  <a:lnTo>
                    <a:pt x="27432" y="0"/>
                  </a:lnTo>
                  <a:close/>
                </a:path>
              </a:pathLst>
            </a:custGeom>
            <a:solidFill>
              <a:srgbClr val="40404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4" name="object 474"/>
            <p:cNvSpPr/>
            <p:nvPr/>
          </p:nvSpPr>
          <p:spPr>
            <a:xfrm>
              <a:off x="3988308" y="1877567"/>
              <a:ext cx="30480" cy="33655"/>
            </a:xfrm>
            <a:custGeom>
              <a:avLst/>
              <a:gdLst/>
              <a:ahLst/>
              <a:cxnLst/>
              <a:rect l="l" t="t" r="r" b="b"/>
              <a:pathLst>
                <a:path w="30479" h="33655">
                  <a:moveTo>
                    <a:pt x="30480" y="0"/>
                  </a:moveTo>
                  <a:lnTo>
                    <a:pt x="16637" y="0"/>
                  </a:lnTo>
                  <a:lnTo>
                    <a:pt x="16637" y="6731"/>
                  </a:lnTo>
                  <a:lnTo>
                    <a:pt x="19431" y="6731"/>
                  </a:lnTo>
                  <a:lnTo>
                    <a:pt x="19431" y="10033"/>
                  </a:lnTo>
                  <a:lnTo>
                    <a:pt x="24892" y="10033"/>
                  </a:lnTo>
                  <a:lnTo>
                    <a:pt x="24892" y="28448"/>
                  </a:lnTo>
                  <a:lnTo>
                    <a:pt x="2794" y="28448"/>
                  </a:lnTo>
                  <a:lnTo>
                    <a:pt x="2794" y="10033"/>
                  </a:lnTo>
                  <a:lnTo>
                    <a:pt x="4191" y="10033"/>
                  </a:lnTo>
                  <a:lnTo>
                    <a:pt x="4191" y="6731"/>
                  </a:lnTo>
                  <a:lnTo>
                    <a:pt x="6985" y="6731"/>
                  </a:lnTo>
                  <a:lnTo>
                    <a:pt x="6985" y="0"/>
                  </a:lnTo>
                  <a:lnTo>
                    <a:pt x="0" y="0"/>
                  </a:lnTo>
                  <a:lnTo>
                    <a:pt x="0" y="33528"/>
                  </a:lnTo>
                  <a:lnTo>
                    <a:pt x="30480" y="33528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5" name="object 475"/>
            <p:cNvSpPr/>
            <p:nvPr/>
          </p:nvSpPr>
          <p:spPr>
            <a:xfrm>
              <a:off x="4018788" y="1882139"/>
              <a:ext cx="26034" cy="27940"/>
            </a:xfrm>
            <a:custGeom>
              <a:avLst/>
              <a:gdLst/>
              <a:ahLst/>
              <a:cxnLst/>
              <a:rect l="l" t="t" r="r" b="b"/>
              <a:pathLst>
                <a:path w="26035" h="27939">
                  <a:moveTo>
                    <a:pt x="25908" y="0"/>
                  </a:moveTo>
                  <a:lnTo>
                    <a:pt x="0" y="0"/>
                  </a:lnTo>
                  <a:lnTo>
                    <a:pt x="0" y="27431"/>
                  </a:lnTo>
                  <a:lnTo>
                    <a:pt x="25908" y="27431"/>
                  </a:lnTo>
                  <a:lnTo>
                    <a:pt x="25908" y="0"/>
                  </a:lnTo>
                  <a:close/>
                </a:path>
              </a:pathLst>
            </a:custGeom>
            <a:solidFill>
              <a:srgbClr val="40404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6" name="object 476"/>
            <p:cNvSpPr/>
            <p:nvPr/>
          </p:nvSpPr>
          <p:spPr>
            <a:xfrm>
              <a:off x="4018788" y="1877567"/>
              <a:ext cx="27940" cy="33655"/>
            </a:xfrm>
            <a:custGeom>
              <a:avLst/>
              <a:gdLst/>
              <a:ahLst/>
              <a:cxnLst/>
              <a:rect l="l" t="t" r="r" b="b"/>
              <a:pathLst>
                <a:path w="27939" h="33655">
                  <a:moveTo>
                    <a:pt x="27432" y="0"/>
                  </a:moveTo>
                  <a:lnTo>
                    <a:pt x="15621" y="0"/>
                  </a:lnTo>
                  <a:lnTo>
                    <a:pt x="15621" y="6731"/>
                  </a:lnTo>
                  <a:lnTo>
                    <a:pt x="18288" y="6731"/>
                  </a:lnTo>
                  <a:lnTo>
                    <a:pt x="18288" y="10033"/>
                  </a:lnTo>
                  <a:lnTo>
                    <a:pt x="23495" y="10033"/>
                  </a:lnTo>
                  <a:lnTo>
                    <a:pt x="23495" y="28448"/>
                  </a:lnTo>
                  <a:lnTo>
                    <a:pt x="1270" y="28448"/>
                  </a:lnTo>
                  <a:lnTo>
                    <a:pt x="1270" y="10033"/>
                  </a:lnTo>
                  <a:lnTo>
                    <a:pt x="3937" y="10033"/>
                  </a:lnTo>
                  <a:lnTo>
                    <a:pt x="3937" y="6731"/>
                  </a:lnTo>
                  <a:lnTo>
                    <a:pt x="6477" y="6731"/>
                  </a:lnTo>
                  <a:lnTo>
                    <a:pt x="6477" y="0"/>
                  </a:lnTo>
                  <a:lnTo>
                    <a:pt x="0" y="0"/>
                  </a:lnTo>
                  <a:lnTo>
                    <a:pt x="0" y="33528"/>
                  </a:lnTo>
                  <a:lnTo>
                    <a:pt x="27432" y="33528"/>
                  </a:lnTo>
                  <a:lnTo>
                    <a:pt x="2743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7" name="object 477"/>
            <p:cNvSpPr/>
            <p:nvPr/>
          </p:nvSpPr>
          <p:spPr>
            <a:xfrm>
              <a:off x="4046220" y="1882139"/>
              <a:ext cx="27940" cy="27940"/>
            </a:xfrm>
            <a:custGeom>
              <a:avLst/>
              <a:gdLst/>
              <a:ahLst/>
              <a:cxnLst/>
              <a:rect l="l" t="t" r="r" b="b"/>
              <a:pathLst>
                <a:path w="27939" h="27939">
                  <a:moveTo>
                    <a:pt x="27432" y="0"/>
                  </a:moveTo>
                  <a:lnTo>
                    <a:pt x="0" y="0"/>
                  </a:lnTo>
                  <a:lnTo>
                    <a:pt x="0" y="27431"/>
                  </a:lnTo>
                  <a:lnTo>
                    <a:pt x="27432" y="27431"/>
                  </a:lnTo>
                  <a:lnTo>
                    <a:pt x="27432" y="0"/>
                  </a:lnTo>
                  <a:close/>
                </a:path>
              </a:pathLst>
            </a:custGeom>
            <a:solidFill>
              <a:srgbClr val="40404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8" name="object 478"/>
            <p:cNvSpPr/>
            <p:nvPr/>
          </p:nvSpPr>
          <p:spPr>
            <a:xfrm>
              <a:off x="4046219" y="1877567"/>
              <a:ext cx="30480" cy="33655"/>
            </a:xfrm>
            <a:custGeom>
              <a:avLst/>
              <a:gdLst/>
              <a:ahLst/>
              <a:cxnLst/>
              <a:rect l="l" t="t" r="r" b="b"/>
              <a:pathLst>
                <a:path w="30479" h="33655">
                  <a:moveTo>
                    <a:pt x="30480" y="0"/>
                  </a:moveTo>
                  <a:lnTo>
                    <a:pt x="18034" y="0"/>
                  </a:lnTo>
                  <a:lnTo>
                    <a:pt x="18034" y="6731"/>
                  </a:lnTo>
                  <a:lnTo>
                    <a:pt x="20828" y="6731"/>
                  </a:lnTo>
                  <a:lnTo>
                    <a:pt x="20828" y="10033"/>
                  </a:lnTo>
                  <a:lnTo>
                    <a:pt x="24892" y="10033"/>
                  </a:lnTo>
                  <a:lnTo>
                    <a:pt x="24892" y="28448"/>
                  </a:lnTo>
                  <a:lnTo>
                    <a:pt x="2794" y="28448"/>
                  </a:lnTo>
                  <a:lnTo>
                    <a:pt x="2794" y="10033"/>
                  </a:lnTo>
                  <a:lnTo>
                    <a:pt x="5588" y="10033"/>
                  </a:lnTo>
                  <a:lnTo>
                    <a:pt x="5588" y="6731"/>
                  </a:lnTo>
                  <a:lnTo>
                    <a:pt x="8255" y="6731"/>
                  </a:lnTo>
                  <a:lnTo>
                    <a:pt x="8255" y="0"/>
                  </a:lnTo>
                  <a:lnTo>
                    <a:pt x="0" y="0"/>
                  </a:lnTo>
                  <a:lnTo>
                    <a:pt x="0" y="33528"/>
                  </a:lnTo>
                  <a:lnTo>
                    <a:pt x="30480" y="33528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9" name="object 479"/>
            <p:cNvSpPr/>
            <p:nvPr/>
          </p:nvSpPr>
          <p:spPr>
            <a:xfrm>
              <a:off x="4076700" y="1882139"/>
              <a:ext cx="27940" cy="27940"/>
            </a:xfrm>
            <a:custGeom>
              <a:avLst/>
              <a:gdLst/>
              <a:ahLst/>
              <a:cxnLst/>
              <a:rect l="l" t="t" r="r" b="b"/>
              <a:pathLst>
                <a:path w="27939" h="27939">
                  <a:moveTo>
                    <a:pt x="27432" y="0"/>
                  </a:moveTo>
                  <a:lnTo>
                    <a:pt x="0" y="0"/>
                  </a:lnTo>
                  <a:lnTo>
                    <a:pt x="0" y="27431"/>
                  </a:lnTo>
                  <a:lnTo>
                    <a:pt x="27432" y="27431"/>
                  </a:lnTo>
                  <a:lnTo>
                    <a:pt x="27432" y="0"/>
                  </a:lnTo>
                  <a:close/>
                </a:path>
              </a:pathLst>
            </a:custGeom>
            <a:solidFill>
              <a:srgbClr val="40404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0" name="object 480"/>
            <p:cNvSpPr/>
            <p:nvPr/>
          </p:nvSpPr>
          <p:spPr>
            <a:xfrm>
              <a:off x="4076700" y="1877567"/>
              <a:ext cx="30480" cy="33655"/>
            </a:xfrm>
            <a:custGeom>
              <a:avLst/>
              <a:gdLst/>
              <a:ahLst/>
              <a:cxnLst/>
              <a:rect l="l" t="t" r="r" b="b"/>
              <a:pathLst>
                <a:path w="30479" h="33655">
                  <a:moveTo>
                    <a:pt x="30480" y="0"/>
                  </a:moveTo>
                  <a:lnTo>
                    <a:pt x="18034" y="0"/>
                  </a:lnTo>
                  <a:lnTo>
                    <a:pt x="18034" y="6731"/>
                  </a:lnTo>
                  <a:lnTo>
                    <a:pt x="20828" y="6731"/>
                  </a:lnTo>
                  <a:lnTo>
                    <a:pt x="20828" y="10033"/>
                  </a:lnTo>
                  <a:lnTo>
                    <a:pt x="24892" y="10033"/>
                  </a:lnTo>
                  <a:lnTo>
                    <a:pt x="24892" y="28448"/>
                  </a:lnTo>
                  <a:lnTo>
                    <a:pt x="2794" y="28448"/>
                  </a:lnTo>
                  <a:lnTo>
                    <a:pt x="2794" y="10033"/>
                  </a:lnTo>
                  <a:lnTo>
                    <a:pt x="5588" y="10033"/>
                  </a:lnTo>
                  <a:lnTo>
                    <a:pt x="5588" y="6731"/>
                  </a:lnTo>
                  <a:lnTo>
                    <a:pt x="8255" y="6731"/>
                  </a:lnTo>
                  <a:lnTo>
                    <a:pt x="8255" y="0"/>
                  </a:lnTo>
                  <a:lnTo>
                    <a:pt x="0" y="0"/>
                  </a:lnTo>
                  <a:lnTo>
                    <a:pt x="0" y="33528"/>
                  </a:lnTo>
                  <a:lnTo>
                    <a:pt x="30480" y="33528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1" name="object 481"/>
            <p:cNvSpPr/>
            <p:nvPr/>
          </p:nvSpPr>
          <p:spPr>
            <a:xfrm>
              <a:off x="4107180" y="1882139"/>
              <a:ext cx="27940" cy="27940"/>
            </a:xfrm>
            <a:custGeom>
              <a:avLst/>
              <a:gdLst/>
              <a:ahLst/>
              <a:cxnLst/>
              <a:rect l="l" t="t" r="r" b="b"/>
              <a:pathLst>
                <a:path w="27939" h="27939">
                  <a:moveTo>
                    <a:pt x="27432" y="0"/>
                  </a:moveTo>
                  <a:lnTo>
                    <a:pt x="0" y="0"/>
                  </a:lnTo>
                  <a:lnTo>
                    <a:pt x="0" y="27431"/>
                  </a:lnTo>
                  <a:lnTo>
                    <a:pt x="27432" y="27431"/>
                  </a:lnTo>
                  <a:lnTo>
                    <a:pt x="27432" y="0"/>
                  </a:lnTo>
                  <a:close/>
                </a:path>
              </a:pathLst>
            </a:custGeom>
            <a:solidFill>
              <a:srgbClr val="40404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2" name="object 482"/>
            <p:cNvSpPr/>
            <p:nvPr/>
          </p:nvSpPr>
          <p:spPr>
            <a:xfrm>
              <a:off x="4107180" y="1877567"/>
              <a:ext cx="30480" cy="33655"/>
            </a:xfrm>
            <a:custGeom>
              <a:avLst/>
              <a:gdLst/>
              <a:ahLst/>
              <a:cxnLst/>
              <a:rect l="l" t="t" r="r" b="b"/>
              <a:pathLst>
                <a:path w="30479" h="33655">
                  <a:moveTo>
                    <a:pt x="30480" y="0"/>
                  </a:moveTo>
                  <a:lnTo>
                    <a:pt x="18034" y="0"/>
                  </a:lnTo>
                  <a:lnTo>
                    <a:pt x="18034" y="6731"/>
                  </a:lnTo>
                  <a:lnTo>
                    <a:pt x="19431" y="6731"/>
                  </a:lnTo>
                  <a:lnTo>
                    <a:pt x="19431" y="10033"/>
                  </a:lnTo>
                  <a:lnTo>
                    <a:pt x="24892" y="10033"/>
                  </a:lnTo>
                  <a:lnTo>
                    <a:pt x="24892" y="28448"/>
                  </a:lnTo>
                  <a:lnTo>
                    <a:pt x="2794" y="28448"/>
                  </a:lnTo>
                  <a:lnTo>
                    <a:pt x="2794" y="10033"/>
                  </a:lnTo>
                  <a:lnTo>
                    <a:pt x="4191" y="10033"/>
                  </a:lnTo>
                  <a:lnTo>
                    <a:pt x="4191" y="6731"/>
                  </a:lnTo>
                  <a:lnTo>
                    <a:pt x="6985" y="6731"/>
                  </a:lnTo>
                  <a:lnTo>
                    <a:pt x="6985" y="0"/>
                  </a:lnTo>
                  <a:lnTo>
                    <a:pt x="0" y="0"/>
                  </a:lnTo>
                  <a:lnTo>
                    <a:pt x="0" y="33528"/>
                  </a:lnTo>
                  <a:lnTo>
                    <a:pt x="30480" y="33528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3" name="object 483"/>
            <p:cNvSpPr/>
            <p:nvPr/>
          </p:nvSpPr>
          <p:spPr>
            <a:xfrm>
              <a:off x="4137660" y="1882139"/>
              <a:ext cx="26034" cy="27940"/>
            </a:xfrm>
            <a:custGeom>
              <a:avLst/>
              <a:gdLst/>
              <a:ahLst/>
              <a:cxnLst/>
              <a:rect l="l" t="t" r="r" b="b"/>
              <a:pathLst>
                <a:path w="26035" h="27939">
                  <a:moveTo>
                    <a:pt x="25908" y="0"/>
                  </a:moveTo>
                  <a:lnTo>
                    <a:pt x="0" y="0"/>
                  </a:lnTo>
                  <a:lnTo>
                    <a:pt x="0" y="27431"/>
                  </a:lnTo>
                  <a:lnTo>
                    <a:pt x="25908" y="27431"/>
                  </a:lnTo>
                  <a:lnTo>
                    <a:pt x="25908" y="0"/>
                  </a:lnTo>
                  <a:close/>
                </a:path>
              </a:pathLst>
            </a:custGeom>
            <a:solidFill>
              <a:srgbClr val="40404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4" name="object 484"/>
            <p:cNvSpPr/>
            <p:nvPr/>
          </p:nvSpPr>
          <p:spPr>
            <a:xfrm>
              <a:off x="4137660" y="1877567"/>
              <a:ext cx="27940" cy="33655"/>
            </a:xfrm>
            <a:custGeom>
              <a:avLst/>
              <a:gdLst/>
              <a:ahLst/>
              <a:cxnLst/>
              <a:rect l="l" t="t" r="r" b="b"/>
              <a:pathLst>
                <a:path w="27939" h="33655">
                  <a:moveTo>
                    <a:pt x="27432" y="0"/>
                  </a:moveTo>
                  <a:lnTo>
                    <a:pt x="15621" y="0"/>
                  </a:lnTo>
                  <a:lnTo>
                    <a:pt x="15621" y="6731"/>
                  </a:lnTo>
                  <a:lnTo>
                    <a:pt x="18288" y="6731"/>
                  </a:lnTo>
                  <a:lnTo>
                    <a:pt x="18288" y="10033"/>
                  </a:lnTo>
                  <a:lnTo>
                    <a:pt x="23495" y="10033"/>
                  </a:lnTo>
                  <a:lnTo>
                    <a:pt x="23495" y="28448"/>
                  </a:lnTo>
                  <a:lnTo>
                    <a:pt x="1270" y="28448"/>
                  </a:lnTo>
                  <a:lnTo>
                    <a:pt x="1270" y="10033"/>
                  </a:lnTo>
                  <a:lnTo>
                    <a:pt x="3937" y="10033"/>
                  </a:lnTo>
                  <a:lnTo>
                    <a:pt x="3937" y="6731"/>
                  </a:lnTo>
                  <a:lnTo>
                    <a:pt x="6477" y="6731"/>
                  </a:lnTo>
                  <a:lnTo>
                    <a:pt x="6477" y="0"/>
                  </a:lnTo>
                  <a:lnTo>
                    <a:pt x="0" y="0"/>
                  </a:lnTo>
                  <a:lnTo>
                    <a:pt x="0" y="33528"/>
                  </a:lnTo>
                  <a:lnTo>
                    <a:pt x="27432" y="33528"/>
                  </a:lnTo>
                  <a:lnTo>
                    <a:pt x="2743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5" name="object 485"/>
            <p:cNvSpPr/>
            <p:nvPr/>
          </p:nvSpPr>
          <p:spPr>
            <a:xfrm>
              <a:off x="4904232" y="1932431"/>
              <a:ext cx="27940" cy="26034"/>
            </a:xfrm>
            <a:custGeom>
              <a:avLst/>
              <a:gdLst/>
              <a:ahLst/>
              <a:cxnLst/>
              <a:rect l="l" t="t" r="r" b="b"/>
              <a:pathLst>
                <a:path w="27939" h="26035">
                  <a:moveTo>
                    <a:pt x="27432" y="0"/>
                  </a:moveTo>
                  <a:lnTo>
                    <a:pt x="0" y="0"/>
                  </a:lnTo>
                  <a:lnTo>
                    <a:pt x="0" y="25907"/>
                  </a:lnTo>
                  <a:lnTo>
                    <a:pt x="27432" y="25907"/>
                  </a:lnTo>
                  <a:lnTo>
                    <a:pt x="27432" y="0"/>
                  </a:lnTo>
                  <a:close/>
                </a:path>
              </a:pathLst>
            </a:custGeom>
            <a:solidFill>
              <a:srgbClr val="40404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6" name="object 486"/>
            <p:cNvSpPr/>
            <p:nvPr/>
          </p:nvSpPr>
          <p:spPr>
            <a:xfrm>
              <a:off x="4904231" y="1929384"/>
              <a:ext cx="30480" cy="29209"/>
            </a:xfrm>
            <a:custGeom>
              <a:avLst/>
              <a:gdLst/>
              <a:ahLst/>
              <a:cxnLst/>
              <a:rect l="l" t="t" r="r" b="b"/>
              <a:pathLst>
                <a:path w="30479" h="29210">
                  <a:moveTo>
                    <a:pt x="30479" y="0"/>
                  </a:moveTo>
                  <a:lnTo>
                    <a:pt x="0" y="0"/>
                  </a:lnTo>
                  <a:lnTo>
                    <a:pt x="0" y="28955"/>
                  </a:lnTo>
                  <a:lnTo>
                    <a:pt x="9651" y="28955"/>
                  </a:lnTo>
                  <a:lnTo>
                    <a:pt x="9651" y="27304"/>
                  </a:lnTo>
                  <a:lnTo>
                    <a:pt x="8254" y="27304"/>
                  </a:lnTo>
                  <a:lnTo>
                    <a:pt x="8254" y="24129"/>
                  </a:lnTo>
                  <a:lnTo>
                    <a:pt x="2793" y="24129"/>
                  </a:lnTo>
                  <a:lnTo>
                    <a:pt x="2793" y="6476"/>
                  </a:lnTo>
                  <a:lnTo>
                    <a:pt x="24891" y="6476"/>
                  </a:lnTo>
                  <a:lnTo>
                    <a:pt x="24891" y="24129"/>
                  </a:lnTo>
                  <a:lnTo>
                    <a:pt x="22224" y="24129"/>
                  </a:lnTo>
                  <a:lnTo>
                    <a:pt x="22224" y="27304"/>
                  </a:lnTo>
                  <a:lnTo>
                    <a:pt x="20827" y="27304"/>
                  </a:lnTo>
                  <a:lnTo>
                    <a:pt x="20827" y="28955"/>
                  </a:lnTo>
                  <a:lnTo>
                    <a:pt x="30479" y="28955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7" name="object 487"/>
            <p:cNvSpPr/>
            <p:nvPr/>
          </p:nvSpPr>
          <p:spPr>
            <a:xfrm>
              <a:off x="4696968" y="1932431"/>
              <a:ext cx="27940" cy="26034"/>
            </a:xfrm>
            <a:custGeom>
              <a:avLst/>
              <a:gdLst/>
              <a:ahLst/>
              <a:cxnLst/>
              <a:rect l="l" t="t" r="r" b="b"/>
              <a:pathLst>
                <a:path w="27939" h="26035">
                  <a:moveTo>
                    <a:pt x="27432" y="0"/>
                  </a:moveTo>
                  <a:lnTo>
                    <a:pt x="0" y="0"/>
                  </a:lnTo>
                  <a:lnTo>
                    <a:pt x="0" y="25907"/>
                  </a:lnTo>
                  <a:lnTo>
                    <a:pt x="27432" y="25907"/>
                  </a:lnTo>
                  <a:lnTo>
                    <a:pt x="27432" y="0"/>
                  </a:lnTo>
                  <a:close/>
                </a:path>
              </a:pathLst>
            </a:custGeom>
            <a:solidFill>
              <a:srgbClr val="40404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8" name="object 488"/>
            <p:cNvSpPr/>
            <p:nvPr/>
          </p:nvSpPr>
          <p:spPr>
            <a:xfrm>
              <a:off x="4696967" y="1929384"/>
              <a:ext cx="29209" cy="29209"/>
            </a:xfrm>
            <a:custGeom>
              <a:avLst/>
              <a:gdLst/>
              <a:ahLst/>
              <a:cxnLst/>
              <a:rect l="l" t="t" r="r" b="b"/>
              <a:pathLst>
                <a:path w="29210" h="29210">
                  <a:moveTo>
                    <a:pt x="28955" y="0"/>
                  </a:moveTo>
                  <a:lnTo>
                    <a:pt x="0" y="0"/>
                  </a:lnTo>
                  <a:lnTo>
                    <a:pt x="0" y="28955"/>
                  </a:lnTo>
                  <a:lnTo>
                    <a:pt x="9651" y="28955"/>
                  </a:lnTo>
                  <a:lnTo>
                    <a:pt x="9651" y="27304"/>
                  </a:lnTo>
                  <a:lnTo>
                    <a:pt x="6857" y="27304"/>
                  </a:lnTo>
                  <a:lnTo>
                    <a:pt x="6857" y="24129"/>
                  </a:lnTo>
                  <a:lnTo>
                    <a:pt x="2793" y="24129"/>
                  </a:lnTo>
                  <a:lnTo>
                    <a:pt x="2793" y="6476"/>
                  </a:lnTo>
                  <a:lnTo>
                    <a:pt x="24764" y="6476"/>
                  </a:lnTo>
                  <a:lnTo>
                    <a:pt x="24764" y="24129"/>
                  </a:lnTo>
                  <a:lnTo>
                    <a:pt x="22097" y="24129"/>
                  </a:lnTo>
                  <a:lnTo>
                    <a:pt x="22097" y="27304"/>
                  </a:lnTo>
                  <a:lnTo>
                    <a:pt x="19303" y="27304"/>
                  </a:lnTo>
                  <a:lnTo>
                    <a:pt x="19303" y="28955"/>
                  </a:lnTo>
                  <a:lnTo>
                    <a:pt x="28955" y="28955"/>
                  </a:lnTo>
                  <a:lnTo>
                    <a:pt x="28955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9" name="object 489"/>
            <p:cNvSpPr/>
            <p:nvPr/>
          </p:nvSpPr>
          <p:spPr>
            <a:xfrm>
              <a:off x="4725924" y="1932431"/>
              <a:ext cx="27940" cy="26034"/>
            </a:xfrm>
            <a:custGeom>
              <a:avLst/>
              <a:gdLst/>
              <a:ahLst/>
              <a:cxnLst/>
              <a:rect l="l" t="t" r="r" b="b"/>
              <a:pathLst>
                <a:path w="27939" h="26035">
                  <a:moveTo>
                    <a:pt x="27432" y="0"/>
                  </a:moveTo>
                  <a:lnTo>
                    <a:pt x="0" y="0"/>
                  </a:lnTo>
                  <a:lnTo>
                    <a:pt x="0" y="25907"/>
                  </a:lnTo>
                  <a:lnTo>
                    <a:pt x="27432" y="25907"/>
                  </a:lnTo>
                  <a:lnTo>
                    <a:pt x="27432" y="0"/>
                  </a:lnTo>
                  <a:close/>
                </a:path>
              </a:pathLst>
            </a:custGeom>
            <a:solidFill>
              <a:srgbClr val="40404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0" name="object 490"/>
            <p:cNvSpPr/>
            <p:nvPr/>
          </p:nvSpPr>
          <p:spPr>
            <a:xfrm>
              <a:off x="4725924" y="1929384"/>
              <a:ext cx="30480" cy="29209"/>
            </a:xfrm>
            <a:custGeom>
              <a:avLst/>
              <a:gdLst/>
              <a:ahLst/>
              <a:cxnLst/>
              <a:rect l="l" t="t" r="r" b="b"/>
              <a:pathLst>
                <a:path w="30479" h="29210">
                  <a:moveTo>
                    <a:pt x="30479" y="0"/>
                  </a:moveTo>
                  <a:lnTo>
                    <a:pt x="0" y="0"/>
                  </a:lnTo>
                  <a:lnTo>
                    <a:pt x="0" y="28955"/>
                  </a:lnTo>
                  <a:lnTo>
                    <a:pt x="11048" y="28955"/>
                  </a:lnTo>
                  <a:lnTo>
                    <a:pt x="11048" y="27304"/>
                  </a:lnTo>
                  <a:lnTo>
                    <a:pt x="8254" y="27304"/>
                  </a:lnTo>
                  <a:lnTo>
                    <a:pt x="8254" y="24129"/>
                  </a:lnTo>
                  <a:lnTo>
                    <a:pt x="2793" y="24129"/>
                  </a:lnTo>
                  <a:lnTo>
                    <a:pt x="2793" y="6476"/>
                  </a:lnTo>
                  <a:lnTo>
                    <a:pt x="26288" y="6476"/>
                  </a:lnTo>
                  <a:lnTo>
                    <a:pt x="26288" y="24129"/>
                  </a:lnTo>
                  <a:lnTo>
                    <a:pt x="23494" y="24129"/>
                  </a:lnTo>
                  <a:lnTo>
                    <a:pt x="23494" y="27304"/>
                  </a:lnTo>
                  <a:lnTo>
                    <a:pt x="20827" y="27304"/>
                  </a:lnTo>
                  <a:lnTo>
                    <a:pt x="20827" y="28955"/>
                  </a:lnTo>
                  <a:lnTo>
                    <a:pt x="30479" y="28955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1" name="object 491"/>
            <p:cNvSpPr/>
            <p:nvPr/>
          </p:nvSpPr>
          <p:spPr>
            <a:xfrm>
              <a:off x="4756404" y="1932431"/>
              <a:ext cx="27940" cy="26034"/>
            </a:xfrm>
            <a:custGeom>
              <a:avLst/>
              <a:gdLst/>
              <a:ahLst/>
              <a:cxnLst/>
              <a:rect l="l" t="t" r="r" b="b"/>
              <a:pathLst>
                <a:path w="27939" h="26035">
                  <a:moveTo>
                    <a:pt x="27432" y="0"/>
                  </a:moveTo>
                  <a:lnTo>
                    <a:pt x="0" y="0"/>
                  </a:lnTo>
                  <a:lnTo>
                    <a:pt x="0" y="25907"/>
                  </a:lnTo>
                  <a:lnTo>
                    <a:pt x="27432" y="25907"/>
                  </a:lnTo>
                  <a:lnTo>
                    <a:pt x="27432" y="0"/>
                  </a:lnTo>
                  <a:close/>
                </a:path>
              </a:pathLst>
            </a:custGeom>
            <a:solidFill>
              <a:srgbClr val="40404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2" name="object 492"/>
            <p:cNvSpPr/>
            <p:nvPr/>
          </p:nvSpPr>
          <p:spPr>
            <a:xfrm>
              <a:off x="4756404" y="1929384"/>
              <a:ext cx="29209" cy="29209"/>
            </a:xfrm>
            <a:custGeom>
              <a:avLst/>
              <a:gdLst/>
              <a:ahLst/>
              <a:cxnLst/>
              <a:rect l="l" t="t" r="r" b="b"/>
              <a:pathLst>
                <a:path w="29210" h="29210">
                  <a:moveTo>
                    <a:pt x="28956" y="0"/>
                  </a:moveTo>
                  <a:lnTo>
                    <a:pt x="0" y="0"/>
                  </a:lnTo>
                  <a:lnTo>
                    <a:pt x="0" y="28955"/>
                  </a:lnTo>
                  <a:lnTo>
                    <a:pt x="10541" y="28955"/>
                  </a:lnTo>
                  <a:lnTo>
                    <a:pt x="10541" y="27304"/>
                  </a:lnTo>
                  <a:lnTo>
                    <a:pt x="7874" y="27304"/>
                  </a:lnTo>
                  <a:lnTo>
                    <a:pt x="7874" y="24129"/>
                  </a:lnTo>
                  <a:lnTo>
                    <a:pt x="2667" y="24129"/>
                  </a:lnTo>
                  <a:lnTo>
                    <a:pt x="2667" y="6476"/>
                  </a:lnTo>
                  <a:lnTo>
                    <a:pt x="23749" y="6476"/>
                  </a:lnTo>
                  <a:lnTo>
                    <a:pt x="23749" y="24129"/>
                  </a:lnTo>
                  <a:lnTo>
                    <a:pt x="22352" y="24129"/>
                  </a:lnTo>
                  <a:lnTo>
                    <a:pt x="22352" y="27304"/>
                  </a:lnTo>
                  <a:lnTo>
                    <a:pt x="19685" y="27304"/>
                  </a:lnTo>
                  <a:lnTo>
                    <a:pt x="19685" y="28955"/>
                  </a:lnTo>
                  <a:lnTo>
                    <a:pt x="28956" y="28955"/>
                  </a:lnTo>
                  <a:lnTo>
                    <a:pt x="28956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3" name="object 493"/>
            <p:cNvSpPr/>
            <p:nvPr/>
          </p:nvSpPr>
          <p:spPr>
            <a:xfrm>
              <a:off x="4785360" y="1932431"/>
              <a:ext cx="27940" cy="26034"/>
            </a:xfrm>
            <a:custGeom>
              <a:avLst/>
              <a:gdLst/>
              <a:ahLst/>
              <a:cxnLst/>
              <a:rect l="l" t="t" r="r" b="b"/>
              <a:pathLst>
                <a:path w="27939" h="26035">
                  <a:moveTo>
                    <a:pt x="27432" y="0"/>
                  </a:moveTo>
                  <a:lnTo>
                    <a:pt x="0" y="0"/>
                  </a:lnTo>
                  <a:lnTo>
                    <a:pt x="0" y="25907"/>
                  </a:lnTo>
                  <a:lnTo>
                    <a:pt x="27432" y="25907"/>
                  </a:lnTo>
                  <a:lnTo>
                    <a:pt x="27432" y="0"/>
                  </a:lnTo>
                  <a:close/>
                </a:path>
              </a:pathLst>
            </a:custGeom>
            <a:solidFill>
              <a:srgbClr val="40404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4" name="object 494"/>
            <p:cNvSpPr/>
            <p:nvPr/>
          </p:nvSpPr>
          <p:spPr>
            <a:xfrm>
              <a:off x="4785360" y="1929384"/>
              <a:ext cx="30480" cy="29209"/>
            </a:xfrm>
            <a:custGeom>
              <a:avLst/>
              <a:gdLst/>
              <a:ahLst/>
              <a:cxnLst/>
              <a:rect l="l" t="t" r="r" b="b"/>
              <a:pathLst>
                <a:path w="30479" h="29210">
                  <a:moveTo>
                    <a:pt x="30479" y="0"/>
                  </a:moveTo>
                  <a:lnTo>
                    <a:pt x="0" y="0"/>
                  </a:lnTo>
                  <a:lnTo>
                    <a:pt x="0" y="28955"/>
                  </a:lnTo>
                  <a:lnTo>
                    <a:pt x="9651" y="28955"/>
                  </a:lnTo>
                  <a:lnTo>
                    <a:pt x="9651" y="27304"/>
                  </a:lnTo>
                  <a:lnTo>
                    <a:pt x="6984" y="27304"/>
                  </a:lnTo>
                  <a:lnTo>
                    <a:pt x="6984" y="24129"/>
                  </a:lnTo>
                  <a:lnTo>
                    <a:pt x="2793" y="24129"/>
                  </a:lnTo>
                  <a:lnTo>
                    <a:pt x="2793" y="6476"/>
                  </a:lnTo>
                  <a:lnTo>
                    <a:pt x="24891" y="6476"/>
                  </a:lnTo>
                  <a:lnTo>
                    <a:pt x="24891" y="24129"/>
                  </a:lnTo>
                  <a:lnTo>
                    <a:pt x="22224" y="24129"/>
                  </a:lnTo>
                  <a:lnTo>
                    <a:pt x="22224" y="27304"/>
                  </a:lnTo>
                  <a:lnTo>
                    <a:pt x="20827" y="27304"/>
                  </a:lnTo>
                  <a:lnTo>
                    <a:pt x="20827" y="28955"/>
                  </a:lnTo>
                  <a:lnTo>
                    <a:pt x="30479" y="28955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5" name="object 495"/>
            <p:cNvSpPr/>
            <p:nvPr/>
          </p:nvSpPr>
          <p:spPr>
            <a:xfrm>
              <a:off x="4815840" y="1932431"/>
              <a:ext cx="27940" cy="26034"/>
            </a:xfrm>
            <a:custGeom>
              <a:avLst/>
              <a:gdLst/>
              <a:ahLst/>
              <a:cxnLst/>
              <a:rect l="l" t="t" r="r" b="b"/>
              <a:pathLst>
                <a:path w="27939" h="26035">
                  <a:moveTo>
                    <a:pt x="27432" y="0"/>
                  </a:moveTo>
                  <a:lnTo>
                    <a:pt x="0" y="0"/>
                  </a:lnTo>
                  <a:lnTo>
                    <a:pt x="0" y="25907"/>
                  </a:lnTo>
                  <a:lnTo>
                    <a:pt x="27432" y="25907"/>
                  </a:lnTo>
                  <a:lnTo>
                    <a:pt x="27432" y="0"/>
                  </a:lnTo>
                  <a:close/>
                </a:path>
              </a:pathLst>
            </a:custGeom>
            <a:solidFill>
              <a:srgbClr val="40404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6" name="object 496"/>
            <p:cNvSpPr/>
            <p:nvPr/>
          </p:nvSpPr>
          <p:spPr>
            <a:xfrm>
              <a:off x="4815840" y="1929384"/>
              <a:ext cx="30480" cy="29209"/>
            </a:xfrm>
            <a:custGeom>
              <a:avLst/>
              <a:gdLst/>
              <a:ahLst/>
              <a:cxnLst/>
              <a:rect l="l" t="t" r="r" b="b"/>
              <a:pathLst>
                <a:path w="30479" h="29210">
                  <a:moveTo>
                    <a:pt x="30479" y="0"/>
                  </a:moveTo>
                  <a:lnTo>
                    <a:pt x="0" y="0"/>
                  </a:lnTo>
                  <a:lnTo>
                    <a:pt x="0" y="28955"/>
                  </a:lnTo>
                  <a:lnTo>
                    <a:pt x="9651" y="28955"/>
                  </a:lnTo>
                  <a:lnTo>
                    <a:pt x="9651" y="27304"/>
                  </a:lnTo>
                  <a:lnTo>
                    <a:pt x="6984" y="27304"/>
                  </a:lnTo>
                  <a:lnTo>
                    <a:pt x="6984" y="24129"/>
                  </a:lnTo>
                  <a:lnTo>
                    <a:pt x="2793" y="24129"/>
                  </a:lnTo>
                  <a:lnTo>
                    <a:pt x="2793" y="6476"/>
                  </a:lnTo>
                  <a:lnTo>
                    <a:pt x="24891" y="6476"/>
                  </a:lnTo>
                  <a:lnTo>
                    <a:pt x="24891" y="24129"/>
                  </a:lnTo>
                  <a:lnTo>
                    <a:pt x="22224" y="24129"/>
                  </a:lnTo>
                  <a:lnTo>
                    <a:pt x="22224" y="27304"/>
                  </a:lnTo>
                  <a:lnTo>
                    <a:pt x="19430" y="27304"/>
                  </a:lnTo>
                  <a:lnTo>
                    <a:pt x="19430" y="28955"/>
                  </a:lnTo>
                  <a:lnTo>
                    <a:pt x="30479" y="28955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7" name="object 497"/>
            <p:cNvSpPr/>
            <p:nvPr/>
          </p:nvSpPr>
          <p:spPr>
            <a:xfrm>
              <a:off x="4846320" y="1932431"/>
              <a:ext cx="27940" cy="26034"/>
            </a:xfrm>
            <a:custGeom>
              <a:avLst/>
              <a:gdLst/>
              <a:ahLst/>
              <a:cxnLst/>
              <a:rect l="l" t="t" r="r" b="b"/>
              <a:pathLst>
                <a:path w="27939" h="26035">
                  <a:moveTo>
                    <a:pt x="27432" y="0"/>
                  </a:moveTo>
                  <a:lnTo>
                    <a:pt x="0" y="0"/>
                  </a:lnTo>
                  <a:lnTo>
                    <a:pt x="0" y="25907"/>
                  </a:lnTo>
                  <a:lnTo>
                    <a:pt x="27432" y="25907"/>
                  </a:lnTo>
                  <a:lnTo>
                    <a:pt x="27432" y="0"/>
                  </a:lnTo>
                  <a:close/>
                </a:path>
              </a:pathLst>
            </a:custGeom>
            <a:solidFill>
              <a:srgbClr val="40404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8" name="object 498"/>
            <p:cNvSpPr/>
            <p:nvPr/>
          </p:nvSpPr>
          <p:spPr>
            <a:xfrm>
              <a:off x="4846320" y="1929384"/>
              <a:ext cx="29209" cy="29209"/>
            </a:xfrm>
            <a:custGeom>
              <a:avLst/>
              <a:gdLst/>
              <a:ahLst/>
              <a:cxnLst/>
              <a:rect l="l" t="t" r="r" b="b"/>
              <a:pathLst>
                <a:path w="29210" h="29210">
                  <a:moveTo>
                    <a:pt x="28955" y="0"/>
                  </a:moveTo>
                  <a:lnTo>
                    <a:pt x="0" y="0"/>
                  </a:lnTo>
                  <a:lnTo>
                    <a:pt x="0" y="28955"/>
                  </a:lnTo>
                  <a:lnTo>
                    <a:pt x="9651" y="28955"/>
                  </a:lnTo>
                  <a:lnTo>
                    <a:pt x="9651" y="27304"/>
                  </a:lnTo>
                  <a:lnTo>
                    <a:pt x="6857" y="27304"/>
                  </a:lnTo>
                  <a:lnTo>
                    <a:pt x="6857" y="24129"/>
                  </a:lnTo>
                  <a:lnTo>
                    <a:pt x="1396" y="24129"/>
                  </a:lnTo>
                  <a:lnTo>
                    <a:pt x="1396" y="6476"/>
                  </a:lnTo>
                  <a:lnTo>
                    <a:pt x="24764" y="6476"/>
                  </a:lnTo>
                  <a:lnTo>
                    <a:pt x="24764" y="24129"/>
                  </a:lnTo>
                  <a:lnTo>
                    <a:pt x="22097" y="24129"/>
                  </a:lnTo>
                  <a:lnTo>
                    <a:pt x="22097" y="27304"/>
                  </a:lnTo>
                  <a:lnTo>
                    <a:pt x="19303" y="27304"/>
                  </a:lnTo>
                  <a:lnTo>
                    <a:pt x="19303" y="28955"/>
                  </a:lnTo>
                  <a:lnTo>
                    <a:pt x="28955" y="28955"/>
                  </a:lnTo>
                  <a:lnTo>
                    <a:pt x="28955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9" name="object 499"/>
            <p:cNvSpPr/>
            <p:nvPr/>
          </p:nvSpPr>
          <p:spPr>
            <a:xfrm>
              <a:off x="4875276" y="1932431"/>
              <a:ext cx="27940" cy="26034"/>
            </a:xfrm>
            <a:custGeom>
              <a:avLst/>
              <a:gdLst/>
              <a:ahLst/>
              <a:cxnLst/>
              <a:rect l="l" t="t" r="r" b="b"/>
              <a:pathLst>
                <a:path w="27939" h="26035">
                  <a:moveTo>
                    <a:pt x="27432" y="0"/>
                  </a:moveTo>
                  <a:lnTo>
                    <a:pt x="0" y="0"/>
                  </a:lnTo>
                  <a:lnTo>
                    <a:pt x="0" y="25907"/>
                  </a:lnTo>
                  <a:lnTo>
                    <a:pt x="27432" y="25907"/>
                  </a:lnTo>
                  <a:lnTo>
                    <a:pt x="27432" y="0"/>
                  </a:lnTo>
                  <a:close/>
                </a:path>
              </a:pathLst>
            </a:custGeom>
            <a:solidFill>
              <a:srgbClr val="40404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0" name="object 500"/>
            <p:cNvSpPr/>
            <p:nvPr/>
          </p:nvSpPr>
          <p:spPr>
            <a:xfrm>
              <a:off x="4875276" y="1929384"/>
              <a:ext cx="29209" cy="29209"/>
            </a:xfrm>
            <a:custGeom>
              <a:avLst/>
              <a:gdLst/>
              <a:ahLst/>
              <a:cxnLst/>
              <a:rect l="l" t="t" r="r" b="b"/>
              <a:pathLst>
                <a:path w="29210" h="29210">
                  <a:moveTo>
                    <a:pt x="28956" y="0"/>
                  </a:moveTo>
                  <a:lnTo>
                    <a:pt x="0" y="0"/>
                  </a:lnTo>
                  <a:lnTo>
                    <a:pt x="0" y="28955"/>
                  </a:lnTo>
                  <a:lnTo>
                    <a:pt x="10541" y="28955"/>
                  </a:lnTo>
                  <a:lnTo>
                    <a:pt x="10541" y="27304"/>
                  </a:lnTo>
                  <a:lnTo>
                    <a:pt x="7874" y="27304"/>
                  </a:lnTo>
                  <a:lnTo>
                    <a:pt x="7874" y="24129"/>
                  </a:lnTo>
                  <a:lnTo>
                    <a:pt x="2667" y="24129"/>
                  </a:lnTo>
                  <a:lnTo>
                    <a:pt x="2667" y="6476"/>
                  </a:lnTo>
                  <a:lnTo>
                    <a:pt x="23749" y="6476"/>
                  </a:lnTo>
                  <a:lnTo>
                    <a:pt x="23749" y="24129"/>
                  </a:lnTo>
                  <a:lnTo>
                    <a:pt x="22352" y="24129"/>
                  </a:lnTo>
                  <a:lnTo>
                    <a:pt x="22352" y="27304"/>
                  </a:lnTo>
                  <a:lnTo>
                    <a:pt x="19685" y="27304"/>
                  </a:lnTo>
                  <a:lnTo>
                    <a:pt x="19685" y="28955"/>
                  </a:lnTo>
                  <a:lnTo>
                    <a:pt x="28956" y="28955"/>
                  </a:lnTo>
                  <a:lnTo>
                    <a:pt x="28956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1" name="object 501"/>
            <p:cNvSpPr/>
            <p:nvPr/>
          </p:nvSpPr>
          <p:spPr>
            <a:xfrm>
              <a:off x="4658868" y="1932431"/>
              <a:ext cx="27940" cy="26034"/>
            </a:xfrm>
            <a:custGeom>
              <a:avLst/>
              <a:gdLst/>
              <a:ahLst/>
              <a:cxnLst/>
              <a:rect l="l" t="t" r="r" b="b"/>
              <a:pathLst>
                <a:path w="27939" h="26035">
                  <a:moveTo>
                    <a:pt x="27432" y="0"/>
                  </a:moveTo>
                  <a:lnTo>
                    <a:pt x="0" y="0"/>
                  </a:lnTo>
                  <a:lnTo>
                    <a:pt x="0" y="25907"/>
                  </a:lnTo>
                  <a:lnTo>
                    <a:pt x="27432" y="25907"/>
                  </a:lnTo>
                  <a:lnTo>
                    <a:pt x="27432" y="0"/>
                  </a:lnTo>
                  <a:close/>
                </a:path>
              </a:pathLst>
            </a:custGeom>
            <a:solidFill>
              <a:srgbClr val="40404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2" name="object 502"/>
            <p:cNvSpPr/>
            <p:nvPr/>
          </p:nvSpPr>
          <p:spPr>
            <a:xfrm>
              <a:off x="4657344" y="1929384"/>
              <a:ext cx="29209" cy="29209"/>
            </a:xfrm>
            <a:custGeom>
              <a:avLst/>
              <a:gdLst/>
              <a:ahLst/>
              <a:cxnLst/>
              <a:rect l="l" t="t" r="r" b="b"/>
              <a:pathLst>
                <a:path w="29210" h="29210">
                  <a:moveTo>
                    <a:pt x="28955" y="0"/>
                  </a:moveTo>
                  <a:lnTo>
                    <a:pt x="0" y="0"/>
                  </a:lnTo>
                  <a:lnTo>
                    <a:pt x="0" y="28955"/>
                  </a:lnTo>
                  <a:lnTo>
                    <a:pt x="9651" y="28955"/>
                  </a:lnTo>
                  <a:lnTo>
                    <a:pt x="9651" y="27304"/>
                  </a:lnTo>
                  <a:lnTo>
                    <a:pt x="6857" y="27304"/>
                  </a:lnTo>
                  <a:lnTo>
                    <a:pt x="6857" y="24129"/>
                  </a:lnTo>
                  <a:lnTo>
                    <a:pt x="4190" y="24129"/>
                  </a:lnTo>
                  <a:lnTo>
                    <a:pt x="4190" y="6476"/>
                  </a:lnTo>
                  <a:lnTo>
                    <a:pt x="27558" y="6476"/>
                  </a:lnTo>
                  <a:lnTo>
                    <a:pt x="27558" y="24129"/>
                  </a:lnTo>
                  <a:lnTo>
                    <a:pt x="22097" y="24129"/>
                  </a:lnTo>
                  <a:lnTo>
                    <a:pt x="22097" y="27304"/>
                  </a:lnTo>
                  <a:lnTo>
                    <a:pt x="19303" y="27304"/>
                  </a:lnTo>
                  <a:lnTo>
                    <a:pt x="19303" y="28955"/>
                  </a:lnTo>
                  <a:lnTo>
                    <a:pt x="28955" y="28955"/>
                  </a:lnTo>
                  <a:lnTo>
                    <a:pt x="28955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3" name="object 503"/>
            <p:cNvSpPr/>
            <p:nvPr/>
          </p:nvSpPr>
          <p:spPr>
            <a:xfrm>
              <a:off x="4451604" y="1932431"/>
              <a:ext cx="27940" cy="26034"/>
            </a:xfrm>
            <a:custGeom>
              <a:avLst/>
              <a:gdLst/>
              <a:ahLst/>
              <a:cxnLst/>
              <a:rect l="l" t="t" r="r" b="b"/>
              <a:pathLst>
                <a:path w="27939" h="26035">
                  <a:moveTo>
                    <a:pt x="27432" y="0"/>
                  </a:moveTo>
                  <a:lnTo>
                    <a:pt x="0" y="0"/>
                  </a:lnTo>
                  <a:lnTo>
                    <a:pt x="0" y="25907"/>
                  </a:lnTo>
                  <a:lnTo>
                    <a:pt x="27432" y="25907"/>
                  </a:lnTo>
                  <a:lnTo>
                    <a:pt x="27432" y="0"/>
                  </a:lnTo>
                  <a:close/>
                </a:path>
              </a:pathLst>
            </a:custGeom>
            <a:solidFill>
              <a:srgbClr val="40404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4" name="object 504"/>
            <p:cNvSpPr/>
            <p:nvPr/>
          </p:nvSpPr>
          <p:spPr>
            <a:xfrm>
              <a:off x="4448556" y="1929384"/>
              <a:ext cx="30480" cy="29209"/>
            </a:xfrm>
            <a:custGeom>
              <a:avLst/>
              <a:gdLst/>
              <a:ahLst/>
              <a:cxnLst/>
              <a:rect l="l" t="t" r="r" b="b"/>
              <a:pathLst>
                <a:path w="30479" h="29210">
                  <a:moveTo>
                    <a:pt x="30479" y="0"/>
                  </a:moveTo>
                  <a:lnTo>
                    <a:pt x="0" y="0"/>
                  </a:lnTo>
                  <a:lnTo>
                    <a:pt x="0" y="28955"/>
                  </a:lnTo>
                  <a:lnTo>
                    <a:pt x="11048" y="28955"/>
                  </a:lnTo>
                  <a:lnTo>
                    <a:pt x="11048" y="27304"/>
                  </a:lnTo>
                  <a:lnTo>
                    <a:pt x="8254" y="27304"/>
                  </a:lnTo>
                  <a:lnTo>
                    <a:pt x="8254" y="24129"/>
                  </a:lnTo>
                  <a:lnTo>
                    <a:pt x="5587" y="24129"/>
                  </a:lnTo>
                  <a:lnTo>
                    <a:pt x="5587" y="6476"/>
                  </a:lnTo>
                  <a:lnTo>
                    <a:pt x="27685" y="6476"/>
                  </a:lnTo>
                  <a:lnTo>
                    <a:pt x="27685" y="24129"/>
                  </a:lnTo>
                  <a:lnTo>
                    <a:pt x="23494" y="24129"/>
                  </a:lnTo>
                  <a:lnTo>
                    <a:pt x="23494" y="27304"/>
                  </a:lnTo>
                  <a:lnTo>
                    <a:pt x="20827" y="27304"/>
                  </a:lnTo>
                  <a:lnTo>
                    <a:pt x="20827" y="28955"/>
                  </a:lnTo>
                  <a:lnTo>
                    <a:pt x="30479" y="28955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5" name="object 505"/>
            <p:cNvSpPr/>
            <p:nvPr/>
          </p:nvSpPr>
          <p:spPr>
            <a:xfrm>
              <a:off x="4480560" y="1932431"/>
              <a:ext cx="27940" cy="26034"/>
            </a:xfrm>
            <a:custGeom>
              <a:avLst/>
              <a:gdLst/>
              <a:ahLst/>
              <a:cxnLst/>
              <a:rect l="l" t="t" r="r" b="b"/>
              <a:pathLst>
                <a:path w="27939" h="26035">
                  <a:moveTo>
                    <a:pt x="27432" y="0"/>
                  </a:moveTo>
                  <a:lnTo>
                    <a:pt x="0" y="0"/>
                  </a:lnTo>
                  <a:lnTo>
                    <a:pt x="0" y="25907"/>
                  </a:lnTo>
                  <a:lnTo>
                    <a:pt x="27432" y="25907"/>
                  </a:lnTo>
                  <a:lnTo>
                    <a:pt x="27432" y="0"/>
                  </a:lnTo>
                  <a:close/>
                </a:path>
              </a:pathLst>
            </a:custGeom>
            <a:solidFill>
              <a:srgbClr val="40404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6" name="object 506"/>
            <p:cNvSpPr/>
            <p:nvPr/>
          </p:nvSpPr>
          <p:spPr>
            <a:xfrm>
              <a:off x="4479036" y="1929384"/>
              <a:ext cx="29209" cy="29209"/>
            </a:xfrm>
            <a:custGeom>
              <a:avLst/>
              <a:gdLst/>
              <a:ahLst/>
              <a:cxnLst/>
              <a:rect l="l" t="t" r="r" b="b"/>
              <a:pathLst>
                <a:path w="29210" h="29210">
                  <a:moveTo>
                    <a:pt x="28956" y="0"/>
                  </a:moveTo>
                  <a:lnTo>
                    <a:pt x="0" y="0"/>
                  </a:lnTo>
                  <a:lnTo>
                    <a:pt x="0" y="28955"/>
                  </a:lnTo>
                  <a:lnTo>
                    <a:pt x="9271" y="28955"/>
                  </a:lnTo>
                  <a:lnTo>
                    <a:pt x="9271" y="27304"/>
                  </a:lnTo>
                  <a:lnTo>
                    <a:pt x="6604" y="27304"/>
                  </a:lnTo>
                  <a:lnTo>
                    <a:pt x="6604" y="24129"/>
                  </a:lnTo>
                  <a:lnTo>
                    <a:pt x="5207" y="24129"/>
                  </a:lnTo>
                  <a:lnTo>
                    <a:pt x="5207" y="6476"/>
                  </a:lnTo>
                  <a:lnTo>
                    <a:pt x="26289" y="6476"/>
                  </a:lnTo>
                  <a:lnTo>
                    <a:pt x="26289" y="24129"/>
                  </a:lnTo>
                  <a:lnTo>
                    <a:pt x="21082" y="24129"/>
                  </a:lnTo>
                  <a:lnTo>
                    <a:pt x="21082" y="27304"/>
                  </a:lnTo>
                  <a:lnTo>
                    <a:pt x="19685" y="27304"/>
                  </a:lnTo>
                  <a:lnTo>
                    <a:pt x="19685" y="28955"/>
                  </a:lnTo>
                  <a:lnTo>
                    <a:pt x="28956" y="28955"/>
                  </a:lnTo>
                  <a:lnTo>
                    <a:pt x="28956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7" name="object 507"/>
            <p:cNvSpPr/>
            <p:nvPr/>
          </p:nvSpPr>
          <p:spPr>
            <a:xfrm>
              <a:off x="4511040" y="1932431"/>
              <a:ext cx="27940" cy="26034"/>
            </a:xfrm>
            <a:custGeom>
              <a:avLst/>
              <a:gdLst/>
              <a:ahLst/>
              <a:cxnLst/>
              <a:rect l="l" t="t" r="r" b="b"/>
              <a:pathLst>
                <a:path w="27939" h="26035">
                  <a:moveTo>
                    <a:pt x="27432" y="0"/>
                  </a:moveTo>
                  <a:lnTo>
                    <a:pt x="0" y="0"/>
                  </a:lnTo>
                  <a:lnTo>
                    <a:pt x="0" y="25907"/>
                  </a:lnTo>
                  <a:lnTo>
                    <a:pt x="27432" y="25907"/>
                  </a:lnTo>
                  <a:lnTo>
                    <a:pt x="27432" y="0"/>
                  </a:lnTo>
                  <a:close/>
                </a:path>
              </a:pathLst>
            </a:custGeom>
            <a:solidFill>
              <a:srgbClr val="40404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8" name="object 508"/>
            <p:cNvSpPr/>
            <p:nvPr/>
          </p:nvSpPr>
          <p:spPr>
            <a:xfrm>
              <a:off x="4507992" y="1929384"/>
              <a:ext cx="30480" cy="29209"/>
            </a:xfrm>
            <a:custGeom>
              <a:avLst/>
              <a:gdLst/>
              <a:ahLst/>
              <a:cxnLst/>
              <a:rect l="l" t="t" r="r" b="b"/>
              <a:pathLst>
                <a:path w="30479" h="29210">
                  <a:moveTo>
                    <a:pt x="30479" y="0"/>
                  </a:moveTo>
                  <a:lnTo>
                    <a:pt x="0" y="0"/>
                  </a:lnTo>
                  <a:lnTo>
                    <a:pt x="0" y="28955"/>
                  </a:lnTo>
                  <a:lnTo>
                    <a:pt x="9651" y="28955"/>
                  </a:lnTo>
                  <a:lnTo>
                    <a:pt x="9651" y="27304"/>
                  </a:lnTo>
                  <a:lnTo>
                    <a:pt x="6984" y="27304"/>
                  </a:lnTo>
                  <a:lnTo>
                    <a:pt x="6984" y="24129"/>
                  </a:lnTo>
                  <a:lnTo>
                    <a:pt x="4190" y="24129"/>
                  </a:lnTo>
                  <a:lnTo>
                    <a:pt x="4190" y="6476"/>
                  </a:lnTo>
                  <a:lnTo>
                    <a:pt x="27685" y="6476"/>
                  </a:lnTo>
                  <a:lnTo>
                    <a:pt x="27685" y="24129"/>
                  </a:lnTo>
                  <a:lnTo>
                    <a:pt x="22224" y="24129"/>
                  </a:lnTo>
                  <a:lnTo>
                    <a:pt x="22224" y="27304"/>
                  </a:lnTo>
                  <a:lnTo>
                    <a:pt x="19430" y="27304"/>
                  </a:lnTo>
                  <a:lnTo>
                    <a:pt x="19430" y="28955"/>
                  </a:lnTo>
                  <a:lnTo>
                    <a:pt x="30479" y="28955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9" name="object 509"/>
            <p:cNvSpPr/>
            <p:nvPr/>
          </p:nvSpPr>
          <p:spPr>
            <a:xfrm>
              <a:off x="4539996" y="1932431"/>
              <a:ext cx="27940" cy="26034"/>
            </a:xfrm>
            <a:custGeom>
              <a:avLst/>
              <a:gdLst/>
              <a:ahLst/>
              <a:cxnLst/>
              <a:rect l="l" t="t" r="r" b="b"/>
              <a:pathLst>
                <a:path w="27939" h="26035">
                  <a:moveTo>
                    <a:pt x="27432" y="0"/>
                  </a:moveTo>
                  <a:lnTo>
                    <a:pt x="0" y="0"/>
                  </a:lnTo>
                  <a:lnTo>
                    <a:pt x="0" y="25907"/>
                  </a:lnTo>
                  <a:lnTo>
                    <a:pt x="27432" y="25907"/>
                  </a:lnTo>
                  <a:lnTo>
                    <a:pt x="27432" y="0"/>
                  </a:lnTo>
                  <a:close/>
                </a:path>
              </a:pathLst>
            </a:custGeom>
            <a:solidFill>
              <a:srgbClr val="40404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0" name="object 510"/>
            <p:cNvSpPr/>
            <p:nvPr/>
          </p:nvSpPr>
          <p:spPr>
            <a:xfrm>
              <a:off x="4538472" y="1929384"/>
              <a:ext cx="29209" cy="29209"/>
            </a:xfrm>
            <a:custGeom>
              <a:avLst/>
              <a:gdLst/>
              <a:ahLst/>
              <a:cxnLst/>
              <a:rect l="l" t="t" r="r" b="b"/>
              <a:pathLst>
                <a:path w="29210" h="29210">
                  <a:moveTo>
                    <a:pt x="28955" y="0"/>
                  </a:moveTo>
                  <a:lnTo>
                    <a:pt x="0" y="0"/>
                  </a:lnTo>
                  <a:lnTo>
                    <a:pt x="0" y="28955"/>
                  </a:lnTo>
                  <a:lnTo>
                    <a:pt x="9651" y="28955"/>
                  </a:lnTo>
                  <a:lnTo>
                    <a:pt x="9651" y="27304"/>
                  </a:lnTo>
                  <a:lnTo>
                    <a:pt x="6857" y="27304"/>
                  </a:lnTo>
                  <a:lnTo>
                    <a:pt x="6857" y="24129"/>
                  </a:lnTo>
                  <a:lnTo>
                    <a:pt x="4190" y="24129"/>
                  </a:lnTo>
                  <a:lnTo>
                    <a:pt x="4190" y="6476"/>
                  </a:lnTo>
                  <a:lnTo>
                    <a:pt x="27558" y="6476"/>
                  </a:lnTo>
                  <a:lnTo>
                    <a:pt x="27558" y="24129"/>
                  </a:lnTo>
                  <a:lnTo>
                    <a:pt x="22097" y="24129"/>
                  </a:lnTo>
                  <a:lnTo>
                    <a:pt x="22097" y="27304"/>
                  </a:lnTo>
                  <a:lnTo>
                    <a:pt x="19303" y="27304"/>
                  </a:lnTo>
                  <a:lnTo>
                    <a:pt x="19303" y="28955"/>
                  </a:lnTo>
                  <a:lnTo>
                    <a:pt x="28955" y="28955"/>
                  </a:lnTo>
                  <a:lnTo>
                    <a:pt x="28955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1" name="object 511"/>
            <p:cNvSpPr/>
            <p:nvPr/>
          </p:nvSpPr>
          <p:spPr>
            <a:xfrm>
              <a:off x="4570476" y="1932431"/>
              <a:ext cx="27940" cy="26034"/>
            </a:xfrm>
            <a:custGeom>
              <a:avLst/>
              <a:gdLst/>
              <a:ahLst/>
              <a:cxnLst/>
              <a:rect l="l" t="t" r="r" b="b"/>
              <a:pathLst>
                <a:path w="27939" h="26035">
                  <a:moveTo>
                    <a:pt x="27432" y="0"/>
                  </a:moveTo>
                  <a:lnTo>
                    <a:pt x="0" y="0"/>
                  </a:lnTo>
                  <a:lnTo>
                    <a:pt x="0" y="25907"/>
                  </a:lnTo>
                  <a:lnTo>
                    <a:pt x="27432" y="25907"/>
                  </a:lnTo>
                  <a:lnTo>
                    <a:pt x="27432" y="0"/>
                  </a:lnTo>
                  <a:close/>
                </a:path>
              </a:pathLst>
            </a:custGeom>
            <a:solidFill>
              <a:srgbClr val="40404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2" name="object 512"/>
            <p:cNvSpPr/>
            <p:nvPr/>
          </p:nvSpPr>
          <p:spPr>
            <a:xfrm>
              <a:off x="4567428" y="1929384"/>
              <a:ext cx="30480" cy="29209"/>
            </a:xfrm>
            <a:custGeom>
              <a:avLst/>
              <a:gdLst/>
              <a:ahLst/>
              <a:cxnLst/>
              <a:rect l="l" t="t" r="r" b="b"/>
              <a:pathLst>
                <a:path w="30479" h="29210">
                  <a:moveTo>
                    <a:pt x="30479" y="0"/>
                  </a:moveTo>
                  <a:lnTo>
                    <a:pt x="0" y="0"/>
                  </a:lnTo>
                  <a:lnTo>
                    <a:pt x="0" y="28955"/>
                  </a:lnTo>
                  <a:lnTo>
                    <a:pt x="11048" y="28955"/>
                  </a:lnTo>
                  <a:lnTo>
                    <a:pt x="11048" y="27304"/>
                  </a:lnTo>
                  <a:lnTo>
                    <a:pt x="8254" y="27304"/>
                  </a:lnTo>
                  <a:lnTo>
                    <a:pt x="8254" y="24129"/>
                  </a:lnTo>
                  <a:lnTo>
                    <a:pt x="5587" y="24129"/>
                  </a:lnTo>
                  <a:lnTo>
                    <a:pt x="5587" y="6476"/>
                  </a:lnTo>
                  <a:lnTo>
                    <a:pt x="27685" y="6476"/>
                  </a:lnTo>
                  <a:lnTo>
                    <a:pt x="27685" y="24129"/>
                  </a:lnTo>
                  <a:lnTo>
                    <a:pt x="23494" y="24129"/>
                  </a:lnTo>
                  <a:lnTo>
                    <a:pt x="23494" y="27304"/>
                  </a:lnTo>
                  <a:lnTo>
                    <a:pt x="20827" y="27304"/>
                  </a:lnTo>
                  <a:lnTo>
                    <a:pt x="20827" y="28955"/>
                  </a:lnTo>
                  <a:lnTo>
                    <a:pt x="30479" y="28955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3" name="object 513"/>
            <p:cNvSpPr/>
            <p:nvPr/>
          </p:nvSpPr>
          <p:spPr>
            <a:xfrm>
              <a:off x="4600956" y="1932431"/>
              <a:ext cx="26034" cy="26034"/>
            </a:xfrm>
            <a:custGeom>
              <a:avLst/>
              <a:gdLst/>
              <a:ahLst/>
              <a:cxnLst/>
              <a:rect l="l" t="t" r="r" b="b"/>
              <a:pathLst>
                <a:path w="26035" h="26035">
                  <a:moveTo>
                    <a:pt x="25908" y="0"/>
                  </a:moveTo>
                  <a:lnTo>
                    <a:pt x="0" y="0"/>
                  </a:lnTo>
                  <a:lnTo>
                    <a:pt x="0" y="25907"/>
                  </a:lnTo>
                  <a:lnTo>
                    <a:pt x="25908" y="25907"/>
                  </a:lnTo>
                  <a:lnTo>
                    <a:pt x="25908" y="0"/>
                  </a:lnTo>
                  <a:close/>
                </a:path>
              </a:pathLst>
            </a:custGeom>
            <a:solidFill>
              <a:srgbClr val="40404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4" name="object 514"/>
            <p:cNvSpPr/>
            <p:nvPr/>
          </p:nvSpPr>
          <p:spPr>
            <a:xfrm>
              <a:off x="4597908" y="1929384"/>
              <a:ext cx="29209" cy="29209"/>
            </a:xfrm>
            <a:custGeom>
              <a:avLst/>
              <a:gdLst/>
              <a:ahLst/>
              <a:cxnLst/>
              <a:rect l="l" t="t" r="r" b="b"/>
              <a:pathLst>
                <a:path w="29210" h="29210">
                  <a:moveTo>
                    <a:pt x="28956" y="0"/>
                  </a:moveTo>
                  <a:lnTo>
                    <a:pt x="0" y="0"/>
                  </a:lnTo>
                  <a:lnTo>
                    <a:pt x="0" y="28955"/>
                  </a:lnTo>
                  <a:lnTo>
                    <a:pt x="9271" y="28955"/>
                  </a:lnTo>
                  <a:lnTo>
                    <a:pt x="9271" y="27304"/>
                  </a:lnTo>
                  <a:lnTo>
                    <a:pt x="7874" y="27304"/>
                  </a:lnTo>
                  <a:lnTo>
                    <a:pt x="7874" y="24129"/>
                  </a:lnTo>
                  <a:lnTo>
                    <a:pt x="5207" y="24129"/>
                  </a:lnTo>
                  <a:lnTo>
                    <a:pt x="5207" y="6476"/>
                  </a:lnTo>
                  <a:lnTo>
                    <a:pt x="26289" y="6476"/>
                  </a:lnTo>
                  <a:lnTo>
                    <a:pt x="26289" y="24129"/>
                  </a:lnTo>
                  <a:lnTo>
                    <a:pt x="21082" y="24129"/>
                  </a:lnTo>
                  <a:lnTo>
                    <a:pt x="21082" y="27304"/>
                  </a:lnTo>
                  <a:lnTo>
                    <a:pt x="19685" y="27304"/>
                  </a:lnTo>
                  <a:lnTo>
                    <a:pt x="19685" y="28955"/>
                  </a:lnTo>
                  <a:lnTo>
                    <a:pt x="28956" y="28955"/>
                  </a:lnTo>
                  <a:lnTo>
                    <a:pt x="28956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5" name="object 515"/>
            <p:cNvSpPr/>
            <p:nvPr/>
          </p:nvSpPr>
          <p:spPr>
            <a:xfrm>
              <a:off x="4629912" y="1932431"/>
              <a:ext cx="27940" cy="26034"/>
            </a:xfrm>
            <a:custGeom>
              <a:avLst/>
              <a:gdLst/>
              <a:ahLst/>
              <a:cxnLst/>
              <a:rect l="l" t="t" r="r" b="b"/>
              <a:pathLst>
                <a:path w="27939" h="26035">
                  <a:moveTo>
                    <a:pt x="27432" y="0"/>
                  </a:moveTo>
                  <a:lnTo>
                    <a:pt x="0" y="0"/>
                  </a:lnTo>
                  <a:lnTo>
                    <a:pt x="0" y="25907"/>
                  </a:lnTo>
                  <a:lnTo>
                    <a:pt x="27432" y="25907"/>
                  </a:lnTo>
                  <a:lnTo>
                    <a:pt x="27432" y="0"/>
                  </a:lnTo>
                  <a:close/>
                </a:path>
              </a:pathLst>
            </a:custGeom>
            <a:solidFill>
              <a:srgbClr val="40404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6" name="object 516"/>
            <p:cNvSpPr/>
            <p:nvPr/>
          </p:nvSpPr>
          <p:spPr>
            <a:xfrm>
              <a:off x="4626864" y="1929384"/>
              <a:ext cx="30480" cy="29209"/>
            </a:xfrm>
            <a:custGeom>
              <a:avLst/>
              <a:gdLst/>
              <a:ahLst/>
              <a:cxnLst/>
              <a:rect l="l" t="t" r="r" b="b"/>
              <a:pathLst>
                <a:path w="30479" h="29210">
                  <a:moveTo>
                    <a:pt x="30479" y="0"/>
                  </a:moveTo>
                  <a:lnTo>
                    <a:pt x="0" y="0"/>
                  </a:lnTo>
                  <a:lnTo>
                    <a:pt x="0" y="28955"/>
                  </a:lnTo>
                  <a:lnTo>
                    <a:pt x="9651" y="28955"/>
                  </a:lnTo>
                  <a:lnTo>
                    <a:pt x="9651" y="27304"/>
                  </a:lnTo>
                  <a:lnTo>
                    <a:pt x="6984" y="27304"/>
                  </a:lnTo>
                  <a:lnTo>
                    <a:pt x="6984" y="24129"/>
                  </a:lnTo>
                  <a:lnTo>
                    <a:pt x="5587" y="24129"/>
                  </a:lnTo>
                  <a:lnTo>
                    <a:pt x="5587" y="6476"/>
                  </a:lnTo>
                  <a:lnTo>
                    <a:pt x="27685" y="6476"/>
                  </a:lnTo>
                  <a:lnTo>
                    <a:pt x="27685" y="24129"/>
                  </a:lnTo>
                  <a:lnTo>
                    <a:pt x="22224" y="24129"/>
                  </a:lnTo>
                  <a:lnTo>
                    <a:pt x="22224" y="27304"/>
                  </a:lnTo>
                  <a:lnTo>
                    <a:pt x="19430" y="27304"/>
                  </a:lnTo>
                  <a:lnTo>
                    <a:pt x="19430" y="28955"/>
                  </a:lnTo>
                  <a:lnTo>
                    <a:pt x="30479" y="28955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7" name="object 517"/>
            <p:cNvSpPr/>
            <p:nvPr/>
          </p:nvSpPr>
          <p:spPr>
            <a:xfrm>
              <a:off x="4411980" y="1932431"/>
              <a:ext cx="27940" cy="26034"/>
            </a:xfrm>
            <a:custGeom>
              <a:avLst/>
              <a:gdLst/>
              <a:ahLst/>
              <a:cxnLst/>
              <a:rect l="l" t="t" r="r" b="b"/>
              <a:pathLst>
                <a:path w="27939" h="26035">
                  <a:moveTo>
                    <a:pt x="27432" y="0"/>
                  </a:moveTo>
                  <a:lnTo>
                    <a:pt x="0" y="0"/>
                  </a:lnTo>
                  <a:lnTo>
                    <a:pt x="0" y="25907"/>
                  </a:lnTo>
                  <a:lnTo>
                    <a:pt x="27432" y="25907"/>
                  </a:lnTo>
                  <a:lnTo>
                    <a:pt x="27432" y="0"/>
                  </a:lnTo>
                  <a:close/>
                </a:path>
              </a:pathLst>
            </a:custGeom>
            <a:solidFill>
              <a:srgbClr val="40404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8" name="object 518"/>
            <p:cNvSpPr/>
            <p:nvPr/>
          </p:nvSpPr>
          <p:spPr>
            <a:xfrm>
              <a:off x="4411980" y="1929384"/>
              <a:ext cx="29209" cy="29209"/>
            </a:xfrm>
            <a:custGeom>
              <a:avLst/>
              <a:gdLst/>
              <a:ahLst/>
              <a:cxnLst/>
              <a:rect l="l" t="t" r="r" b="b"/>
              <a:pathLst>
                <a:path w="29210" h="29210">
                  <a:moveTo>
                    <a:pt x="28956" y="0"/>
                  </a:moveTo>
                  <a:lnTo>
                    <a:pt x="0" y="0"/>
                  </a:lnTo>
                  <a:lnTo>
                    <a:pt x="0" y="28955"/>
                  </a:lnTo>
                  <a:lnTo>
                    <a:pt x="9271" y="28955"/>
                  </a:lnTo>
                  <a:lnTo>
                    <a:pt x="9271" y="27304"/>
                  </a:lnTo>
                  <a:lnTo>
                    <a:pt x="6604" y="27304"/>
                  </a:lnTo>
                  <a:lnTo>
                    <a:pt x="6604" y="24129"/>
                  </a:lnTo>
                  <a:lnTo>
                    <a:pt x="5207" y="24129"/>
                  </a:lnTo>
                  <a:lnTo>
                    <a:pt x="5207" y="6476"/>
                  </a:lnTo>
                  <a:lnTo>
                    <a:pt x="23749" y="6476"/>
                  </a:lnTo>
                  <a:lnTo>
                    <a:pt x="23749" y="24129"/>
                  </a:lnTo>
                  <a:lnTo>
                    <a:pt x="21082" y="24129"/>
                  </a:lnTo>
                  <a:lnTo>
                    <a:pt x="21082" y="27304"/>
                  </a:lnTo>
                  <a:lnTo>
                    <a:pt x="19685" y="27304"/>
                  </a:lnTo>
                  <a:lnTo>
                    <a:pt x="19685" y="28955"/>
                  </a:lnTo>
                  <a:lnTo>
                    <a:pt x="28956" y="28955"/>
                  </a:lnTo>
                  <a:lnTo>
                    <a:pt x="28956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9" name="object 519"/>
            <p:cNvSpPr/>
            <p:nvPr/>
          </p:nvSpPr>
          <p:spPr>
            <a:xfrm>
              <a:off x="4203192" y="1932431"/>
              <a:ext cx="27940" cy="26034"/>
            </a:xfrm>
            <a:custGeom>
              <a:avLst/>
              <a:gdLst/>
              <a:ahLst/>
              <a:cxnLst/>
              <a:rect l="l" t="t" r="r" b="b"/>
              <a:pathLst>
                <a:path w="27939" h="26035">
                  <a:moveTo>
                    <a:pt x="27432" y="0"/>
                  </a:moveTo>
                  <a:lnTo>
                    <a:pt x="0" y="0"/>
                  </a:lnTo>
                  <a:lnTo>
                    <a:pt x="0" y="25907"/>
                  </a:lnTo>
                  <a:lnTo>
                    <a:pt x="27432" y="25907"/>
                  </a:lnTo>
                  <a:lnTo>
                    <a:pt x="27432" y="0"/>
                  </a:lnTo>
                  <a:close/>
                </a:path>
              </a:pathLst>
            </a:custGeom>
            <a:solidFill>
              <a:srgbClr val="40404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0" name="object 520"/>
            <p:cNvSpPr/>
            <p:nvPr/>
          </p:nvSpPr>
          <p:spPr>
            <a:xfrm>
              <a:off x="4203192" y="1929384"/>
              <a:ext cx="29209" cy="29209"/>
            </a:xfrm>
            <a:custGeom>
              <a:avLst/>
              <a:gdLst/>
              <a:ahLst/>
              <a:cxnLst/>
              <a:rect l="l" t="t" r="r" b="b"/>
              <a:pathLst>
                <a:path w="29210" h="29210">
                  <a:moveTo>
                    <a:pt x="28955" y="0"/>
                  </a:moveTo>
                  <a:lnTo>
                    <a:pt x="0" y="0"/>
                  </a:lnTo>
                  <a:lnTo>
                    <a:pt x="0" y="28955"/>
                  </a:lnTo>
                  <a:lnTo>
                    <a:pt x="9651" y="28955"/>
                  </a:lnTo>
                  <a:lnTo>
                    <a:pt x="9651" y="27304"/>
                  </a:lnTo>
                  <a:lnTo>
                    <a:pt x="6857" y="27304"/>
                  </a:lnTo>
                  <a:lnTo>
                    <a:pt x="6857" y="24129"/>
                  </a:lnTo>
                  <a:lnTo>
                    <a:pt x="4190" y="24129"/>
                  </a:lnTo>
                  <a:lnTo>
                    <a:pt x="4190" y="6476"/>
                  </a:lnTo>
                  <a:lnTo>
                    <a:pt x="24764" y="6476"/>
                  </a:lnTo>
                  <a:lnTo>
                    <a:pt x="24764" y="24129"/>
                  </a:lnTo>
                  <a:lnTo>
                    <a:pt x="22097" y="24129"/>
                  </a:lnTo>
                  <a:lnTo>
                    <a:pt x="22097" y="27304"/>
                  </a:lnTo>
                  <a:lnTo>
                    <a:pt x="19303" y="27304"/>
                  </a:lnTo>
                  <a:lnTo>
                    <a:pt x="19303" y="28955"/>
                  </a:lnTo>
                  <a:lnTo>
                    <a:pt x="28955" y="28955"/>
                  </a:lnTo>
                  <a:lnTo>
                    <a:pt x="28955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1" name="object 521"/>
            <p:cNvSpPr/>
            <p:nvPr/>
          </p:nvSpPr>
          <p:spPr>
            <a:xfrm>
              <a:off x="4232148" y="1932431"/>
              <a:ext cx="27940" cy="26034"/>
            </a:xfrm>
            <a:custGeom>
              <a:avLst/>
              <a:gdLst/>
              <a:ahLst/>
              <a:cxnLst/>
              <a:rect l="l" t="t" r="r" b="b"/>
              <a:pathLst>
                <a:path w="27939" h="26035">
                  <a:moveTo>
                    <a:pt x="27432" y="0"/>
                  </a:moveTo>
                  <a:lnTo>
                    <a:pt x="0" y="0"/>
                  </a:lnTo>
                  <a:lnTo>
                    <a:pt x="0" y="25907"/>
                  </a:lnTo>
                  <a:lnTo>
                    <a:pt x="27432" y="25907"/>
                  </a:lnTo>
                  <a:lnTo>
                    <a:pt x="27432" y="0"/>
                  </a:lnTo>
                  <a:close/>
                </a:path>
              </a:pathLst>
            </a:custGeom>
            <a:solidFill>
              <a:srgbClr val="40404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2" name="object 522"/>
            <p:cNvSpPr/>
            <p:nvPr/>
          </p:nvSpPr>
          <p:spPr>
            <a:xfrm>
              <a:off x="4232148" y="1929384"/>
              <a:ext cx="30480" cy="29209"/>
            </a:xfrm>
            <a:custGeom>
              <a:avLst/>
              <a:gdLst/>
              <a:ahLst/>
              <a:cxnLst/>
              <a:rect l="l" t="t" r="r" b="b"/>
              <a:pathLst>
                <a:path w="30479" h="29210">
                  <a:moveTo>
                    <a:pt x="30479" y="0"/>
                  </a:moveTo>
                  <a:lnTo>
                    <a:pt x="0" y="0"/>
                  </a:lnTo>
                  <a:lnTo>
                    <a:pt x="0" y="28955"/>
                  </a:lnTo>
                  <a:lnTo>
                    <a:pt x="11048" y="28955"/>
                  </a:lnTo>
                  <a:lnTo>
                    <a:pt x="11048" y="27304"/>
                  </a:lnTo>
                  <a:lnTo>
                    <a:pt x="8254" y="27304"/>
                  </a:lnTo>
                  <a:lnTo>
                    <a:pt x="8254" y="24129"/>
                  </a:lnTo>
                  <a:lnTo>
                    <a:pt x="5587" y="24129"/>
                  </a:lnTo>
                  <a:lnTo>
                    <a:pt x="5587" y="6476"/>
                  </a:lnTo>
                  <a:lnTo>
                    <a:pt x="26288" y="6476"/>
                  </a:lnTo>
                  <a:lnTo>
                    <a:pt x="26288" y="24129"/>
                  </a:lnTo>
                  <a:lnTo>
                    <a:pt x="23494" y="24129"/>
                  </a:lnTo>
                  <a:lnTo>
                    <a:pt x="23494" y="27304"/>
                  </a:lnTo>
                  <a:lnTo>
                    <a:pt x="20827" y="27304"/>
                  </a:lnTo>
                  <a:lnTo>
                    <a:pt x="20827" y="28955"/>
                  </a:lnTo>
                  <a:lnTo>
                    <a:pt x="30479" y="28955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3" name="object 523"/>
            <p:cNvSpPr/>
            <p:nvPr/>
          </p:nvSpPr>
          <p:spPr>
            <a:xfrm>
              <a:off x="4262628" y="1932431"/>
              <a:ext cx="27940" cy="26034"/>
            </a:xfrm>
            <a:custGeom>
              <a:avLst/>
              <a:gdLst/>
              <a:ahLst/>
              <a:cxnLst/>
              <a:rect l="l" t="t" r="r" b="b"/>
              <a:pathLst>
                <a:path w="27939" h="26035">
                  <a:moveTo>
                    <a:pt x="27432" y="0"/>
                  </a:moveTo>
                  <a:lnTo>
                    <a:pt x="0" y="0"/>
                  </a:lnTo>
                  <a:lnTo>
                    <a:pt x="0" y="25907"/>
                  </a:lnTo>
                  <a:lnTo>
                    <a:pt x="27432" y="25907"/>
                  </a:lnTo>
                  <a:lnTo>
                    <a:pt x="27432" y="0"/>
                  </a:lnTo>
                  <a:close/>
                </a:path>
              </a:pathLst>
            </a:custGeom>
            <a:solidFill>
              <a:srgbClr val="40404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4" name="object 524"/>
            <p:cNvSpPr/>
            <p:nvPr/>
          </p:nvSpPr>
          <p:spPr>
            <a:xfrm>
              <a:off x="4262628" y="1929384"/>
              <a:ext cx="30480" cy="29209"/>
            </a:xfrm>
            <a:custGeom>
              <a:avLst/>
              <a:gdLst/>
              <a:ahLst/>
              <a:cxnLst/>
              <a:rect l="l" t="t" r="r" b="b"/>
              <a:pathLst>
                <a:path w="30479" h="29210">
                  <a:moveTo>
                    <a:pt x="30479" y="0"/>
                  </a:moveTo>
                  <a:lnTo>
                    <a:pt x="0" y="0"/>
                  </a:lnTo>
                  <a:lnTo>
                    <a:pt x="0" y="28955"/>
                  </a:lnTo>
                  <a:lnTo>
                    <a:pt x="9651" y="28955"/>
                  </a:lnTo>
                  <a:lnTo>
                    <a:pt x="9651" y="27304"/>
                  </a:lnTo>
                  <a:lnTo>
                    <a:pt x="8254" y="27304"/>
                  </a:lnTo>
                  <a:lnTo>
                    <a:pt x="8254" y="24129"/>
                  </a:lnTo>
                  <a:lnTo>
                    <a:pt x="5587" y="24129"/>
                  </a:lnTo>
                  <a:lnTo>
                    <a:pt x="5587" y="6476"/>
                  </a:lnTo>
                  <a:lnTo>
                    <a:pt x="24891" y="6476"/>
                  </a:lnTo>
                  <a:lnTo>
                    <a:pt x="24891" y="24129"/>
                  </a:lnTo>
                  <a:lnTo>
                    <a:pt x="23494" y="24129"/>
                  </a:lnTo>
                  <a:lnTo>
                    <a:pt x="23494" y="27304"/>
                  </a:lnTo>
                  <a:lnTo>
                    <a:pt x="20827" y="27304"/>
                  </a:lnTo>
                  <a:lnTo>
                    <a:pt x="20827" y="28955"/>
                  </a:lnTo>
                  <a:lnTo>
                    <a:pt x="30479" y="28955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5" name="object 525"/>
            <p:cNvSpPr/>
            <p:nvPr/>
          </p:nvSpPr>
          <p:spPr>
            <a:xfrm>
              <a:off x="4293108" y="1932431"/>
              <a:ext cx="27940" cy="26034"/>
            </a:xfrm>
            <a:custGeom>
              <a:avLst/>
              <a:gdLst/>
              <a:ahLst/>
              <a:cxnLst/>
              <a:rect l="l" t="t" r="r" b="b"/>
              <a:pathLst>
                <a:path w="27939" h="26035">
                  <a:moveTo>
                    <a:pt x="27432" y="0"/>
                  </a:moveTo>
                  <a:lnTo>
                    <a:pt x="0" y="0"/>
                  </a:lnTo>
                  <a:lnTo>
                    <a:pt x="0" y="25907"/>
                  </a:lnTo>
                  <a:lnTo>
                    <a:pt x="27432" y="25907"/>
                  </a:lnTo>
                  <a:lnTo>
                    <a:pt x="27432" y="0"/>
                  </a:lnTo>
                  <a:close/>
                </a:path>
              </a:pathLst>
            </a:custGeom>
            <a:solidFill>
              <a:srgbClr val="40404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6" name="object 526"/>
            <p:cNvSpPr/>
            <p:nvPr/>
          </p:nvSpPr>
          <p:spPr>
            <a:xfrm>
              <a:off x="4293108" y="1929384"/>
              <a:ext cx="29209" cy="29209"/>
            </a:xfrm>
            <a:custGeom>
              <a:avLst/>
              <a:gdLst/>
              <a:ahLst/>
              <a:cxnLst/>
              <a:rect l="l" t="t" r="r" b="b"/>
              <a:pathLst>
                <a:path w="29210" h="29210">
                  <a:moveTo>
                    <a:pt x="28955" y="0"/>
                  </a:moveTo>
                  <a:lnTo>
                    <a:pt x="0" y="0"/>
                  </a:lnTo>
                  <a:lnTo>
                    <a:pt x="0" y="28955"/>
                  </a:lnTo>
                  <a:lnTo>
                    <a:pt x="9270" y="28955"/>
                  </a:lnTo>
                  <a:lnTo>
                    <a:pt x="9270" y="27304"/>
                  </a:lnTo>
                  <a:lnTo>
                    <a:pt x="6603" y="27304"/>
                  </a:lnTo>
                  <a:lnTo>
                    <a:pt x="6603" y="24129"/>
                  </a:lnTo>
                  <a:lnTo>
                    <a:pt x="5206" y="24129"/>
                  </a:lnTo>
                  <a:lnTo>
                    <a:pt x="5206" y="6476"/>
                  </a:lnTo>
                  <a:lnTo>
                    <a:pt x="23748" y="6476"/>
                  </a:lnTo>
                  <a:lnTo>
                    <a:pt x="23748" y="24129"/>
                  </a:lnTo>
                  <a:lnTo>
                    <a:pt x="21081" y="24129"/>
                  </a:lnTo>
                  <a:lnTo>
                    <a:pt x="21081" y="27304"/>
                  </a:lnTo>
                  <a:lnTo>
                    <a:pt x="18414" y="27304"/>
                  </a:lnTo>
                  <a:lnTo>
                    <a:pt x="18414" y="28955"/>
                  </a:lnTo>
                  <a:lnTo>
                    <a:pt x="28955" y="28955"/>
                  </a:lnTo>
                  <a:lnTo>
                    <a:pt x="28955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7" name="object 527"/>
            <p:cNvSpPr/>
            <p:nvPr/>
          </p:nvSpPr>
          <p:spPr>
            <a:xfrm>
              <a:off x="4322064" y="1932431"/>
              <a:ext cx="27940" cy="26034"/>
            </a:xfrm>
            <a:custGeom>
              <a:avLst/>
              <a:gdLst/>
              <a:ahLst/>
              <a:cxnLst/>
              <a:rect l="l" t="t" r="r" b="b"/>
              <a:pathLst>
                <a:path w="27939" h="26035">
                  <a:moveTo>
                    <a:pt x="27432" y="0"/>
                  </a:moveTo>
                  <a:lnTo>
                    <a:pt x="0" y="0"/>
                  </a:lnTo>
                  <a:lnTo>
                    <a:pt x="0" y="25907"/>
                  </a:lnTo>
                  <a:lnTo>
                    <a:pt x="27432" y="25907"/>
                  </a:lnTo>
                  <a:lnTo>
                    <a:pt x="27432" y="0"/>
                  </a:lnTo>
                  <a:close/>
                </a:path>
              </a:pathLst>
            </a:custGeom>
            <a:solidFill>
              <a:srgbClr val="40404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8" name="object 528"/>
            <p:cNvSpPr/>
            <p:nvPr/>
          </p:nvSpPr>
          <p:spPr>
            <a:xfrm>
              <a:off x="4322064" y="1929384"/>
              <a:ext cx="29209" cy="29209"/>
            </a:xfrm>
            <a:custGeom>
              <a:avLst/>
              <a:gdLst/>
              <a:ahLst/>
              <a:cxnLst/>
              <a:rect l="l" t="t" r="r" b="b"/>
              <a:pathLst>
                <a:path w="29210" h="29210">
                  <a:moveTo>
                    <a:pt x="28955" y="0"/>
                  </a:moveTo>
                  <a:lnTo>
                    <a:pt x="0" y="0"/>
                  </a:lnTo>
                  <a:lnTo>
                    <a:pt x="0" y="28955"/>
                  </a:lnTo>
                  <a:lnTo>
                    <a:pt x="9651" y="28955"/>
                  </a:lnTo>
                  <a:lnTo>
                    <a:pt x="9651" y="27304"/>
                  </a:lnTo>
                  <a:lnTo>
                    <a:pt x="6857" y="27304"/>
                  </a:lnTo>
                  <a:lnTo>
                    <a:pt x="6857" y="24129"/>
                  </a:lnTo>
                  <a:lnTo>
                    <a:pt x="4190" y="24129"/>
                  </a:lnTo>
                  <a:lnTo>
                    <a:pt x="4190" y="6476"/>
                  </a:lnTo>
                  <a:lnTo>
                    <a:pt x="24764" y="6476"/>
                  </a:lnTo>
                  <a:lnTo>
                    <a:pt x="24764" y="24129"/>
                  </a:lnTo>
                  <a:lnTo>
                    <a:pt x="22097" y="24129"/>
                  </a:lnTo>
                  <a:lnTo>
                    <a:pt x="22097" y="27304"/>
                  </a:lnTo>
                  <a:lnTo>
                    <a:pt x="19303" y="27304"/>
                  </a:lnTo>
                  <a:lnTo>
                    <a:pt x="19303" y="28955"/>
                  </a:lnTo>
                  <a:lnTo>
                    <a:pt x="28955" y="28955"/>
                  </a:lnTo>
                  <a:lnTo>
                    <a:pt x="28955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9" name="object 529"/>
            <p:cNvSpPr/>
            <p:nvPr/>
          </p:nvSpPr>
          <p:spPr>
            <a:xfrm>
              <a:off x="4351020" y="1932431"/>
              <a:ext cx="27940" cy="26034"/>
            </a:xfrm>
            <a:custGeom>
              <a:avLst/>
              <a:gdLst/>
              <a:ahLst/>
              <a:cxnLst/>
              <a:rect l="l" t="t" r="r" b="b"/>
              <a:pathLst>
                <a:path w="27939" h="26035">
                  <a:moveTo>
                    <a:pt x="27432" y="0"/>
                  </a:moveTo>
                  <a:lnTo>
                    <a:pt x="0" y="0"/>
                  </a:lnTo>
                  <a:lnTo>
                    <a:pt x="0" y="25907"/>
                  </a:lnTo>
                  <a:lnTo>
                    <a:pt x="27432" y="25907"/>
                  </a:lnTo>
                  <a:lnTo>
                    <a:pt x="27432" y="0"/>
                  </a:lnTo>
                  <a:close/>
                </a:path>
              </a:pathLst>
            </a:custGeom>
            <a:solidFill>
              <a:srgbClr val="40404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0" name="object 530"/>
            <p:cNvSpPr/>
            <p:nvPr/>
          </p:nvSpPr>
          <p:spPr>
            <a:xfrm>
              <a:off x="4351020" y="1929384"/>
              <a:ext cx="30480" cy="29209"/>
            </a:xfrm>
            <a:custGeom>
              <a:avLst/>
              <a:gdLst/>
              <a:ahLst/>
              <a:cxnLst/>
              <a:rect l="l" t="t" r="r" b="b"/>
              <a:pathLst>
                <a:path w="30479" h="29210">
                  <a:moveTo>
                    <a:pt x="30479" y="0"/>
                  </a:moveTo>
                  <a:lnTo>
                    <a:pt x="0" y="0"/>
                  </a:lnTo>
                  <a:lnTo>
                    <a:pt x="0" y="28955"/>
                  </a:lnTo>
                  <a:lnTo>
                    <a:pt x="11048" y="28955"/>
                  </a:lnTo>
                  <a:lnTo>
                    <a:pt x="11048" y="27304"/>
                  </a:lnTo>
                  <a:lnTo>
                    <a:pt x="8254" y="27304"/>
                  </a:lnTo>
                  <a:lnTo>
                    <a:pt x="8254" y="24129"/>
                  </a:lnTo>
                  <a:lnTo>
                    <a:pt x="5587" y="24129"/>
                  </a:lnTo>
                  <a:lnTo>
                    <a:pt x="5587" y="6476"/>
                  </a:lnTo>
                  <a:lnTo>
                    <a:pt x="26288" y="6476"/>
                  </a:lnTo>
                  <a:lnTo>
                    <a:pt x="26288" y="24129"/>
                  </a:lnTo>
                  <a:lnTo>
                    <a:pt x="23494" y="24129"/>
                  </a:lnTo>
                  <a:lnTo>
                    <a:pt x="23494" y="27304"/>
                  </a:lnTo>
                  <a:lnTo>
                    <a:pt x="20827" y="27304"/>
                  </a:lnTo>
                  <a:lnTo>
                    <a:pt x="20827" y="28955"/>
                  </a:lnTo>
                  <a:lnTo>
                    <a:pt x="30479" y="28955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1" name="object 531"/>
            <p:cNvSpPr/>
            <p:nvPr/>
          </p:nvSpPr>
          <p:spPr>
            <a:xfrm>
              <a:off x="4381500" y="1932431"/>
              <a:ext cx="27940" cy="26034"/>
            </a:xfrm>
            <a:custGeom>
              <a:avLst/>
              <a:gdLst/>
              <a:ahLst/>
              <a:cxnLst/>
              <a:rect l="l" t="t" r="r" b="b"/>
              <a:pathLst>
                <a:path w="27939" h="26035">
                  <a:moveTo>
                    <a:pt x="27432" y="0"/>
                  </a:moveTo>
                  <a:lnTo>
                    <a:pt x="0" y="0"/>
                  </a:lnTo>
                  <a:lnTo>
                    <a:pt x="0" y="25907"/>
                  </a:lnTo>
                  <a:lnTo>
                    <a:pt x="27432" y="25907"/>
                  </a:lnTo>
                  <a:lnTo>
                    <a:pt x="27432" y="0"/>
                  </a:lnTo>
                  <a:close/>
                </a:path>
              </a:pathLst>
            </a:custGeom>
            <a:solidFill>
              <a:srgbClr val="40404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2" name="object 532"/>
            <p:cNvSpPr/>
            <p:nvPr/>
          </p:nvSpPr>
          <p:spPr>
            <a:xfrm>
              <a:off x="4381500" y="1929384"/>
              <a:ext cx="30480" cy="29209"/>
            </a:xfrm>
            <a:custGeom>
              <a:avLst/>
              <a:gdLst/>
              <a:ahLst/>
              <a:cxnLst/>
              <a:rect l="l" t="t" r="r" b="b"/>
              <a:pathLst>
                <a:path w="30479" h="29210">
                  <a:moveTo>
                    <a:pt x="30479" y="0"/>
                  </a:moveTo>
                  <a:lnTo>
                    <a:pt x="0" y="0"/>
                  </a:lnTo>
                  <a:lnTo>
                    <a:pt x="0" y="28955"/>
                  </a:lnTo>
                  <a:lnTo>
                    <a:pt x="11048" y="28955"/>
                  </a:lnTo>
                  <a:lnTo>
                    <a:pt x="11048" y="27304"/>
                  </a:lnTo>
                  <a:lnTo>
                    <a:pt x="8254" y="27304"/>
                  </a:lnTo>
                  <a:lnTo>
                    <a:pt x="8254" y="24129"/>
                  </a:lnTo>
                  <a:lnTo>
                    <a:pt x="5587" y="24129"/>
                  </a:lnTo>
                  <a:lnTo>
                    <a:pt x="5587" y="6476"/>
                  </a:lnTo>
                  <a:lnTo>
                    <a:pt x="24891" y="6476"/>
                  </a:lnTo>
                  <a:lnTo>
                    <a:pt x="24891" y="24129"/>
                  </a:lnTo>
                  <a:lnTo>
                    <a:pt x="23494" y="24129"/>
                  </a:lnTo>
                  <a:lnTo>
                    <a:pt x="23494" y="27304"/>
                  </a:lnTo>
                  <a:lnTo>
                    <a:pt x="20827" y="27304"/>
                  </a:lnTo>
                  <a:lnTo>
                    <a:pt x="20827" y="28955"/>
                  </a:lnTo>
                  <a:lnTo>
                    <a:pt x="30479" y="28955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3" name="object 533"/>
            <p:cNvSpPr/>
            <p:nvPr/>
          </p:nvSpPr>
          <p:spPr>
            <a:xfrm>
              <a:off x="4165092" y="1932431"/>
              <a:ext cx="27940" cy="26034"/>
            </a:xfrm>
            <a:custGeom>
              <a:avLst/>
              <a:gdLst/>
              <a:ahLst/>
              <a:cxnLst/>
              <a:rect l="l" t="t" r="r" b="b"/>
              <a:pathLst>
                <a:path w="27939" h="26035">
                  <a:moveTo>
                    <a:pt x="27432" y="0"/>
                  </a:moveTo>
                  <a:lnTo>
                    <a:pt x="0" y="0"/>
                  </a:lnTo>
                  <a:lnTo>
                    <a:pt x="0" y="25907"/>
                  </a:lnTo>
                  <a:lnTo>
                    <a:pt x="27432" y="25907"/>
                  </a:lnTo>
                  <a:lnTo>
                    <a:pt x="27432" y="0"/>
                  </a:lnTo>
                  <a:close/>
                </a:path>
              </a:pathLst>
            </a:custGeom>
            <a:solidFill>
              <a:srgbClr val="40404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4" name="object 534"/>
            <p:cNvSpPr/>
            <p:nvPr/>
          </p:nvSpPr>
          <p:spPr>
            <a:xfrm>
              <a:off x="4165092" y="1929384"/>
              <a:ext cx="30480" cy="29209"/>
            </a:xfrm>
            <a:custGeom>
              <a:avLst/>
              <a:gdLst/>
              <a:ahLst/>
              <a:cxnLst/>
              <a:rect l="l" t="t" r="r" b="b"/>
              <a:pathLst>
                <a:path w="30479" h="29210">
                  <a:moveTo>
                    <a:pt x="30479" y="0"/>
                  </a:moveTo>
                  <a:lnTo>
                    <a:pt x="0" y="0"/>
                  </a:lnTo>
                  <a:lnTo>
                    <a:pt x="0" y="28955"/>
                  </a:lnTo>
                  <a:lnTo>
                    <a:pt x="11048" y="28955"/>
                  </a:lnTo>
                  <a:lnTo>
                    <a:pt x="11048" y="27304"/>
                  </a:lnTo>
                  <a:lnTo>
                    <a:pt x="8254" y="27304"/>
                  </a:lnTo>
                  <a:lnTo>
                    <a:pt x="8254" y="24129"/>
                  </a:lnTo>
                  <a:lnTo>
                    <a:pt x="2793" y="24129"/>
                  </a:lnTo>
                  <a:lnTo>
                    <a:pt x="2793" y="6476"/>
                  </a:lnTo>
                  <a:lnTo>
                    <a:pt x="26288" y="6476"/>
                  </a:lnTo>
                  <a:lnTo>
                    <a:pt x="26288" y="24129"/>
                  </a:lnTo>
                  <a:lnTo>
                    <a:pt x="23494" y="24129"/>
                  </a:lnTo>
                  <a:lnTo>
                    <a:pt x="23494" y="27304"/>
                  </a:lnTo>
                  <a:lnTo>
                    <a:pt x="20827" y="27304"/>
                  </a:lnTo>
                  <a:lnTo>
                    <a:pt x="20827" y="28955"/>
                  </a:lnTo>
                  <a:lnTo>
                    <a:pt x="30479" y="28955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5" name="object 535"/>
            <p:cNvSpPr/>
            <p:nvPr/>
          </p:nvSpPr>
          <p:spPr>
            <a:xfrm>
              <a:off x="3957828" y="1932431"/>
              <a:ext cx="27940" cy="26034"/>
            </a:xfrm>
            <a:custGeom>
              <a:avLst/>
              <a:gdLst/>
              <a:ahLst/>
              <a:cxnLst/>
              <a:rect l="l" t="t" r="r" b="b"/>
              <a:pathLst>
                <a:path w="27939" h="26035">
                  <a:moveTo>
                    <a:pt x="27432" y="0"/>
                  </a:moveTo>
                  <a:lnTo>
                    <a:pt x="0" y="0"/>
                  </a:lnTo>
                  <a:lnTo>
                    <a:pt x="0" y="25907"/>
                  </a:lnTo>
                  <a:lnTo>
                    <a:pt x="27432" y="25907"/>
                  </a:lnTo>
                  <a:lnTo>
                    <a:pt x="27432" y="0"/>
                  </a:lnTo>
                  <a:close/>
                </a:path>
              </a:pathLst>
            </a:custGeom>
            <a:solidFill>
              <a:srgbClr val="40404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6" name="object 536"/>
            <p:cNvSpPr/>
            <p:nvPr/>
          </p:nvSpPr>
          <p:spPr>
            <a:xfrm>
              <a:off x="3957828" y="1929384"/>
              <a:ext cx="30480" cy="29209"/>
            </a:xfrm>
            <a:custGeom>
              <a:avLst/>
              <a:gdLst/>
              <a:ahLst/>
              <a:cxnLst/>
              <a:rect l="l" t="t" r="r" b="b"/>
              <a:pathLst>
                <a:path w="30479" h="29210">
                  <a:moveTo>
                    <a:pt x="30479" y="0"/>
                  </a:moveTo>
                  <a:lnTo>
                    <a:pt x="0" y="0"/>
                  </a:lnTo>
                  <a:lnTo>
                    <a:pt x="0" y="28955"/>
                  </a:lnTo>
                  <a:lnTo>
                    <a:pt x="9651" y="28955"/>
                  </a:lnTo>
                  <a:lnTo>
                    <a:pt x="9651" y="27304"/>
                  </a:lnTo>
                  <a:lnTo>
                    <a:pt x="6984" y="27304"/>
                  </a:lnTo>
                  <a:lnTo>
                    <a:pt x="6984" y="24129"/>
                  </a:lnTo>
                  <a:lnTo>
                    <a:pt x="2793" y="24129"/>
                  </a:lnTo>
                  <a:lnTo>
                    <a:pt x="2793" y="6476"/>
                  </a:lnTo>
                  <a:lnTo>
                    <a:pt x="24891" y="6476"/>
                  </a:lnTo>
                  <a:lnTo>
                    <a:pt x="24891" y="24129"/>
                  </a:lnTo>
                  <a:lnTo>
                    <a:pt x="22224" y="24129"/>
                  </a:lnTo>
                  <a:lnTo>
                    <a:pt x="22224" y="27304"/>
                  </a:lnTo>
                  <a:lnTo>
                    <a:pt x="20827" y="27304"/>
                  </a:lnTo>
                  <a:lnTo>
                    <a:pt x="20827" y="28955"/>
                  </a:lnTo>
                  <a:lnTo>
                    <a:pt x="30479" y="28955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7" name="object 537"/>
            <p:cNvSpPr/>
            <p:nvPr/>
          </p:nvSpPr>
          <p:spPr>
            <a:xfrm>
              <a:off x="3988308" y="1932431"/>
              <a:ext cx="27940" cy="26034"/>
            </a:xfrm>
            <a:custGeom>
              <a:avLst/>
              <a:gdLst/>
              <a:ahLst/>
              <a:cxnLst/>
              <a:rect l="l" t="t" r="r" b="b"/>
              <a:pathLst>
                <a:path w="27939" h="26035">
                  <a:moveTo>
                    <a:pt x="27432" y="0"/>
                  </a:moveTo>
                  <a:lnTo>
                    <a:pt x="0" y="0"/>
                  </a:lnTo>
                  <a:lnTo>
                    <a:pt x="0" y="25907"/>
                  </a:lnTo>
                  <a:lnTo>
                    <a:pt x="27432" y="25907"/>
                  </a:lnTo>
                  <a:lnTo>
                    <a:pt x="27432" y="0"/>
                  </a:lnTo>
                  <a:close/>
                </a:path>
              </a:pathLst>
            </a:custGeom>
            <a:solidFill>
              <a:srgbClr val="40404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8" name="object 538"/>
            <p:cNvSpPr/>
            <p:nvPr/>
          </p:nvSpPr>
          <p:spPr>
            <a:xfrm>
              <a:off x="3988308" y="1929384"/>
              <a:ext cx="30480" cy="29209"/>
            </a:xfrm>
            <a:custGeom>
              <a:avLst/>
              <a:gdLst/>
              <a:ahLst/>
              <a:cxnLst/>
              <a:rect l="l" t="t" r="r" b="b"/>
              <a:pathLst>
                <a:path w="30479" h="29210">
                  <a:moveTo>
                    <a:pt x="30479" y="0"/>
                  </a:moveTo>
                  <a:lnTo>
                    <a:pt x="0" y="0"/>
                  </a:lnTo>
                  <a:lnTo>
                    <a:pt x="0" y="28955"/>
                  </a:lnTo>
                  <a:lnTo>
                    <a:pt x="9651" y="28955"/>
                  </a:lnTo>
                  <a:lnTo>
                    <a:pt x="9651" y="27304"/>
                  </a:lnTo>
                  <a:lnTo>
                    <a:pt x="6984" y="27304"/>
                  </a:lnTo>
                  <a:lnTo>
                    <a:pt x="6984" y="24129"/>
                  </a:lnTo>
                  <a:lnTo>
                    <a:pt x="2793" y="24129"/>
                  </a:lnTo>
                  <a:lnTo>
                    <a:pt x="2793" y="6476"/>
                  </a:lnTo>
                  <a:lnTo>
                    <a:pt x="24891" y="6476"/>
                  </a:lnTo>
                  <a:lnTo>
                    <a:pt x="24891" y="24129"/>
                  </a:lnTo>
                  <a:lnTo>
                    <a:pt x="22224" y="24129"/>
                  </a:lnTo>
                  <a:lnTo>
                    <a:pt x="22224" y="27304"/>
                  </a:lnTo>
                  <a:lnTo>
                    <a:pt x="19430" y="27304"/>
                  </a:lnTo>
                  <a:lnTo>
                    <a:pt x="19430" y="28955"/>
                  </a:lnTo>
                  <a:lnTo>
                    <a:pt x="30479" y="28955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9" name="object 539"/>
            <p:cNvSpPr/>
            <p:nvPr/>
          </p:nvSpPr>
          <p:spPr>
            <a:xfrm>
              <a:off x="4018788" y="1932431"/>
              <a:ext cx="26034" cy="26034"/>
            </a:xfrm>
            <a:custGeom>
              <a:avLst/>
              <a:gdLst/>
              <a:ahLst/>
              <a:cxnLst/>
              <a:rect l="l" t="t" r="r" b="b"/>
              <a:pathLst>
                <a:path w="26035" h="26035">
                  <a:moveTo>
                    <a:pt x="25908" y="0"/>
                  </a:moveTo>
                  <a:lnTo>
                    <a:pt x="0" y="0"/>
                  </a:lnTo>
                  <a:lnTo>
                    <a:pt x="0" y="25907"/>
                  </a:lnTo>
                  <a:lnTo>
                    <a:pt x="25908" y="25907"/>
                  </a:lnTo>
                  <a:lnTo>
                    <a:pt x="25908" y="0"/>
                  </a:lnTo>
                  <a:close/>
                </a:path>
              </a:pathLst>
            </a:custGeom>
            <a:solidFill>
              <a:srgbClr val="40404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0" name="object 540"/>
            <p:cNvSpPr/>
            <p:nvPr/>
          </p:nvSpPr>
          <p:spPr>
            <a:xfrm>
              <a:off x="4018788" y="1929384"/>
              <a:ext cx="27940" cy="29209"/>
            </a:xfrm>
            <a:custGeom>
              <a:avLst/>
              <a:gdLst/>
              <a:ahLst/>
              <a:cxnLst/>
              <a:rect l="l" t="t" r="r" b="b"/>
              <a:pathLst>
                <a:path w="27939" h="29210">
                  <a:moveTo>
                    <a:pt x="27431" y="0"/>
                  </a:moveTo>
                  <a:lnTo>
                    <a:pt x="0" y="0"/>
                  </a:lnTo>
                  <a:lnTo>
                    <a:pt x="0" y="28955"/>
                  </a:lnTo>
                  <a:lnTo>
                    <a:pt x="9143" y="28955"/>
                  </a:lnTo>
                  <a:lnTo>
                    <a:pt x="9143" y="27304"/>
                  </a:lnTo>
                  <a:lnTo>
                    <a:pt x="6476" y="27304"/>
                  </a:lnTo>
                  <a:lnTo>
                    <a:pt x="6476" y="24129"/>
                  </a:lnTo>
                  <a:lnTo>
                    <a:pt x="1269" y="24129"/>
                  </a:lnTo>
                  <a:lnTo>
                    <a:pt x="1269" y="6476"/>
                  </a:lnTo>
                  <a:lnTo>
                    <a:pt x="23494" y="6476"/>
                  </a:lnTo>
                  <a:lnTo>
                    <a:pt x="23494" y="24129"/>
                  </a:lnTo>
                  <a:lnTo>
                    <a:pt x="20954" y="24129"/>
                  </a:lnTo>
                  <a:lnTo>
                    <a:pt x="20954" y="27304"/>
                  </a:lnTo>
                  <a:lnTo>
                    <a:pt x="18287" y="27304"/>
                  </a:lnTo>
                  <a:lnTo>
                    <a:pt x="18287" y="28955"/>
                  </a:lnTo>
                  <a:lnTo>
                    <a:pt x="27431" y="28955"/>
                  </a:lnTo>
                  <a:lnTo>
                    <a:pt x="2743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1" name="object 541"/>
            <p:cNvSpPr/>
            <p:nvPr/>
          </p:nvSpPr>
          <p:spPr>
            <a:xfrm>
              <a:off x="4046220" y="1932431"/>
              <a:ext cx="27940" cy="26034"/>
            </a:xfrm>
            <a:custGeom>
              <a:avLst/>
              <a:gdLst/>
              <a:ahLst/>
              <a:cxnLst/>
              <a:rect l="l" t="t" r="r" b="b"/>
              <a:pathLst>
                <a:path w="27939" h="26035">
                  <a:moveTo>
                    <a:pt x="27432" y="0"/>
                  </a:moveTo>
                  <a:lnTo>
                    <a:pt x="0" y="0"/>
                  </a:lnTo>
                  <a:lnTo>
                    <a:pt x="0" y="25907"/>
                  </a:lnTo>
                  <a:lnTo>
                    <a:pt x="27432" y="25907"/>
                  </a:lnTo>
                  <a:lnTo>
                    <a:pt x="27432" y="0"/>
                  </a:lnTo>
                  <a:close/>
                </a:path>
              </a:pathLst>
            </a:custGeom>
            <a:solidFill>
              <a:srgbClr val="40404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2" name="object 542"/>
            <p:cNvSpPr/>
            <p:nvPr/>
          </p:nvSpPr>
          <p:spPr>
            <a:xfrm>
              <a:off x="4046220" y="1929384"/>
              <a:ext cx="30480" cy="29209"/>
            </a:xfrm>
            <a:custGeom>
              <a:avLst/>
              <a:gdLst/>
              <a:ahLst/>
              <a:cxnLst/>
              <a:rect l="l" t="t" r="r" b="b"/>
              <a:pathLst>
                <a:path w="30479" h="29210">
                  <a:moveTo>
                    <a:pt x="30479" y="0"/>
                  </a:moveTo>
                  <a:lnTo>
                    <a:pt x="0" y="0"/>
                  </a:lnTo>
                  <a:lnTo>
                    <a:pt x="0" y="28955"/>
                  </a:lnTo>
                  <a:lnTo>
                    <a:pt x="11048" y="28955"/>
                  </a:lnTo>
                  <a:lnTo>
                    <a:pt x="11048" y="27304"/>
                  </a:lnTo>
                  <a:lnTo>
                    <a:pt x="8254" y="27304"/>
                  </a:lnTo>
                  <a:lnTo>
                    <a:pt x="8254" y="24129"/>
                  </a:lnTo>
                  <a:lnTo>
                    <a:pt x="2793" y="24129"/>
                  </a:lnTo>
                  <a:lnTo>
                    <a:pt x="2793" y="6476"/>
                  </a:lnTo>
                  <a:lnTo>
                    <a:pt x="24891" y="6476"/>
                  </a:lnTo>
                  <a:lnTo>
                    <a:pt x="24891" y="24129"/>
                  </a:lnTo>
                  <a:lnTo>
                    <a:pt x="23494" y="24129"/>
                  </a:lnTo>
                  <a:lnTo>
                    <a:pt x="23494" y="27304"/>
                  </a:lnTo>
                  <a:lnTo>
                    <a:pt x="20827" y="27304"/>
                  </a:lnTo>
                  <a:lnTo>
                    <a:pt x="20827" y="28955"/>
                  </a:lnTo>
                  <a:lnTo>
                    <a:pt x="30479" y="28955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3" name="object 543"/>
            <p:cNvSpPr/>
            <p:nvPr/>
          </p:nvSpPr>
          <p:spPr>
            <a:xfrm>
              <a:off x="4076700" y="1932431"/>
              <a:ext cx="27940" cy="26034"/>
            </a:xfrm>
            <a:custGeom>
              <a:avLst/>
              <a:gdLst/>
              <a:ahLst/>
              <a:cxnLst/>
              <a:rect l="l" t="t" r="r" b="b"/>
              <a:pathLst>
                <a:path w="27939" h="26035">
                  <a:moveTo>
                    <a:pt x="27432" y="0"/>
                  </a:moveTo>
                  <a:lnTo>
                    <a:pt x="0" y="0"/>
                  </a:lnTo>
                  <a:lnTo>
                    <a:pt x="0" y="25907"/>
                  </a:lnTo>
                  <a:lnTo>
                    <a:pt x="27432" y="25907"/>
                  </a:lnTo>
                  <a:lnTo>
                    <a:pt x="27432" y="0"/>
                  </a:lnTo>
                  <a:close/>
                </a:path>
              </a:pathLst>
            </a:custGeom>
            <a:solidFill>
              <a:srgbClr val="40404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4" name="object 544"/>
            <p:cNvSpPr/>
            <p:nvPr/>
          </p:nvSpPr>
          <p:spPr>
            <a:xfrm>
              <a:off x="4076700" y="1929384"/>
              <a:ext cx="30480" cy="29209"/>
            </a:xfrm>
            <a:custGeom>
              <a:avLst/>
              <a:gdLst/>
              <a:ahLst/>
              <a:cxnLst/>
              <a:rect l="l" t="t" r="r" b="b"/>
              <a:pathLst>
                <a:path w="30479" h="29210">
                  <a:moveTo>
                    <a:pt x="30479" y="0"/>
                  </a:moveTo>
                  <a:lnTo>
                    <a:pt x="0" y="0"/>
                  </a:lnTo>
                  <a:lnTo>
                    <a:pt x="0" y="28955"/>
                  </a:lnTo>
                  <a:lnTo>
                    <a:pt x="9651" y="28955"/>
                  </a:lnTo>
                  <a:lnTo>
                    <a:pt x="9651" y="27304"/>
                  </a:lnTo>
                  <a:lnTo>
                    <a:pt x="8254" y="27304"/>
                  </a:lnTo>
                  <a:lnTo>
                    <a:pt x="8254" y="24129"/>
                  </a:lnTo>
                  <a:lnTo>
                    <a:pt x="2793" y="24129"/>
                  </a:lnTo>
                  <a:lnTo>
                    <a:pt x="2793" y="6476"/>
                  </a:lnTo>
                  <a:lnTo>
                    <a:pt x="24891" y="6476"/>
                  </a:lnTo>
                  <a:lnTo>
                    <a:pt x="24891" y="24129"/>
                  </a:lnTo>
                  <a:lnTo>
                    <a:pt x="22224" y="24129"/>
                  </a:lnTo>
                  <a:lnTo>
                    <a:pt x="22224" y="27304"/>
                  </a:lnTo>
                  <a:lnTo>
                    <a:pt x="20827" y="27304"/>
                  </a:lnTo>
                  <a:lnTo>
                    <a:pt x="20827" y="28955"/>
                  </a:lnTo>
                  <a:lnTo>
                    <a:pt x="30479" y="28955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5" name="object 545"/>
            <p:cNvSpPr/>
            <p:nvPr/>
          </p:nvSpPr>
          <p:spPr>
            <a:xfrm>
              <a:off x="4107180" y="1932431"/>
              <a:ext cx="27940" cy="26034"/>
            </a:xfrm>
            <a:custGeom>
              <a:avLst/>
              <a:gdLst/>
              <a:ahLst/>
              <a:cxnLst/>
              <a:rect l="l" t="t" r="r" b="b"/>
              <a:pathLst>
                <a:path w="27939" h="26035">
                  <a:moveTo>
                    <a:pt x="27432" y="0"/>
                  </a:moveTo>
                  <a:lnTo>
                    <a:pt x="0" y="0"/>
                  </a:lnTo>
                  <a:lnTo>
                    <a:pt x="0" y="25907"/>
                  </a:lnTo>
                  <a:lnTo>
                    <a:pt x="27432" y="25907"/>
                  </a:lnTo>
                  <a:lnTo>
                    <a:pt x="27432" y="0"/>
                  </a:lnTo>
                  <a:close/>
                </a:path>
              </a:pathLst>
            </a:custGeom>
            <a:solidFill>
              <a:srgbClr val="40404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6" name="object 546"/>
            <p:cNvSpPr/>
            <p:nvPr/>
          </p:nvSpPr>
          <p:spPr>
            <a:xfrm>
              <a:off x="4107180" y="1929384"/>
              <a:ext cx="30480" cy="29209"/>
            </a:xfrm>
            <a:custGeom>
              <a:avLst/>
              <a:gdLst/>
              <a:ahLst/>
              <a:cxnLst/>
              <a:rect l="l" t="t" r="r" b="b"/>
              <a:pathLst>
                <a:path w="30479" h="29210">
                  <a:moveTo>
                    <a:pt x="30479" y="0"/>
                  </a:moveTo>
                  <a:lnTo>
                    <a:pt x="0" y="0"/>
                  </a:lnTo>
                  <a:lnTo>
                    <a:pt x="0" y="28955"/>
                  </a:lnTo>
                  <a:lnTo>
                    <a:pt x="9651" y="28955"/>
                  </a:lnTo>
                  <a:lnTo>
                    <a:pt x="9651" y="27304"/>
                  </a:lnTo>
                  <a:lnTo>
                    <a:pt x="6984" y="27304"/>
                  </a:lnTo>
                  <a:lnTo>
                    <a:pt x="6984" y="24129"/>
                  </a:lnTo>
                  <a:lnTo>
                    <a:pt x="2793" y="24129"/>
                  </a:lnTo>
                  <a:lnTo>
                    <a:pt x="2793" y="6476"/>
                  </a:lnTo>
                  <a:lnTo>
                    <a:pt x="24891" y="6476"/>
                  </a:lnTo>
                  <a:lnTo>
                    <a:pt x="24891" y="24129"/>
                  </a:lnTo>
                  <a:lnTo>
                    <a:pt x="22224" y="24129"/>
                  </a:lnTo>
                  <a:lnTo>
                    <a:pt x="22224" y="27304"/>
                  </a:lnTo>
                  <a:lnTo>
                    <a:pt x="19430" y="27304"/>
                  </a:lnTo>
                  <a:lnTo>
                    <a:pt x="19430" y="28955"/>
                  </a:lnTo>
                  <a:lnTo>
                    <a:pt x="30479" y="28955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7" name="object 547"/>
            <p:cNvSpPr/>
            <p:nvPr/>
          </p:nvSpPr>
          <p:spPr>
            <a:xfrm>
              <a:off x="4137660" y="1932431"/>
              <a:ext cx="26034" cy="26034"/>
            </a:xfrm>
            <a:custGeom>
              <a:avLst/>
              <a:gdLst/>
              <a:ahLst/>
              <a:cxnLst/>
              <a:rect l="l" t="t" r="r" b="b"/>
              <a:pathLst>
                <a:path w="26035" h="26035">
                  <a:moveTo>
                    <a:pt x="25908" y="0"/>
                  </a:moveTo>
                  <a:lnTo>
                    <a:pt x="0" y="0"/>
                  </a:lnTo>
                  <a:lnTo>
                    <a:pt x="0" y="25907"/>
                  </a:lnTo>
                  <a:lnTo>
                    <a:pt x="25908" y="25907"/>
                  </a:lnTo>
                  <a:lnTo>
                    <a:pt x="25908" y="0"/>
                  </a:lnTo>
                  <a:close/>
                </a:path>
              </a:pathLst>
            </a:custGeom>
            <a:solidFill>
              <a:srgbClr val="40404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8" name="object 548"/>
            <p:cNvSpPr/>
            <p:nvPr/>
          </p:nvSpPr>
          <p:spPr>
            <a:xfrm>
              <a:off x="4137660" y="1929384"/>
              <a:ext cx="27940" cy="29209"/>
            </a:xfrm>
            <a:custGeom>
              <a:avLst/>
              <a:gdLst/>
              <a:ahLst/>
              <a:cxnLst/>
              <a:rect l="l" t="t" r="r" b="b"/>
              <a:pathLst>
                <a:path w="27939" h="29210">
                  <a:moveTo>
                    <a:pt x="27431" y="0"/>
                  </a:moveTo>
                  <a:lnTo>
                    <a:pt x="0" y="0"/>
                  </a:lnTo>
                  <a:lnTo>
                    <a:pt x="0" y="28955"/>
                  </a:lnTo>
                  <a:lnTo>
                    <a:pt x="9143" y="28955"/>
                  </a:lnTo>
                  <a:lnTo>
                    <a:pt x="9143" y="27304"/>
                  </a:lnTo>
                  <a:lnTo>
                    <a:pt x="6476" y="27304"/>
                  </a:lnTo>
                  <a:lnTo>
                    <a:pt x="6476" y="24129"/>
                  </a:lnTo>
                  <a:lnTo>
                    <a:pt x="1269" y="24129"/>
                  </a:lnTo>
                  <a:lnTo>
                    <a:pt x="1269" y="6476"/>
                  </a:lnTo>
                  <a:lnTo>
                    <a:pt x="23494" y="6476"/>
                  </a:lnTo>
                  <a:lnTo>
                    <a:pt x="23494" y="24129"/>
                  </a:lnTo>
                  <a:lnTo>
                    <a:pt x="20954" y="24129"/>
                  </a:lnTo>
                  <a:lnTo>
                    <a:pt x="20954" y="27304"/>
                  </a:lnTo>
                  <a:lnTo>
                    <a:pt x="18287" y="27304"/>
                  </a:lnTo>
                  <a:lnTo>
                    <a:pt x="18287" y="28955"/>
                  </a:lnTo>
                  <a:lnTo>
                    <a:pt x="27431" y="28955"/>
                  </a:lnTo>
                  <a:lnTo>
                    <a:pt x="2743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9" name="object 549"/>
            <p:cNvSpPr/>
            <p:nvPr/>
          </p:nvSpPr>
          <p:spPr>
            <a:xfrm>
              <a:off x="3942588" y="2191511"/>
              <a:ext cx="1156970" cy="128270"/>
            </a:xfrm>
            <a:custGeom>
              <a:avLst/>
              <a:gdLst/>
              <a:ahLst/>
              <a:cxnLst/>
              <a:rect l="l" t="t" r="r" b="b"/>
              <a:pathLst>
                <a:path w="1156970" h="128269">
                  <a:moveTo>
                    <a:pt x="1156715" y="0"/>
                  </a:moveTo>
                  <a:lnTo>
                    <a:pt x="0" y="0"/>
                  </a:lnTo>
                  <a:lnTo>
                    <a:pt x="0" y="128015"/>
                  </a:lnTo>
                  <a:lnTo>
                    <a:pt x="1156715" y="128015"/>
                  </a:lnTo>
                  <a:lnTo>
                    <a:pt x="1156715" y="0"/>
                  </a:lnTo>
                  <a:close/>
                </a:path>
              </a:pathLst>
            </a:custGeom>
            <a:solidFill>
              <a:srgbClr val="003C7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0" name="object 550"/>
            <p:cNvSpPr/>
            <p:nvPr/>
          </p:nvSpPr>
          <p:spPr>
            <a:xfrm>
              <a:off x="3938016" y="2185936"/>
              <a:ext cx="1164590" cy="140970"/>
            </a:xfrm>
            <a:custGeom>
              <a:avLst/>
              <a:gdLst/>
              <a:ahLst/>
              <a:cxnLst/>
              <a:rect l="l" t="t" r="r" b="b"/>
              <a:pathLst>
                <a:path w="1164589" h="140969">
                  <a:moveTo>
                    <a:pt x="1164336" y="0"/>
                  </a:moveTo>
                  <a:lnTo>
                    <a:pt x="1160272" y="0"/>
                  </a:lnTo>
                  <a:lnTo>
                    <a:pt x="1160272" y="128270"/>
                  </a:lnTo>
                  <a:lnTo>
                    <a:pt x="1160272" y="134620"/>
                  </a:lnTo>
                  <a:lnTo>
                    <a:pt x="1154811" y="134620"/>
                  </a:lnTo>
                  <a:lnTo>
                    <a:pt x="1154811" y="128270"/>
                  </a:lnTo>
                  <a:lnTo>
                    <a:pt x="10922" y="128270"/>
                  </a:lnTo>
                  <a:lnTo>
                    <a:pt x="10922" y="12700"/>
                  </a:lnTo>
                  <a:lnTo>
                    <a:pt x="1154811" y="12700"/>
                  </a:lnTo>
                  <a:lnTo>
                    <a:pt x="1154811" y="128270"/>
                  </a:lnTo>
                  <a:lnTo>
                    <a:pt x="1160272" y="128270"/>
                  </a:lnTo>
                  <a:lnTo>
                    <a:pt x="1160272" y="0"/>
                  </a:lnTo>
                  <a:lnTo>
                    <a:pt x="0" y="0"/>
                  </a:lnTo>
                  <a:lnTo>
                    <a:pt x="0" y="12700"/>
                  </a:lnTo>
                  <a:lnTo>
                    <a:pt x="0" y="128270"/>
                  </a:lnTo>
                  <a:lnTo>
                    <a:pt x="0" y="134620"/>
                  </a:lnTo>
                  <a:lnTo>
                    <a:pt x="0" y="140970"/>
                  </a:lnTo>
                  <a:lnTo>
                    <a:pt x="1164336" y="140970"/>
                  </a:lnTo>
                  <a:lnTo>
                    <a:pt x="1164336" y="134620"/>
                  </a:lnTo>
                  <a:lnTo>
                    <a:pt x="1164336" y="128270"/>
                  </a:lnTo>
                  <a:lnTo>
                    <a:pt x="1164336" y="12700"/>
                  </a:lnTo>
                  <a:lnTo>
                    <a:pt x="1164336" y="0"/>
                  </a:lnTo>
                  <a:close/>
                </a:path>
              </a:pathLst>
            </a:custGeom>
            <a:solidFill>
              <a:srgbClr val="007B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1" name="object 551"/>
            <p:cNvSpPr/>
            <p:nvPr/>
          </p:nvSpPr>
          <p:spPr>
            <a:xfrm>
              <a:off x="4946904" y="2206751"/>
              <a:ext cx="113030" cy="105410"/>
            </a:xfrm>
            <a:custGeom>
              <a:avLst/>
              <a:gdLst/>
              <a:ahLst/>
              <a:cxnLst/>
              <a:rect l="l" t="t" r="r" b="b"/>
              <a:pathLst>
                <a:path w="113029" h="105410">
                  <a:moveTo>
                    <a:pt x="112776" y="62484"/>
                  </a:moveTo>
                  <a:lnTo>
                    <a:pt x="0" y="62484"/>
                  </a:lnTo>
                  <a:lnTo>
                    <a:pt x="0" y="105156"/>
                  </a:lnTo>
                  <a:lnTo>
                    <a:pt x="112776" y="105156"/>
                  </a:lnTo>
                  <a:lnTo>
                    <a:pt x="112776" y="62484"/>
                  </a:lnTo>
                  <a:close/>
                </a:path>
                <a:path w="113029" h="105410">
                  <a:moveTo>
                    <a:pt x="112776" y="0"/>
                  </a:moveTo>
                  <a:lnTo>
                    <a:pt x="0" y="0"/>
                  </a:lnTo>
                  <a:lnTo>
                    <a:pt x="0" y="41148"/>
                  </a:lnTo>
                  <a:lnTo>
                    <a:pt x="112776" y="41148"/>
                  </a:lnTo>
                  <a:lnTo>
                    <a:pt x="112776" y="0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2" name="object 552"/>
            <p:cNvSpPr/>
            <p:nvPr/>
          </p:nvSpPr>
          <p:spPr>
            <a:xfrm>
              <a:off x="4904232" y="2218943"/>
              <a:ext cx="27940" cy="27940"/>
            </a:xfrm>
            <a:custGeom>
              <a:avLst/>
              <a:gdLst/>
              <a:ahLst/>
              <a:cxnLst/>
              <a:rect l="l" t="t" r="r" b="b"/>
              <a:pathLst>
                <a:path w="27939" h="27939">
                  <a:moveTo>
                    <a:pt x="27432" y="0"/>
                  </a:moveTo>
                  <a:lnTo>
                    <a:pt x="0" y="0"/>
                  </a:lnTo>
                  <a:lnTo>
                    <a:pt x="0" y="27431"/>
                  </a:lnTo>
                  <a:lnTo>
                    <a:pt x="27432" y="27431"/>
                  </a:lnTo>
                  <a:lnTo>
                    <a:pt x="27432" y="0"/>
                  </a:lnTo>
                  <a:close/>
                </a:path>
              </a:pathLst>
            </a:custGeom>
            <a:solidFill>
              <a:srgbClr val="40404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3" name="object 553"/>
            <p:cNvSpPr/>
            <p:nvPr/>
          </p:nvSpPr>
          <p:spPr>
            <a:xfrm>
              <a:off x="4904231" y="2218943"/>
              <a:ext cx="30480" cy="29209"/>
            </a:xfrm>
            <a:custGeom>
              <a:avLst/>
              <a:gdLst/>
              <a:ahLst/>
              <a:cxnLst/>
              <a:rect l="l" t="t" r="r" b="b"/>
              <a:pathLst>
                <a:path w="30479" h="29210">
                  <a:moveTo>
                    <a:pt x="30480" y="0"/>
                  </a:moveTo>
                  <a:lnTo>
                    <a:pt x="18034" y="0"/>
                  </a:lnTo>
                  <a:lnTo>
                    <a:pt x="18034" y="3175"/>
                  </a:lnTo>
                  <a:lnTo>
                    <a:pt x="22225" y="3175"/>
                  </a:lnTo>
                  <a:lnTo>
                    <a:pt x="22225" y="6477"/>
                  </a:lnTo>
                  <a:lnTo>
                    <a:pt x="24892" y="6477"/>
                  </a:lnTo>
                  <a:lnTo>
                    <a:pt x="24892" y="24130"/>
                  </a:lnTo>
                  <a:lnTo>
                    <a:pt x="2794" y="24130"/>
                  </a:lnTo>
                  <a:lnTo>
                    <a:pt x="2794" y="6477"/>
                  </a:lnTo>
                  <a:lnTo>
                    <a:pt x="5588" y="6477"/>
                  </a:lnTo>
                  <a:lnTo>
                    <a:pt x="5588" y="3175"/>
                  </a:lnTo>
                  <a:lnTo>
                    <a:pt x="8255" y="3175"/>
                  </a:lnTo>
                  <a:lnTo>
                    <a:pt x="8255" y="0"/>
                  </a:lnTo>
                  <a:lnTo>
                    <a:pt x="0" y="0"/>
                  </a:lnTo>
                  <a:lnTo>
                    <a:pt x="0" y="28956"/>
                  </a:lnTo>
                  <a:lnTo>
                    <a:pt x="30480" y="28956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4" name="object 554"/>
            <p:cNvSpPr/>
            <p:nvPr/>
          </p:nvSpPr>
          <p:spPr>
            <a:xfrm>
              <a:off x="4696968" y="2218943"/>
              <a:ext cx="27940" cy="27940"/>
            </a:xfrm>
            <a:custGeom>
              <a:avLst/>
              <a:gdLst/>
              <a:ahLst/>
              <a:cxnLst/>
              <a:rect l="l" t="t" r="r" b="b"/>
              <a:pathLst>
                <a:path w="27939" h="27939">
                  <a:moveTo>
                    <a:pt x="27432" y="0"/>
                  </a:moveTo>
                  <a:lnTo>
                    <a:pt x="0" y="0"/>
                  </a:lnTo>
                  <a:lnTo>
                    <a:pt x="0" y="27431"/>
                  </a:lnTo>
                  <a:lnTo>
                    <a:pt x="27432" y="27431"/>
                  </a:lnTo>
                  <a:lnTo>
                    <a:pt x="27432" y="0"/>
                  </a:lnTo>
                  <a:close/>
                </a:path>
              </a:pathLst>
            </a:custGeom>
            <a:solidFill>
              <a:srgbClr val="40404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5" name="object 555"/>
            <p:cNvSpPr/>
            <p:nvPr/>
          </p:nvSpPr>
          <p:spPr>
            <a:xfrm>
              <a:off x="4696968" y="2218943"/>
              <a:ext cx="29209" cy="29209"/>
            </a:xfrm>
            <a:custGeom>
              <a:avLst/>
              <a:gdLst/>
              <a:ahLst/>
              <a:cxnLst/>
              <a:rect l="l" t="t" r="r" b="b"/>
              <a:pathLst>
                <a:path w="29210" h="29210">
                  <a:moveTo>
                    <a:pt x="28956" y="0"/>
                  </a:moveTo>
                  <a:lnTo>
                    <a:pt x="16510" y="0"/>
                  </a:lnTo>
                  <a:lnTo>
                    <a:pt x="16510" y="3175"/>
                  </a:lnTo>
                  <a:lnTo>
                    <a:pt x="19304" y="3175"/>
                  </a:lnTo>
                  <a:lnTo>
                    <a:pt x="19304" y="6477"/>
                  </a:lnTo>
                  <a:lnTo>
                    <a:pt x="24765" y="6477"/>
                  </a:lnTo>
                  <a:lnTo>
                    <a:pt x="24765" y="24130"/>
                  </a:lnTo>
                  <a:lnTo>
                    <a:pt x="2794" y="24130"/>
                  </a:lnTo>
                  <a:lnTo>
                    <a:pt x="2794" y="6477"/>
                  </a:lnTo>
                  <a:lnTo>
                    <a:pt x="4191" y="6477"/>
                  </a:lnTo>
                  <a:lnTo>
                    <a:pt x="4191" y="3175"/>
                  </a:lnTo>
                  <a:lnTo>
                    <a:pt x="6858" y="3175"/>
                  </a:lnTo>
                  <a:lnTo>
                    <a:pt x="6858" y="0"/>
                  </a:lnTo>
                  <a:lnTo>
                    <a:pt x="0" y="0"/>
                  </a:lnTo>
                  <a:lnTo>
                    <a:pt x="0" y="28956"/>
                  </a:lnTo>
                  <a:lnTo>
                    <a:pt x="28956" y="28956"/>
                  </a:lnTo>
                  <a:lnTo>
                    <a:pt x="28956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6" name="object 556"/>
            <p:cNvSpPr/>
            <p:nvPr/>
          </p:nvSpPr>
          <p:spPr>
            <a:xfrm>
              <a:off x="4725924" y="2218943"/>
              <a:ext cx="27940" cy="27940"/>
            </a:xfrm>
            <a:custGeom>
              <a:avLst/>
              <a:gdLst/>
              <a:ahLst/>
              <a:cxnLst/>
              <a:rect l="l" t="t" r="r" b="b"/>
              <a:pathLst>
                <a:path w="27939" h="27939">
                  <a:moveTo>
                    <a:pt x="27432" y="0"/>
                  </a:moveTo>
                  <a:lnTo>
                    <a:pt x="0" y="0"/>
                  </a:lnTo>
                  <a:lnTo>
                    <a:pt x="0" y="27431"/>
                  </a:lnTo>
                  <a:lnTo>
                    <a:pt x="27432" y="27431"/>
                  </a:lnTo>
                  <a:lnTo>
                    <a:pt x="27432" y="0"/>
                  </a:lnTo>
                  <a:close/>
                </a:path>
              </a:pathLst>
            </a:custGeom>
            <a:solidFill>
              <a:srgbClr val="40404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7" name="object 557"/>
            <p:cNvSpPr/>
            <p:nvPr/>
          </p:nvSpPr>
          <p:spPr>
            <a:xfrm>
              <a:off x="4725924" y="2218943"/>
              <a:ext cx="30480" cy="29209"/>
            </a:xfrm>
            <a:custGeom>
              <a:avLst/>
              <a:gdLst/>
              <a:ahLst/>
              <a:cxnLst/>
              <a:rect l="l" t="t" r="r" b="b"/>
              <a:pathLst>
                <a:path w="30479" h="29210">
                  <a:moveTo>
                    <a:pt x="30480" y="0"/>
                  </a:moveTo>
                  <a:lnTo>
                    <a:pt x="18034" y="0"/>
                  </a:lnTo>
                  <a:lnTo>
                    <a:pt x="18034" y="3175"/>
                  </a:lnTo>
                  <a:lnTo>
                    <a:pt x="20828" y="3175"/>
                  </a:lnTo>
                  <a:lnTo>
                    <a:pt x="20828" y="6477"/>
                  </a:lnTo>
                  <a:lnTo>
                    <a:pt x="26289" y="6477"/>
                  </a:lnTo>
                  <a:lnTo>
                    <a:pt x="26289" y="24130"/>
                  </a:lnTo>
                  <a:lnTo>
                    <a:pt x="2794" y="24130"/>
                  </a:lnTo>
                  <a:lnTo>
                    <a:pt x="2794" y="6477"/>
                  </a:lnTo>
                  <a:lnTo>
                    <a:pt x="5588" y="6477"/>
                  </a:lnTo>
                  <a:lnTo>
                    <a:pt x="5588" y="3175"/>
                  </a:lnTo>
                  <a:lnTo>
                    <a:pt x="8255" y="3175"/>
                  </a:lnTo>
                  <a:lnTo>
                    <a:pt x="8255" y="0"/>
                  </a:lnTo>
                  <a:lnTo>
                    <a:pt x="0" y="0"/>
                  </a:lnTo>
                  <a:lnTo>
                    <a:pt x="0" y="28956"/>
                  </a:lnTo>
                  <a:lnTo>
                    <a:pt x="30480" y="28956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8" name="object 558"/>
            <p:cNvSpPr/>
            <p:nvPr/>
          </p:nvSpPr>
          <p:spPr>
            <a:xfrm>
              <a:off x="4756404" y="2218943"/>
              <a:ext cx="27940" cy="27940"/>
            </a:xfrm>
            <a:custGeom>
              <a:avLst/>
              <a:gdLst/>
              <a:ahLst/>
              <a:cxnLst/>
              <a:rect l="l" t="t" r="r" b="b"/>
              <a:pathLst>
                <a:path w="27939" h="27939">
                  <a:moveTo>
                    <a:pt x="27432" y="0"/>
                  </a:moveTo>
                  <a:lnTo>
                    <a:pt x="0" y="0"/>
                  </a:lnTo>
                  <a:lnTo>
                    <a:pt x="0" y="27431"/>
                  </a:lnTo>
                  <a:lnTo>
                    <a:pt x="27432" y="27431"/>
                  </a:lnTo>
                  <a:lnTo>
                    <a:pt x="27432" y="0"/>
                  </a:lnTo>
                  <a:close/>
                </a:path>
              </a:pathLst>
            </a:custGeom>
            <a:solidFill>
              <a:srgbClr val="40404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9" name="object 559"/>
            <p:cNvSpPr/>
            <p:nvPr/>
          </p:nvSpPr>
          <p:spPr>
            <a:xfrm>
              <a:off x="4756404" y="2218943"/>
              <a:ext cx="29209" cy="29209"/>
            </a:xfrm>
            <a:custGeom>
              <a:avLst/>
              <a:gdLst/>
              <a:ahLst/>
              <a:cxnLst/>
              <a:rect l="l" t="t" r="r" b="b"/>
              <a:pathLst>
                <a:path w="29210" h="29210">
                  <a:moveTo>
                    <a:pt x="28956" y="0"/>
                  </a:moveTo>
                  <a:lnTo>
                    <a:pt x="17145" y="0"/>
                  </a:lnTo>
                  <a:lnTo>
                    <a:pt x="17145" y="3175"/>
                  </a:lnTo>
                  <a:lnTo>
                    <a:pt x="19685" y="3175"/>
                  </a:lnTo>
                  <a:lnTo>
                    <a:pt x="19685" y="6477"/>
                  </a:lnTo>
                  <a:lnTo>
                    <a:pt x="23749" y="6477"/>
                  </a:lnTo>
                  <a:lnTo>
                    <a:pt x="23749" y="24130"/>
                  </a:lnTo>
                  <a:lnTo>
                    <a:pt x="2667" y="24130"/>
                  </a:lnTo>
                  <a:lnTo>
                    <a:pt x="2667" y="6477"/>
                  </a:lnTo>
                  <a:lnTo>
                    <a:pt x="5207" y="6477"/>
                  </a:lnTo>
                  <a:lnTo>
                    <a:pt x="5207" y="3175"/>
                  </a:lnTo>
                  <a:lnTo>
                    <a:pt x="7874" y="3175"/>
                  </a:lnTo>
                  <a:lnTo>
                    <a:pt x="7874" y="0"/>
                  </a:lnTo>
                  <a:lnTo>
                    <a:pt x="0" y="0"/>
                  </a:lnTo>
                  <a:lnTo>
                    <a:pt x="0" y="28956"/>
                  </a:lnTo>
                  <a:lnTo>
                    <a:pt x="28956" y="28956"/>
                  </a:lnTo>
                  <a:lnTo>
                    <a:pt x="28956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0" name="object 560"/>
            <p:cNvSpPr/>
            <p:nvPr/>
          </p:nvSpPr>
          <p:spPr>
            <a:xfrm>
              <a:off x="4785360" y="2218943"/>
              <a:ext cx="27940" cy="27940"/>
            </a:xfrm>
            <a:custGeom>
              <a:avLst/>
              <a:gdLst/>
              <a:ahLst/>
              <a:cxnLst/>
              <a:rect l="l" t="t" r="r" b="b"/>
              <a:pathLst>
                <a:path w="27939" h="27939">
                  <a:moveTo>
                    <a:pt x="27432" y="0"/>
                  </a:moveTo>
                  <a:lnTo>
                    <a:pt x="0" y="0"/>
                  </a:lnTo>
                  <a:lnTo>
                    <a:pt x="0" y="27431"/>
                  </a:lnTo>
                  <a:lnTo>
                    <a:pt x="27432" y="27431"/>
                  </a:lnTo>
                  <a:lnTo>
                    <a:pt x="27432" y="0"/>
                  </a:lnTo>
                  <a:close/>
                </a:path>
              </a:pathLst>
            </a:custGeom>
            <a:solidFill>
              <a:srgbClr val="40404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1" name="object 561"/>
            <p:cNvSpPr/>
            <p:nvPr/>
          </p:nvSpPr>
          <p:spPr>
            <a:xfrm>
              <a:off x="4785360" y="2218943"/>
              <a:ext cx="30480" cy="29209"/>
            </a:xfrm>
            <a:custGeom>
              <a:avLst/>
              <a:gdLst/>
              <a:ahLst/>
              <a:cxnLst/>
              <a:rect l="l" t="t" r="r" b="b"/>
              <a:pathLst>
                <a:path w="30479" h="29210">
                  <a:moveTo>
                    <a:pt x="30480" y="0"/>
                  </a:moveTo>
                  <a:lnTo>
                    <a:pt x="18034" y="0"/>
                  </a:lnTo>
                  <a:lnTo>
                    <a:pt x="18034" y="3175"/>
                  </a:lnTo>
                  <a:lnTo>
                    <a:pt x="20828" y="3175"/>
                  </a:lnTo>
                  <a:lnTo>
                    <a:pt x="20828" y="6477"/>
                  </a:lnTo>
                  <a:lnTo>
                    <a:pt x="24892" y="6477"/>
                  </a:lnTo>
                  <a:lnTo>
                    <a:pt x="24892" y="24130"/>
                  </a:lnTo>
                  <a:lnTo>
                    <a:pt x="2794" y="24130"/>
                  </a:lnTo>
                  <a:lnTo>
                    <a:pt x="2794" y="6477"/>
                  </a:lnTo>
                  <a:lnTo>
                    <a:pt x="5588" y="6477"/>
                  </a:lnTo>
                  <a:lnTo>
                    <a:pt x="5588" y="3175"/>
                  </a:lnTo>
                  <a:lnTo>
                    <a:pt x="6985" y="3175"/>
                  </a:lnTo>
                  <a:lnTo>
                    <a:pt x="6985" y="0"/>
                  </a:lnTo>
                  <a:lnTo>
                    <a:pt x="0" y="0"/>
                  </a:lnTo>
                  <a:lnTo>
                    <a:pt x="0" y="28956"/>
                  </a:lnTo>
                  <a:lnTo>
                    <a:pt x="30480" y="28956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2" name="object 562"/>
            <p:cNvSpPr/>
            <p:nvPr/>
          </p:nvSpPr>
          <p:spPr>
            <a:xfrm>
              <a:off x="4815840" y="2218943"/>
              <a:ext cx="27940" cy="27940"/>
            </a:xfrm>
            <a:custGeom>
              <a:avLst/>
              <a:gdLst/>
              <a:ahLst/>
              <a:cxnLst/>
              <a:rect l="l" t="t" r="r" b="b"/>
              <a:pathLst>
                <a:path w="27939" h="27939">
                  <a:moveTo>
                    <a:pt x="27432" y="0"/>
                  </a:moveTo>
                  <a:lnTo>
                    <a:pt x="0" y="0"/>
                  </a:lnTo>
                  <a:lnTo>
                    <a:pt x="0" y="27431"/>
                  </a:lnTo>
                  <a:lnTo>
                    <a:pt x="27432" y="27431"/>
                  </a:lnTo>
                  <a:lnTo>
                    <a:pt x="27432" y="0"/>
                  </a:lnTo>
                  <a:close/>
                </a:path>
              </a:pathLst>
            </a:custGeom>
            <a:solidFill>
              <a:srgbClr val="40404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3" name="object 563"/>
            <p:cNvSpPr/>
            <p:nvPr/>
          </p:nvSpPr>
          <p:spPr>
            <a:xfrm>
              <a:off x="4815840" y="2218943"/>
              <a:ext cx="30480" cy="29209"/>
            </a:xfrm>
            <a:custGeom>
              <a:avLst/>
              <a:gdLst/>
              <a:ahLst/>
              <a:cxnLst/>
              <a:rect l="l" t="t" r="r" b="b"/>
              <a:pathLst>
                <a:path w="30479" h="29210">
                  <a:moveTo>
                    <a:pt x="30480" y="0"/>
                  </a:moveTo>
                  <a:lnTo>
                    <a:pt x="16637" y="0"/>
                  </a:lnTo>
                  <a:lnTo>
                    <a:pt x="16637" y="3175"/>
                  </a:lnTo>
                  <a:lnTo>
                    <a:pt x="19431" y="3175"/>
                  </a:lnTo>
                  <a:lnTo>
                    <a:pt x="19431" y="6477"/>
                  </a:lnTo>
                  <a:lnTo>
                    <a:pt x="24892" y="6477"/>
                  </a:lnTo>
                  <a:lnTo>
                    <a:pt x="24892" y="24130"/>
                  </a:lnTo>
                  <a:lnTo>
                    <a:pt x="2794" y="24130"/>
                  </a:lnTo>
                  <a:lnTo>
                    <a:pt x="2794" y="6477"/>
                  </a:lnTo>
                  <a:lnTo>
                    <a:pt x="4191" y="6477"/>
                  </a:lnTo>
                  <a:lnTo>
                    <a:pt x="4191" y="3175"/>
                  </a:lnTo>
                  <a:lnTo>
                    <a:pt x="6985" y="3175"/>
                  </a:lnTo>
                  <a:lnTo>
                    <a:pt x="6985" y="0"/>
                  </a:lnTo>
                  <a:lnTo>
                    <a:pt x="0" y="0"/>
                  </a:lnTo>
                  <a:lnTo>
                    <a:pt x="0" y="28956"/>
                  </a:lnTo>
                  <a:lnTo>
                    <a:pt x="30480" y="28956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4" name="object 564"/>
            <p:cNvSpPr/>
            <p:nvPr/>
          </p:nvSpPr>
          <p:spPr>
            <a:xfrm>
              <a:off x="4846320" y="2218943"/>
              <a:ext cx="27940" cy="27940"/>
            </a:xfrm>
            <a:custGeom>
              <a:avLst/>
              <a:gdLst/>
              <a:ahLst/>
              <a:cxnLst/>
              <a:rect l="l" t="t" r="r" b="b"/>
              <a:pathLst>
                <a:path w="27939" h="27939">
                  <a:moveTo>
                    <a:pt x="27432" y="0"/>
                  </a:moveTo>
                  <a:lnTo>
                    <a:pt x="0" y="0"/>
                  </a:lnTo>
                  <a:lnTo>
                    <a:pt x="0" y="27431"/>
                  </a:lnTo>
                  <a:lnTo>
                    <a:pt x="27432" y="27431"/>
                  </a:lnTo>
                  <a:lnTo>
                    <a:pt x="27432" y="0"/>
                  </a:lnTo>
                  <a:close/>
                </a:path>
              </a:pathLst>
            </a:custGeom>
            <a:solidFill>
              <a:srgbClr val="40404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5" name="object 565"/>
            <p:cNvSpPr/>
            <p:nvPr/>
          </p:nvSpPr>
          <p:spPr>
            <a:xfrm>
              <a:off x="4846320" y="2218943"/>
              <a:ext cx="29209" cy="29209"/>
            </a:xfrm>
            <a:custGeom>
              <a:avLst/>
              <a:gdLst/>
              <a:ahLst/>
              <a:cxnLst/>
              <a:rect l="l" t="t" r="r" b="b"/>
              <a:pathLst>
                <a:path w="29210" h="29210">
                  <a:moveTo>
                    <a:pt x="28956" y="0"/>
                  </a:moveTo>
                  <a:lnTo>
                    <a:pt x="16510" y="0"/>
                  </a:lnTo>
                  <a:lnTo>
                    <a:pt x="16510" y="3175"/>
                  </a:lnTo>
                  <a:lnTo>
                    <a:pt x="19304" y="3175"/>
                  </a:lnTo>
                  <a:lnTo>
                    <a:pt x="19304" y="6477"/>
                  </a:lnTo>
                  <a:lnTo>
                    <a:pt x="24765" y="6477"/>
                  </a:lnTo>
                  <a:lnTo>
                    <a:pt x="24765" y="24130"/>
                  </a:lnTo>
                  <a:lnTo>
                    <a:pt x="1397" y="24130"/>
                  </a:lnTo>
                  <a:lnTo>
                    <a:pt x="1397" y="6477"/>
                  </a:lnTo>
                  <a:lnTo>
                    <a:pt x="4191" y="6477"/>
                  </a:lnTo>
                  <a:lnTo>
                    <a:pt x="4191" y="3175"/>
                  </a:lnTo>
                  <a:lnTo>
                    <a:pt x="6858" y="3175"/>
                  </a:lnTo>
                  <a:lnTo>
                    <a:pt x="6858" y="0"/>
                  </a:lnTo>
                  <a:lnTo>
                    <a:pt x="0" y="0"/>
                  </a:lnTo>
                  <a:lnTo>
                    <a:pt x="0" y="28956"/>
                  </a:lnTo>
                  <a:lnTo>
                    <a:pt x="28956" y="28956"/>
                  </a:lnTo>
                  <a:lnTo>
                    <a:pt x="28956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6" name="object 566"/>
            <p:cNvSpPr/>
            <p:nvPr/>
          </p:nvSpPr>
          <p:spPr>
            <a:xfrm>
              <a:off x="4875276" y="2218943"/>
              <a:ext cx="27940" cy="27940"/>
            </a:xfrm>
            <a:custGeom>
              <a:avLst/>
              <a:gdLst/>
              <a:ahLst/>
              <a:cxnLst/>
              <a:rect l="l" t="t" r="r" b="b"/>
              <a:pathLst>
                <a:path w="27939" h="27939">
                  <a:moveTo>
                    <a:pt x="27432" y="0"/>
                  </a:moveTo>
                  <a:lnTo>
                    <a:pt x="0" y="0"/>
                  </a:lnTo>
                  <a:lnTo>
                    <a:pt x="0" y="27431"/>
                  </a:lnTo>
                  <a:lnTo>
                    <a:pt x="27432" y="27431"/>
                  </a:lnTo>
                  <a:lnTo>
                    <a:pt x="27432" y="0"/>
                  </a:lnTo>
                  <a:close/>
                </a:path>
              </a:pathLst>
            </a:custGeom>
            <a:solidFill>
              <a:srgbClr val="40404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7" name="object 567"/>
            <p:cNvSpPr/>
            <p:nvPr/>
          </p:nvSpPr>
          <p:spPr>
            <a:xfrm>
              <a:off x="4875276" y="2218943"/>
              <a:ext cx="29209" cy="29209"/>
            </a:xfrm>
            <a:custGeom>
              <a:avLst/>
              <a:gdLst/>
              <a:ahLst/>
              <a:cxnLst/>
              <a:rect l="l" t="t" r="r" b="b"/>
              <a:pathLst>
                <a:path w="29210" h="29210">
                  <a:moveTo>
                    <a:pt x="28956" y="0"/>
                  </a:moveTo>
                  <a:lnTo>
                    <a:pt x="17145" y="0"/>
                  </a:lnTo>
                  <a:lnTo>
                    <a:pt x="17145" y="3175"/>
                  </a:lnTo>
                  <a:lnTo>
                    <a:pt x="19685" y="3175"/>
                  </a:lnTo>
                  <a:lnTo>
                    <a:pt x="19685" y="6477"/>
                  </a:lnTo>
                  <a:lnTo>
                    <a:pt x="23749" y="6477"/>
                  </a:lnTo>
                  <a:lnTo>
                    <a:pt x="23749" y="24130"/>
                  </a:lnTo>
                  <a:lnTo>
                    <a:pt x="2667" y="24130"/>
                  </a:lnTo>
                  <a:lnTo>
                    <a:pt x="2667" y="6477"/>
                  </a:lnTo>
                  <a:lnTo>
                    <a:pt x="5207" y="6477"/>
                  </a:lnTo>
                  <a:lnTo>
                    <a:pt x="5207" y="3175"/>
                  </a:lnTo>
                  <a:lnTo>
                    <a:pt x="7874" y="3175"/>
                  </a:lnTo>
                  <a:lnTo>
                    <a:pt x="7874" y="0"/>
                  </a:lnTo>
                  <a:lnTo>
                    <a:pt x="0" y="0"/>
                  </a:lnTo>
                  <a:lnTo>
                    <a:pt x="0" y="28956"/>
                  </a:lnTo>
                  <a:lnTo>
                    <a:pt x="28956" y="28956"/>
                  </a:lnTo>
                  <a:lnTo>
                    <a:pt x="28956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8" name="object 568"/>
            <p:cNvSpPr/>
            <p:nvPr/>
          </p:nvSpPr>
          <p:spPr>
            <a:xfrm>
              <a:off x="3956177" y="2253995"/>
              <a:ext cx="1103630" cy="7620"/>
            </a:xfrm>
            <a:custGeom>
              <a:avLst/>
              <a:gdLst/>
              <a:ahLst/>
              <a:cxnLst/>
              <a:rect l="l" t="t" r="r" b="b"/>
              <a:pathLst>
                <a:path w="1103629" h="7619">
                  <a:moveTo>
                    <a:pt x="1103503" y="0"/>
                  </a:moveTo>
                  <a:lnTo>
                    <a:pt x="0" y="0"/>
                  </a:lnTo>
                  <a:lnTo>
                    <a:pt x="0" y="3810"/>
                  </a:lnTo>
                  <a:lnTo>
                    <a:pt x="0" y="7620"/>
                  </a:lnTo>
                  <a:lnTo>
                    <a:pt x="1103503" y="7620"/>
                  </a:lnTo>
                  <a:lnTo>
                    <a:pt x="1103503" y="3810"/>
                  </a:lnTo>
                  <a:lnTo>
                    <a:pt x="1103503" y="0"/>
                  </a:lnTo>
                  <a:close/>
                </a:path>
              </a:pathLst>
            </a:custGeom>
            <a:solidFill>
              <a:srgbClr val="E6E7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9" name="object 569"/>
            <p:cNvSpPr/>
            <p:nvPr/>
          </p:nvSpPr>
          <p:spPr>
            <a:xfrm>
              <a:off x="4658868" y="2218943"/>
              <a:ext cx="27940" cy="27940"/>
            </a:xfrm>
            <a:custGeom>
              <a:avLst/>
              <a:gdLst/>
              <a:ahLst/>
              <a:cxnLst/>
              <a:rect l="l" t="t" r="r" b="b"/>
              <a:pathLst>
                <a:path w="27939" h="27939">
                  <a:moveTo>
                    <a:pt x="27432" y="0"/>
                  </a:moveTo>
                  <a:lnTo>
                    <a:pt x="0" y="0"/>
                  </a:lnTo>
                  <a:lnTo>
                    <a:pt x="0" y="27431"/>
                  </a:lnTo>
                  <a:lnTo>
                    <a:pt x="27432" y="27431"/>
                  </a:lnTo>
                  <a:lnTo>
                    <a:pt x="27432" y="0"/>
                  </a:lnTo>
                  <a:close/>
                </a:path>
              </a:pathLst>
            </a:custGeom>
            <a:solidFill>
              <a:srgbClr val="40404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0" name="object 570"/>
            <p:cNvSpPr/>
            <p:nvPr/>
          </p:nvSpPr>
          <p:spPr>
            <a:xfrm>
              <a:off x="4657344" y="2218943"/>
              <a:ext cx="29209" cy="29209"/>
            </a:xfrm>
            <a:custGeom>
              <a:avLst/>
              <a:gdLst/>
              <a:ahLst/>
              <a:cxnLst/>
              <a:rect l="l" t="t" r="r" b="b"/>
              <a:pathLst>
                <a:path w="29210" h="29210">
                  <a:moveTo>
                    <a:pt x="28955" y="0"/>
                  </a:moveTo>
                  <a:lnTo>
                    <a:pt x="19303" y="0"/>
                  </a:lnTo>
                  <a:lnTo>
                    <a:pt x="19303" y="3175"/>
                  </a:lnTo>
                  <a:lnTo>
                    <a:pt x="22097" y="3175"/>
                  </a:lnTo>
                  <a:lnTo>
                    <a:pt x="22097" y="6477"/>
                  </a:lnTo>
                  <a:lnTo>
                    <a:pt x="27558" y="6477"/>
                  </a:lnTo>
                  <a:lnTo>
                    <a:pt x="27558" y="24130"/>
                  </a:lnTo>
                  <a:lnTo>
                    <a:pt x="4190" y="24130"/>
                  </a:lnTo>
                  <a:lnTo>
                    <a:pt x="4190" y="6477"/>
                  </a:lnTo>
                  <a:lnTo>
                    <a:pt x="6857" y="6477"/>
                  </a:lnTo>
                  <a:lnTo>
                    <a:pt x="6857" y="3175"/>
                  </a:lnTo>
                  <a:lnTo>
                    <a:pt x="9651" y="3175"/>
                  </a:lnTo>
                  <a:lnTo>
                    <a:pt x="9651" y="0"/>
                  </a:lnTo>
                  <a:lnTo>
                    <a:pt x="0" y="0"/>
                  </a:lnTo>
                  <a:lnTo>
                    <a:pt x="0" y="28956"/>
                  </a:lnTo>
                  <a:lnTo>
                    <a:pt x="28955" y="28956"/>
                  </a:lnTo>
                  <a:lnTo>
                    <a:pt x="28955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1" name="object 571"/>
            <p:cNvSpPr/>
            <p:nvPr/>
          </p:nvSpPr>
          <p:spPr>
            <a:xfrm>
              <a:off x="4451604" y="2218943"/>
              <a:ext cx="24765" cy="27940"/>
            </a:xfrm>
            <a:custGeom>
              <a:avLst/>
              <a:gdLst/>
              <a:ahLst/>
              <a:cxnLst/>
              <a:rect l="l" t="t" r="r" b="b"/>
              <a:pathLst>
                <a:path w="24764" h="27939">
                  <a:moveTo>
                    <a:pt x="24384" y="0"/>
                  </a:moveTo>
                  <a:lnTo>
                    <a:pt x="0" y="0"/>
                  </a:lnTo>
                  <a:lnTo>
                    <a:pt x="0" y="27431"/>
                  </a:lnTo>
                  <a:lnTo>
                    <a:pt x="24384" y="27431"/>
                  </a:lnTo>
                  <a:lnTo>
                    <a:pt x="24384" y="0"/>
                  </a:lnTo>
                  <a:close/>
                </a:path>
              </a:pathLst>
            </a:custGeom>
            <a:solidFill>
              <a:srgbClr val="40404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2" name="object 572"/>
            <p:cNvSpPr/>
            <p:nvPr/>
          </p:nvSpPr>
          <p:spPr>
            <a:xfrm>
              <a:off x="4448556" y="2218943"/>
              <a:ext cx="30480" cy="29209"/>
            </a:xfrm>
            <a:custGeom>
              <a:avLst/>
              <a:gdLst/>
              <a:ahLst/>
              <a:cxnLst/>
              <a:rect l="l" t="t" r="r" b="b"/>
              <a:pathLst>
                <a:path w="30479" h="29210">
                  <a:moveTo>
                    <a:pt x="30479" y="0"/>
                  </a:moveTo>
                  <a:lnTo>
                    <a:pt x="20827" y="0"/>
                  </a:lnTo>
                  <a:lnTo>
                    <a:pt x="20827" y="3175"/>
                  </a:lnTo>
                  <a:lnTo>
                    <a:pt x="23494" y="3175"/>
                  </a:lnTo>
                  <a:lnTo>
                    <a:pt x="23494" y="6477"/>
                  </a:lnTo>
                  <a:lnTo>
                    <a:pt x="24891" y="6477"/>
                  </a:lnTo>
                  <a:lnTo>
                    <a:pt x="24891" y="24130"/>
                  </a:lnTo>
                  <a:lnTo>
                    <a:pt x="5587" y="24130"/>
                  </a:lnTo>
                  <a:lnTo>
                    <a:pt x="5587" y="6477"/>
                  </a:lnTo>
                  <a:lnTo>
                    <a:pt x="8254" y="6477"/>
                  </a:lnTo>
                  <a:lnTo>
                    <a:pt x="8254" y="3175"/>
                  </a:lnTo>
                  <a:lnTo>
                    <a:pt x="11048" y="3175"/>
                  </a:lnTo>
                  <a:lnTo>
                    <a:pt x="11048" y="0"/>
                  </a:lnTo>
                  <a:lnTo>
                    <a:pt x="0" y="0"/>
                  </a:lnTo>
                  <a:lnTo>
                    <a:pt x="0" y="28956"/>
                  </a:lnTo>
                  <a:lnTo>
                    <a:pt x="30479" y="28956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3" name="object 573"/>
            <p:cNvSpPr/>
            <p:nvPr/>
          </p:nvSpPr>
          <p:spPr>
            <a:xfrm>
              <a:off x="4480560" y="2218943"/>
              <a:ext cx="26034" cy="27940"/>
            </a:xfrm>
            <a:custGeom>
              <a:avLst/>
              <a:gdLst/>
              <a:ahLst/>
              <a:cxnLst/>
              <a:rect l="l" t="t" r="r" b="b"/>
              <a:pathLst>
                <a:path w="26035" h="27939">
                  <a:moveTo>
                    <a:pt x="25908" y="0"/>
                  </a:moveTo>
                  <a:lnTo>
                    <a:pt x="0" y="0"/>
                  </a:lnTo>
                  <a:lnTo>
                    <a:pt x="0" y="27431"/>
                  </a:lnTo>
                  <a:lnTo>
                    <a:pt x="25908" y="27431"/>
                  </a:lnTo>
                  <a:lnTo>
                    <a:pt x="25908" y="0"/>
                  </a:lnTo>
                  <a:close/>
                </a:path>
              </a:pathLst>
            </a:custGeom>
            <a:solidFill>
              <a:srgbClr val="40404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4" name="object 574"/>
            <p:cNvSpPr/>
            <p:nvPr/>
          </p:nvSpPr>
          <p:spPr>
            <a:xfrm>
              <a:off x="3941064" y="5987808"/>
              <a:ext cx="1259205" cy="482600"/>
            </a:xfrm>
            <a:custGeom>
              <a:avLst/>
              <a:gdLst/>
              <a:ahLst/>
              <a:cxnLst/>
              <a:rect l="l" t="t" r="r" b="b"/>
              <a:pathLst>
                <a:path w="1259204" h="482600">
                  <a:moveTo>
                    <a:pt x="1258824" y="0"/>
                  </a:moveTo>
                  <a:lnTo>
                    <a:pt x="1150874" y="0"/>
                  </a:lnTo>
                  <a:lnTo>
                    <a:pt x="1150874" y="154940"/>
                  </a:lnTo>
                  <a:lnTo>
                    <a:pt x="0" y="154940"/>
                  </a:lnTo>
                  <a:lnTo>
                    <a:pt x="0" y="163830"/>
                  </a:lnTo>
                  <a:lnTo>
                    <a:pt x="1150874" y="163830"/>
                  </a:lnTo>
                  <a:lnTo>
                    <a:pt x="1150874" y="322580"/>
                  </a:lnTo>
                  <a:lnTo>
                    <a:pt x="0" y="322580"/>
                  </a:lnTo>
                  <a:lnTo>
                    <a:pt x="0" y="334010"/>
                  </a:lnTo>
                  <a:lnTo>
                    <a:pt x="1150874" y="334010"/>
                  </a:lnTo>
                  <a:lnTo>
                    <a:pt x="1150874" y="482600"/>
                  </a:lnTo>
                  <a:lnTo>
                    <a:pt x="1258824" y="482600"/>
                  </a:lnTo>
                  <a:lnTo>
                    <a:pt x="1258824" y="334010"/>
                  </a:lnTo>
                  <a:lnTo>
                    <a:pt x="1258824" y="322580"/>
                  </a:lnTo>
                  <a:lnTo>
                    <a:pt x="1258824" y="163830"/>
                  </a:lnTo>
                  <a:lnTo>
                    <a:pt x="1258824" y="154940"/>
                  </a:lnTo>
                  <a:lnTo>
                    <a:pt x="1258824" y="0"/>
                  </a:lnTo>
                  <a:close/>
                </a:path>
              </a:pathLst>
            </a:custGeom>
            <a:solidFill>
              <a:srgbClr val="C8D5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5" name="object 575"/>
            <p:cNvSpPr/>
            <p:nvPr/>
          </p:nvSpPr>
          <p:spPr>
            <a:xfrm>
              <a:off x="5199888" y="5987795"/>
              <a:ext cx="10795" cy="483234"/>
            </a:xfrm>
            <a:custGeom>
              <a:avLst/>
              <a:gdLst/>
              <a:ahLst/>
              <a:cxnLst/>
              <a:rect l="l" t="t" r="r" b="b"/>
              <a:pathLst>
                <a:path w="10795" h="483235">
                  <a:moveTo>
                    <a:pt x="10667" y="0"/>
                  </a:moveTo>
                  <a:lnTo>
                    <a:pt x="0" y="0"/>
                  </a:lnTo>
                  <a:lnTo>
                    <a:pt x="0" y="483107"/>
                  </a:lnTo>
                  <a:lnTo>
                    <a:pt x="10667" y="483107"/>
                  </a:lnTo>
                  <a:lnTo>
                    <a:pt x="10667" y="0"/>
                  </a:lnTo>
                  <a:close/>
                </a:path>
              </a:pathLst>
            </a:custGeom>
            <a:solidFill>
              <a:srgbClr val="7381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6" name="object 576"/>
            <p:cNvSpPr/>
            <p:nvPr/>
          </p:nvSpPr>
          <p:spPr>
            <a:xfrm>
              <a:off x="3941051" y="6321310"/>
              <a:ext cx="1150620" cy="149860"/>
            </a:xfrm>
            <a:custGeom>
              <a:avLst/>
              <a:gdLst/>
              <a:ahLst/>
              <a:cxnLst/>
              <a:rect l="l" t="t" r="r" b="b"/>
              <a:pathLst>
                <a:path w="1150620" h="149860">
                  <a:moveTo>
                    <a:pt x="1150620" y="0"/>
                  </a:moveTo>
                  <a:lnTo>
                    <a:pt x="0" y="0"/>
                  </a:lnTo>
                  <a:lnTo>
                    <a:pt x="0" y="29210"/>
                  </a:lnTo>
                  <a:lnTo>
                    <a:pt x="0" y="30480"/>
                  </a:lnTo>
                  <a:lnTo>
                    <a:pt x="0" y="128270"/>
                  </a:lnTo>
                  <a:lnTo>
                    <a:pt x="0" y="149860"/>
                  </a:lnTo>
                  <a:lnTo>
                    <a:pt x="1150620" y="149860"/>
                  </a:lnTo>
                  <a:lnTo>
                    <a:pt x="1150620" y="128270"/>
                  </a:lnTo>
                  <a:lnTo>
                    <a:pt x="1150620" y="29845"/>
                  </a:lnTo>
                  <a:lnTo>
                    <a:pt x="1120521" y="29845"/>
                  </a:lnTo>
                  <a:lnTo>
                    <a:pt x="1120521" y="128270"/>
                  </a:lnTo>
                  <a:lnTo>
                    <a:pt x="19177" y="128270"/>
                  </a:lnTo>
                  <a:lnTo>
                    <a:pt x="19177" y="30480"/>
                  </a:lnTo>
                  <a:lnTo>
                    <a:pt x="19177" y="29210"/>
                  </a:lnTo>
                  <a:lnTo>
                    <a:pt x="1150620" y="29210"/>
                  </a:lnTo>
                  <a:lnTo>
                    <a:pt x="1150620" y="0"/>
                  </a:lnTo>
                  <a:close/>
                </a:path>
              </a:pathLst>
            </a:custGeom>
            <a:solidFill>
              <a:srgbClr val="5377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7" name="object 577"/>
            <p:cNvSpPr/>
            <p:nvPr/>
          </p:nvSpPr>
          <p:spPr>
            <a:xfrm>
              <a:off x="3960876" y="6352006"/>
              <a:ext cx="1102360" cy="97790"/>
            </a:xfrm>
            <a:custGeom>
              <a:avLst/>
              <a:gdLst/>
              <a:ahLst/>
              <a:cxnLst/>
              <a:rect l="l" t="t" r="r" b="b"/>
              <a:pathLst>
                <a:path w="1102360" h="97789">
                  <a:moveTo>
                    <a:pt x="1101852" y="0"/>
                  </a:moveTo>
                  <a:lnTo>
                    <a:pt x="0" y="0"/>
                  </a:lnTo>
                  <a:lnTo>
                    <a:pt x="0" y="97535"/>
                  </a:lnTo>
                  <a:lnTo>
                    <a:pt x="1101852" y="97535"/>
                  </a:lnTo>
                  <a:lnTo>
                    <a:pt x="1101852" y="82930"/>
                  </a:lnTo>
                  <a:lnTo>
                    <a:pt x="79248" y="82930"/>
                  </a:lnTo>
                  <a:lnTo>
                    <a:pt x="79248" y="61848"/>
                  </a:lnTo>
                  <a:lnTo>
                    <a:pt x="20447" y="61848"/>
                  </a:lnTo>
                  <a:lnTo>
                    <a:pt x="20447" y="42290"/>
                  </a:lnTo>
                  <a:lnTo>
                    <a:pt x="79248" y="42290"/>
                  </a:lnTo>
                  <a:lnTo>
                    <a:pt x="79248" y="11429"/>
                  </a:lnTo>
                  <a:lnTo>
                    <a:pt x="1101852" y="11429"/>
                  </a:lnTo>
                  <a:lnTo>
                    <a:pt x="1101852" y="0"/>
                  </a:lnTo>
                  <a:close/>
                </a:path>
                <a:path w="1102360" h="97789">
                  <a:moveTo>
                    <a:pt x="522441" y="53720"/>
                  </a:moveTo>
                  <a:lnTo>
                    <a:pt x="478409" y="53720"/>
                  </a:lnTo>
                  <a:lnTo>
                    <a:pt x="478409" y="82930"/>
                  </a:lnTo>
                  <a:lnTo>
                    <a:pt x="617855" y="82930"/>
                  </a:lnTo>
                  <a:lnTo>
                    <a:pt x="617855" y="79628"/>
                  </a:lnTo>
                  <a:lnTo>
                    <a:pt x="548132" y="79628"/>
                  </a:lnTo>
                  <a:lnTo>
                    <a:pt x="538607" y="76453"/>
                  </a:lnTo>
                  <a:lnTo>
                    <a:pt x="529082" y="71500"/>
                  </a:lnTo>
                  <a:lnTo>
                    <a:pt x="523621" y="58546"/>
                  </a:lnTo>
                  <a:lnTo>
                    <a:pt x="522441" y="53720"/>
                  </a:lnTo>
                  <a:close/>
                </a:path>
                <a:path w="1102360" h="97789">
                  <a:moveTo>
                    <a:pt x="1064895" y="53720"/>
                  </a:moveTo>
                  <a:lnTo>
                    <a:pt x="1049909" y="53720"/>
                  </a:lnTo>
                  <a:lnTo>
                    <a:pt x="1049909" y="82930"/>
                  </a:lnTo>
                  <a:lnTo>
                    <a:pt x="1101852" y="82930"/>
                  </a:lnTo>
                  <a:lnTo>
                    <a:pt x="1101852" y="58546"/>
                  </a:lnTo>
                  <a:lnTo>
                    <a:pt x="1069086" y="58546"/>
                  </a:lnTo>
                  <a:lnTo>
                    <a:pt x="1066292" y="56895"/>
                  </a:lnTo>
                  <a:lnTo>
                    <a:pt x="1064895" y="53720"/>
                  </a:lnTo>
                  <a:close/>
                </a:path>
                <a:path w="1102360" h="97789">
                  <a:moveTo>
                    <a:pt x="617855" y="17906"/>
                  </a:moveTo>
                  <a:lnTo>
                    <a:pt x="548132" y="17906"/>
                  </a:lnTo>
                  <a:lnTo>
                    <a:pt x="559181" y="21208"/>
                  </a:lnTo>
                  <a:lnTo>
                    <a:pt x="565912" y="27685"/>
                  </a:lnTo>
                  <a:lnTo>
                    <a:pt x="571373" y="35813"/>
                  </a:lnTo>
                  <a:lnTo>
                    <a:pt x="572770" y="47116"/>
                  </a:lnTo>
                  <a:lnTo>
                    <a:pt x="571373" y="58546"/>
                  </a:lnTo>
                  <a:lnTo>
                    <a:pt x="565912" y="71500"/>
                  </a:lnTo>
                  <a:lnTo>
                    <a:pt x="559181" y="76453"/>
                  </a:lnTo>
                  <a:lnTo>
                    <a:pt x="548132" y="79628"/>
                  </a:lnTo>
                  <a:lnTo>
                    <a:pt x="617855" y="79628"/>
                  </a:lnTo>
                  <a:lnTo>
                    <a:pt x="617855" y="53720"/>
                  </a:lnTo>
                  <a:lnTo>
                    <a:pt x="1064895" y="53720"/>
                  </a:lnTo>
                  <a:lnTo>
                    <a:pt x="1062228" y="47116"/>
                  </a:lnTo>
                  <a:lnTo>
                    <a:pt x="1066294" y="42290"/>
                  </a:lnTo>
                  <a:lnTo>
                    <a:pt x="617855" y="42290"/>
                  </a:lnTo>
                  <a:lnTo>
                    <a:pt x="617855" y="17906"/>
                  </a:lnTo>
                  <a:close/>
                </a:path>
                <a:path w="1102360" h="97789">
                  <a:moveTo>
                    <a:pt x="617855" y="11429"/>
                  </a:moveTo>
                  <a:lnTo>
                    <a:pt x="478409" y="11429"/>
                  </a:lnTo>
                  <a:lnTo>
                    <a:pt x="478409" y="42290"/>
                  </a:lnTo>
                  <a:lnTo>
                    <a:pt x="62865" y="42290"/>
                  </a:lnTo>
                  <a:lnTo>
                    <a:pt x="62865" y="61848"/>
                  </a:lnTo>
                  <a:lnTo>
                    <a:pt x="79248" y="61848"/>
                  </a:lnTo>
                  <a:lnTo>
                    <a:pt x="79248" y="53720"/>
                  </a:lnTo>
                  <a:lnTo>
                    <a:pt x="522441" y="53720"/>
                  </a:lnTo>
                  <a:lnTo>
                    <a:pt x="548132" y="17906"/>
                  </a:lnTo>
                  <a:lnTo>
                    <a:pt x="617855" y="17906"/>
                  </a:lnTo>
                  <a:lnTo>
                    <a:pt x="617855" y="11429"/>
                  </a:lnTo>
                  <a:close/>
                </a:path>
                <a:path w="1102360" h="97789">
                  <a:moveTo>
                    <a:pt x="1101852" y="35813"/>
                  </a:moveTo>
                  <a:lnTo>
                    <a:pt x="1071753" y="35813"/>
                  </a:lnTo>
                  <a:lnTo>
                    <a:pt x="1077214" y="38988"/>
                  </a:lnTo>
                  <a:lnTo>
                    <a:pt x="1081405" y="43941"/>
                  </a:lnTo>
                  <a:lnTo>
                    <a:pt x="1081405" y="53720"/>
                  </a:lnTo>
                  <a:lnTo>
                    <a:pt x="1080008" y="56895"/>
                  </a:lnTo>
                  <a:lnTo>
                    <a:pt x="1077214" y="58546"/>
                  </a:lnTo>
                  <a:lnTo>
                    <a:pt x="1101852" y="58546"/>
                  </a:lnTo>
                  <a:lnTo>
                    <a:pt x="1101852" y="35813"/>
                  </a:lnTo>
                  <a:close/>
                </a:path>
                <a:path w="1102360" h="97789">
                  <a:moveTo>
                    <a:pt x="1101852" y="11429"/>
                  </a:moveTo>
                  <a:lnTo>
                    <a:pt x="1049909" y="11429"/>
                  </a:lnTo>
                  <a:lnTo>
                    <a:pt x="1049909" y="42290"/>
                  </a:lnTo>
                  <a:lnTo>
                    <a:pt x="1066294" y="42290"/>
                  </a:lnTo>
                  <a:lnTo>
                    <a:pt x="1071753" y="35813"/>
                  </a:lnTo>
                  <a:lnTo>
                    <a:pt x="1101852" y="35813"/>
                  </a:lnTo>
                  <a:lnTo>
                    <a:pt x="1101852" y="11429"/>
                  </a:lnTo>
                  <a:close/>
                </a:path>
              </a:pathLst>
            </a:custGeom>
            <a:solidFill>
              <a:srgbClr val="4662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8" name="object 578"/>
            <p:cNvSpPr/>
            <p:nvPr/>
          </p:nvSpPr>
          <p:spPr>
            <a:xfrm>
              <a:off x="4480560" y="6368834"/>
              <a:ext cx="53340" cy="62865"/>
            </a:xfrm>
            <a:custGeom>
              <a:avLst/>
              <a:gdLst/>
              <a:ahLst/>
              <a:cxnLst/>
              <a:rect l="l" t="t" r="r" b="b"/>
              <a:pathLst>
                <a:path w="53339" h="62864">
                  <a:moveTo>
                    <a:pt x="28066" y="0"/>
                  </a:moveTo>
                  <a:lnTo>
                    <a:pt x="18287" y="3302"/>
                  </a:lnTo>
                  <a:lnTo>
                    <a:pt x="8381" y="9779"/>
                  </a:lnTo>
                  <a:lnTo>
                    <a:pt x="2793" y="18034"/>
                  </a:lnTo>
                  <a:lnTo>
                    <a:pt x="0" y="29591"/>
                  </a:lnTo>
                  <a:lnTo>
                    <a:pt x="2793" y="41021"/>
                  </a:lnTo>
                  <a:lnTo>
                    <a:pt x="8381" y="54229"/>
                  </a:lnTo>
                  <a:lnTo>
                    <a:pt x="18287" y="59182"/>
                  </a:lnTo>
                  <a:lnTo>
                    <a:pt x="28066" y="62484"/>
                  </a:lnTo>
                  <a:lnTo>
                    <a:pt x="39242" y="59182"/>
                  </a:lnTo>
                  <a:lnTo>
                    <a:pt x="46354" y="54229"/>
                  </a:lnTo>
                  <a:lnTo>
                    <a:pt x="28066" y="54229"/>
                  </a:lnTo>
                  <a:lnTo>
                    <a:pt x="21081" y="50927"/>
                  </a:lnTo>
                  <a:lnTo>
                    <a:pt x="12572" y="47625"/>
                  </a:lnTo>
                  <a:lnTo>
                    <a:pt x="11175" y="39370"/>
                  </a:lnTo>
                  <a:lnTo>
                    <a:pt x="8381" y="29591"/>
                  </a:lnTo>
                  <a:lnTo>
                    <a:pt x="11175" y="21336"/>
                  </a:lnTo>
                  <a:lnTo>
                    <a:pt x="12572" y="14732"/>
                  </a:lnTo>
                  <a:lnTo>
                    <a:pt x="21081" y="9779"/>
                  </a:lnTo>
                  <a:lnTo>
                    <a:pt x="46354" y="9779"/>
                  </a:lnTo>
                  <a:lnTo>
                    <a:pt x="39242" y="3302"/>
                  </a:lnTo>
                  <a:lnTo>
                    <a:pt x="28066" y="0"/>
                  </a:lnTo>
                  <a:close/>
                </a:path>
                <a:path w="53339" h="62864">
                  <a:moveTo>
                    <a:pt x="46354" y="9779"/>
                  </a:moveTo>
                  <a:lnTo>
                    <a:pt x="36448" y="9779"/>
                  </a:lnTo>
                  <a:lnTo>
                    <a:pt x="40766" y="14732"/>
                  </a:lnTo>
                  <a:lnTo>
                    <a:pt x="46354" y="21336"/>
                  </a:lnTo>
                  <a:lnTo>
                    <a:pt x="46354" y="39370"/>
                  </a:lnTo>
                  <a:lnTo>
                    <a:pt x="40766" y="47625"/>
                  </a:lnTo>
                  <a:lnTo>
                    <a:pt x="36448" y="50927"/>
                  </a:lnTo>
                  <a:lnTo>
                    <a:pt x="28066" y="54229"/>
                  </a:lnTo>
                  <a:lnTo>
                    <a:pt x="46354" y="54229"/>
                  </a:lnTo>
                  <a:lnTo>
                    <a:pt x="51942" y="41021"/>
                  </a:lnTo>
                  <a:lnTo>
                    <a:pt x="53339" y="29591"/>
                  </a:lnTo>
                  <a:lnTo>
                    <a:pt x="51942" y="18034"/>
                  </a:lnTo>
                  <a:lnTo>
                    <a:pt x="46354" y="9779"/>
                  </a:lnTo>
                  <a:close/>
                </a:path>
              </a:pathLst>
            </a:custGeom>
            <a:solidFill>
              <a:srgbClr val="B1C3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9" name="object 579"/>
            <p:cNvSpPr/>
            <p:nvPr/>
          </p:nvSpPr>
          <p:spPr>
            <a:xfrm>
              <a:off x="4489704" y="6379463"/>
              <a:ext cx="36830" cy="44450"/>
            </a:xfrm>
            <a:custGeom>
              <a:avLst/>
              <a:gdLst/>
              <a:ahLst/>
              <a:cxnLst/>
              <a:rect l="l" t="t" r="r" b="b"/>
              <a:pathLst>
                <a:path w="36829" h="44450">
                  <a:moveTo>
                    <a:pt x="27051" y="0"/>
                  </a:moveTo>
                  <a:lnTo>
                    <a:pt x="12192" y="0"/>
                  </a:lnTo>
                  <a:lnTo>
                    <a:pt x="4064" y="4953"/>
                  </a:lnTo>
                  <a:lnTo>
                    <a:pt x="2667" y="11430"/>
                  </a:lnTo>
                  <a:lnTo>
                    <a:pt x="0" y="19685"/>
                  </a:lnTo>
                  <a:lnTo>
                    <a:pt x="2667" y="29464"/>
                  </a:lnTo>
                  <a:lnTo>
                    <a:pt x="4064" y="37592"/>
                  </a:lnTo>
                  <a:lnTo>
                    <a:pt x="12192" y="40894"/>
                  </a:lnTo>
                  <a:lnTo>
                    <a:pt x="18923" y="44196"/>
                  </a:lnTo>
                  <a:lnTo>
                    <a:pt x="27051" y="40894"/>
                  </a:lnTo>
                  <a:lnTo>
                    <a:pt x="31115" y="37592"/>
                  </a:lnTo>
                  <a:lnTo>
                    <a:pt x="36576" y="29464"/>
                  </a:lnTo>
                  <a:lnTo>
                    <a:pt x="36576" y="11430"/>
                  </a:lnTo>
                  <a:lnTo>
                    <a:pt x="31115" y="4953"/>
                  </a:lnTo>
                  <a:lnTo>
                    <a:pt x="27051" y="0"/>
                  </a:lnTo>
                  <a:close/>
                </a:path>
              </a:pathLst>
            </a:custGeom>
            <a:solidFill>
              <a:srgbClr val="3E5A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0" name="object 580"/>
            <p:cNvSpPr/>
            <p:nvPr/>
          </p:nvSpPr>
          <p:spPr>
            <a:xfrm>
              <a:off x="4040124" y="6362700"/>
              <a:ext cx="970915" cy="73660"/>
            </a:xfrm>
            <a:custGeom>
              <a:avLst/>
              <a:gdLst/>
              <a:ahLst/>
              <a:cxnLst/>
              <a:rect l="l" t="t" r="r" b="b"/>
              <a:pathLst>
                <a:path w="970914" h="73660">
                  <a:moveTo>
                    <a:pt x="399288" y="42672"/>
                  </a:moveTo>
                  <a:lnTo>
                    <a:pt x="0" y="42672"/>
                  </a:lnTo>
                  <a:lnTo>
                    <a:pt x="0" y="73152"/>
                  </a:lnTo>
                  <a:lnTo>
                    <a:pt x="399288" y="73152"/>
                  </a:lnTo>
                  <a:lnTo>
                    <a:pt x="399288" y="42672"/>
                  </a:lnTo>
                  <a:close/>
                </a:path>
                <a:path w="970914" h="73660">
                  <a:moveTo>
                    <a:pt x="399288" y="0"/>
                  </a:moveTo>
                  <a:lnTo>
                    <a:pt x="0" y="0"/>
                  </a:lnTo>
                  <a:lnTo>
                    <a:pt x="0" y="32004"/>
                  </a:lnTo>
                  <a:lnTo>
                    <a:pt x="399288" y="32004"/>
                  </a:lnTo>
                  <a:lnTo>
                    <a:pt x="399288" y="0"/>
                  </a:lnTo>
                  <a:close/>
                </a:path>
                <a:path w="970914" h="73660">
                  <a:moveTo>
                    <a:pt x="970788" y="42672"/>
                  </a:moveTo>
                  <a:lnTo>
                    <a:pt x="537972" y="42672"/>
                  </a:lnTo>
                  <a:lnTo>
                    <a:pt x="537972" y="73152"/>
                  </a:lnTo>
                  <a:lnTo>
                    <a:pt x="970788" y="73152"/>
                  </a:lnTo>
                  <a:lnTo>
                    <a:pt x="970788" y="42672"/>
                  </a:lnTo>
                  <a:close/>
                </a:path>
                <a:path w="970914" h="73660">
                  <a:moveTo>
                    <a:pt x="970788" y="0"/>
                  </a:moveTo>
                  <a:lnTo>
                    <a:pt x="537972" y="0"/>
                  </a:lnTo>
                  <a:lnTo>
                    <a:pt x="537972" y="32004"/>
                  </a:lnTo>
                  <a:lnTo>
                    <a:pt x="970788" y="32004"/>
                  </a:lnTo>
                  <a:lnTo>
                    <a:pt x="970788" y="0"/>
                  </a:lnTo>
                  <a:close/>
                </a:path>
              </a:pathLst>
            </a:custGeom>
            <a:solidFill>
              <a:srgbClr val="91AB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1" name="object 581"/>
            <p:cNvSpPr/>
            <p:nvPr/>
          </p:nvSpPr>
          <p:spPr>
            <a:xfrm>
              <a:off x="3980688" y="6394703"/>
              <a:ext cx="43180" cy="18415"/>
            </a:xfrm>
            <a:custGeom>
              <a:avLst/>
              <a:gdLst/>
              <a:ahLst/>
              <a:cxnLst/>
              <a:rect l="l" t="t" r="r" b="b"/>
              <a:pathLst>
                <a:path w="43179" h="18414">
                  <a:moveTo>
                    <a:pt x="42672" y="0"/>
                  </a:moveTo>
                  <a:lnTo>
                    <a:pt x="0" y="0"/>
                  </a:lnTo>
                  <a:lnTo>
                    <a:pt x="0" y="18287"/>
                  </a:lnTo>
                  <a:lnTo>
                    <a:pt x="2794" y="18287"/>
                  </a:lnTo>
                  <a:lnTo>
                    <a:pt x="2794" y="1523"/>
                  </a:lnTo>
                  <a:lnTo>
                    <a:pt x="42672" y="1523"/>
                  </a:lnTo>
                  <a:lnTo>
                    <a:pt x="42672" y="0"/>
                  </a:lnTo>
                  <a:close/>
                </a:path>
                <a:path w="43179" h="18414">
                  <a:moveTo>
                    <a:pt x="42672" y="1523"/>
                  </a:moveTo>
                  <a:lnTo>
                    <a:pt x="39878" y="1523"/>
                  </a:lnTo>
                  <a:lnTo>
                    <a:pt x="39878" y="18287"/>
                  </a:lnTo>
                  <a:lnTo>
                    <a:pt x="42672" y="18287"/>
                  </a:lnTo>
                  <a:lnTo>
                    <a:pt x="42672" y="1523"/>
                  </a:lnTo>
                  <a:close/>
                </a:path>
              </a:pathLst>
            </a:custGeom>
            <a:solidFill>
              <a:srgbClr val="B1C3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2" name="object 582"/>
            <p:cNvSpPr/>
            <p:nvPr/>
          </p:nvSpPr>
          <p:spPr>
            <a:xfrm>
              <a:off x="3983736" y="6396227"/>
              <a:ext cx="36830" cy="17145"/>
            </a:xfrm>
            <a:custGeom>
              <a:avLst/>
              <a:gdLst/>
              <a:ahLst/>
              <a:cxnLst/>
              <a:rect l="l" t="t" r="r" b="b"/>
              <a:pathLst>
                <a:path w="36829" h="17145">
                  <a:moveTo>
                    <a:pt x="36575" y="0"/>
                  </a:moveTo>
                  <a:lnTo>
                    <a:pt x="0" y="0"/>
                  </a:lnTo>
                  <a:lnTo>
                    <a:pt x="0" y="16763"/>
                  </a:lnTo>
                  <a:lnTo>
                    <a:pt x="36575" y="16763"/>
                  </a:lnTo>
                  <a:lnTo>
                    <a:pt x="36575" y="0"/>
                  </a:lnTo>
                  <a:close/>
                </a:path>
              </a:pathLst>
            </a:custGeom>
            <a:solidFill>
              <a:srgbClr val="3E5A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3" name="object 583"/>
            <p:cNvSpPr/>
            <p:nvPr/>
          </p:nvSpPr>
          <p:spPr>
            <a:xfrm>
              <a:off x="5023104" y="6387083"/>
              <a:ext cx="18415" cy="22860"/>
            </a:xfrm>
            <a:custGeom>
              <a:avLst/>
              <a:gdLst/>
              <a:ahLst/>
              <a:cxnLst/>
              <a:rect l="l" t="t" r="r" b="b"/>
              <a:pathLst>
                <a:path w="18414" h="22860">
                  <a:moveTo>
                    <a:pt x="9144" y="0"/>
                  </a:moveTo>
                  <a:lnTo>
                    <a:pt x="3937" y="6476"/>
                  </a:lnTo>
                  <a:lnTo>
                    <a:pt x="2667" y="8127"/>
                  </a:lnTo>
                  <a:lnTo>
                    <a:pt x="0" y="11429"/>
                  </a:lnTo>
                  <a:lnTo>
                    <a:pt x="2667" y="17906"/>
                  </a:lnTo>
                  <a:lnTo>
                    <a:pt x="3937" y="21208"/>
                  </a:lnTo>
                  <a:lnTo>
                    <a:pt x="6477" y="22859"/>
                  </a:lnTo>
                  <a:lnTo>
                    <a:pt x="14351" y="22859"/>
                  </a:lnTo>
                  <a:lnTo>
                    <a:pt x="17018" y="21208"/>
                  </a:lnTo>
                  <a:lnTo>
                    <a:pt x="18288" y="17906"/>
                  </a:lnTo>
                  <a:lnTo>
                    <a:pt x="18288" y="8127"/>
                  </a:lnTo>
                  <a:lnTo>
                    <a:pt x="17018" y="6476"/>
                  </a:lnTo>
                  <a:lnTo>
                    <a:pt x="14351" y="3301"/>
                  </a:lnTo>
                  <a:lnTo>
                    <a:pt x="9144" y="0"/>
                  </a:lnTo>
                  <a:close/>
                </a:path>
              </a:pathLst>
            </a:custGeom>
            <a:solidFill>
              <a:srgbClr val="4AA0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4" name="object 584"/>
            <p:cNvSpPr/>
            <p:nvPr/>
          </p:nvSpPr>
          <p:spPr>
            <a:xfrm>
              <a:off x="3941051" y="6152908"/>
              <a:ext cx="1150620" cy="157480"/>
            </a:xfrm>
            <a:custGeom>
              <a:avLst/>
              <a:gdLst/>
              <a:ahLst/>
              <a:cxnLst/>
              <a:rect l="l" t="t" r="r" b="b"/>
              <a:pathLst>
                <a:path w="1150620" h="157479">
                  <a:moveTo>
                    <a:pt x="1150620" y="0"/>
                  </a:moveTo>
                  <a:lnTo>
                    <a:pt x="1120521" y="0"/>
                  </a:lnTo>
                  <a:lnTo>
                    <a:pt x="1120521" y="29210"/>
                  </a:lnTo>
                  <a:lnTo>
                    <a:pt x="1120521" y="128270"/>
                  </a:lnTo>
                  <a:lnTo>
                    <a:pt x="19177" y="128270"/>
                  </a:lnTo>
                  <a:lnTo>
                    <a:pt x="19177" y="29210"/>
                  </a:lnTo>
                  <a:lnTo>
                    <a:pt x="1120521" y="29210"/>
                  </a:lnTo>
                  <a:lnTo>
                    <a:pt x="1120521" y="0"/>
                  </a:lnTo>
                  <a:lnTo>
                    <a:pt x="0" y="0"/>
                  </a:lnTo>
                  <a:lnTo>
                    <a:pt x="0" y="29210"/>
                  </a:lnTo>
                  <a:lnTo>
                    <a:pt x="0" y="128270"/>
                  </a:lnTo>
                  <a:lnTo>
                    <a:pt x="0" y="157480"/>
                  </a:lnTo>
                  <a:lnTo>
                    <a:pt x="1150620" y="157480"/>
                  </a:lnTo>
                  <a:lnTo>
                    <a:pt x="1150620" y="128270"/>
                  </a:lnTo>
                  <a:lnTo>
                    <a:pt x="1150620" y="29210"/>
                  </a:lnTo>
                  <a:lnTo>
                    <a:pt x="1150620" y="0"/>
                  </a:lnTo>
                  <a:close/>
                </a:path>
              </a:pathLst>
            </a:custGeom>
            <a:solidFill>
              <a:srgbClr val="5377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5" name="object 585"/>
            <p:cNvSpPr/>
            <p:nvPr/>
          </p:nvSpPr>
          <p:spPr>
            <a:xfrm>
              <a:off x="3960876" y="6181344"/>
              <a:ext cx="1102360" cy="99060"/>
            </a:xfrm>
            <a:custGeom>
              <a:avLst/>
              <a:gdLst/>
              <a:ahLst/>
              <a:cxnLst/>
              <a:rect l="l" t="t" r="r" b="b"/>
              <a:pathLst>
                <a:path w="1102360" h="99060">
                  <a:moveTo>
                    <a:pt x="1101852" y="0"/>
                  </a:moveTo>
                  <a:lnTo>
                    <a:pt x="0" y="0"/>
                  </a:lnTo>
                  <a:lnTo>
                    <a:pt x="0" y="99059"/>
                  </a:lnTo>
                  <a:lnTo>
                    <a:pt x="1101852" y="99059"/>
                  </a:lnTo>
                  <a:lnTo>
                    <a:pt x="1101852" y="85851"/>
                  </a:lnTo>
                  <a:lnTo>
                    <a:pt x="79248" y="85851"/>
                  </a:lnTo>
                  <a:lnTo>
                    <a:pt x="79248" y="66039"/>
                  </a:lnTo>
                  <a:lnTo>
                    <a:pt x="20447" y="66039"/>
                  </a:lnTo>
                  <a:lnTo>
                    <a:pt x="20447" y="44576"/>
                  </a:lnTo>
                  <a:lnTo>
                    <a:pt x="79248" y="44576"/>
                  </a:lnTo>
                  <a:lnTo>
                    <a:pt x="79248" y="11556"/>
                  </a:lnTo>
                  <a:lnTo>
                    <a:pt x="1101852" y="11556"/>
                  </a:lnTo>
                  <a:lnTo>
                    <a:pt x="1101852" y="0"/>
                  </a:lnTo>
                  <a:close/>
                </a:path>
                <a:path w="1102360" h="99060">
                  <a:moveTo>
                    <a:pt x="521226" y="52831"/>
                  </a:moveTo>
                  <a:lnTo>
                    <a:pt x="478409" y="52831"/>
                  </a:lnTo>
                  <a:lnTo>
                    <a:pt x="478409" y="85851"/>
                  </a:lnTo>
                  <a:lnTo>
                    <a:pt x="617855" y="85851"/>
                  </a:lnTo>
                  <a:lnTo>
                    <a:pt x="617855" y="80898"/>
                  </a:lnTo>
                  <a:lnTo>
                    <a:pt x="548132" y="80898"/>
                  </a:lnTo>
                  <a:lnTo>
                    <a:pt x="538607" y="77596"/>
                  </a:lnTo>
                  <a:lnTo>
                    <a:pt x="529082" y="70992"/>
                  </a:lnTo>
                  <a:lnTo>
                    <a:pt x="523621" y="62737"/>
                  </a:lnTo>
                  <a:lnTo>
                    <a:pt x="521226" y="52831"/>
                  </a:lnTo>
                  <a:close/>
                </a:path>
                <a:path w="1102360" h="99060">
                  <a:moveTo>
                    <a:pt x="1064895" y="52831"/>
                  </a:moveTo>
                  <a:lnTo>
                    <a:pt x="1049909" y="52831"/>
                  </a:lnTo>
                  <a:lnTo>
                    <a:pt x="1049909" y="85851"/>
                  </a:lnTo>
                  <a:lnTo>
                    <a:pt x="1101852" y="85851"/>
                  </a:lnTo>
                  <a:lnTo>
                    <a:pt x="1101852" y="62737"/>
                  </a:lnTo>
                  <a:lnTo>
                    <a:pt x="1071753" y="62737"/>
                  </a:lnTo>
                  <a:lnTo>
                    <a:pt x="1069086" y="59435"/>
                  </a:lnTo>
                  <a:lnTo>
                    <a:pt x="1066292" y="59435"/>
                  </a:lnTo>
                  <a:lnTo>
                    <a:pt x="1064895" y="52831"/>
                  </a:lnTo>
                  <a:close/>
                </a:path>
                <a:path w="1102360" h="99060">
                  <a:moveTo>
                    <a:pt x="617855" y="18160"/>
                  </a:moveTo>
                  <a:lnTo>
                    <a:pt x="548132" y="18160"/>
                  </a:lnTo>
                  <a:lnTo>
                    <a:pt x="559181" y="19811"/>
                  </a:lnTo>
                  <a:lnTo>
                    <a:pt x="565912" y="26415"/>
                  </a:lnTo>
                  <a:lnTo>
                    <a:pt x="571373" y="37972"/>
                  </a:lnTo>
                  <a:lnTo>
                    <a:pt x="572770" y="51180"/>
                  </a:lnTo>
                  <a:lnTo>
                    <a:pt x="571373" y="62737"/>
                  </a:lnTo>
                  <a:lnTo>
                    <a:pt x="565912" y="70992"/>
                  </a:lnTo>
                  <a:lnTo>
                    <a:pt x="559181" y="77596"/>
                  </a:lnTo>
                  <a:lnTo>
                    <a:pt x="548132" y="80898"/>
                  </a:lnTo>
                  <a:lnTo>
                    <a:pt x="617855" y="80898"/>
                  </a:lnTo>
                  <a:lnTo>
                    <a:pt x="617855" y="52831"/>
                  </a:lnTo>
                  <a:lnTo>
                    <a:pt x="1064895" y="52831"/>
                  </a:lnTo>
                  <a:lnTo>
                    <a:pt x="1062228" y="51180"/>
                  </a:lnTo>
                  <a:lnTo>
                    <a:pt x="1064895" y="44576"/>
                  </a:lnTo>
                  <a:lnTo>
                    <a:pt x="617855" y="44576"/>
                  </a:lnTo>
                  <a:lnTo>
                    <a:pt x="617855" y="18160"/>
                  </a:lnTo>
                  <a:close/>
                </a:path>
                <a:path w="1102360" h="99060">
                  <a:moveTo>
                    <a:pt x="617855" y="11556"/>
                  </a:moveTo>
                  <a:lnTo>
                    <a:pt x="478409" y="11556"/>
                  </a:lnTo>
                  <a:lnTo>
                    <a:pt x="478409" y="44576"/>
                  </a:lnTo>
                  <a:lnTo>
                    <a:pt x="62865" y="44576"/>
                  </a:lnTo>
                  <a:lnTo>
                    <a:pt x="62865" y="66039"/>
                  </a:lnTo>
                  <a:lnTo>
                    <a:pt x="79248" y="66039"/>
                  </a:lnTo>
                  <a:lnTo>
                    <a:pt x="79248" y="52831"/>
                  </a:lnTo>
                  <a:lnTo>
                    <a:pt x="521226" y="52831"/>
                  </a:lnTo>
                  <a:lnTo>
                    <a:pt x="548132" y="18160"/>
                  </a:lnTo>
                  <a:lnTo>
                    <a:pt x="617855" y="18160"/>
                  </a:lnTo>
                  <a:lnTo>
                    <a:pt x="617855" y="11556"/>
                  </a:lnTo>
                  <a:close/>
                </a:path>
                <a:path w="1102360" h="99060">
                  <a:moveTo>
                    <a:pt x="1101852" y="37972"/>
                  </a:moveTo>
                  <a:lnTo>
                    <a:pt x="1077214" y="37972"/>
                  </a:lnTo>
                  <a:lnTo>
                    <a:pt x="1080008" y="41274"/>
                  </a:lnTo>
                  <a:lnTo>
                    <a:pt x="1081405" y="44576"/>
                  </a:lnTo>
                  <a:lnTo>
                    <a:pt x="1081405" y="52831"/>
                  </a:lnTo>
                  <a:lnTo>
                    <a:pt x="1080008" y="59435"/>
                  </a:lnTo>
                  <a:lnTo>
                    <a:pt x="1077214" y="59435"/>
                  </a:lnTo>
                  <a:lnTo>
                    <a:pt x="1071753" y="62737"/>
                  </a:lnTo>
                  <a:lnTo>
                    <a:pt x="1101852" y="62737"/>
                  </a:lnTo>
                  <a:lnTo>
                    <a:pt x="1101852" y="37972"/>
                  </a:lnTo>
                  <a:close/>
                </a:path>
                <a:path w="1102360" h="99060">
                  <a:moveTo>
                    <a:pt x="1101852" y="11556"/>
                  </a:moveTo>
                  <a:lnTo>
                    <a:pt x="1049909" y="11556"/>
                  </a:lnTo>
                  <a:lnTo>
                    <a:pt x="1049909" y="44576"/>
                  </a:lnTo>
                  <a:lnTo>
                    <a:pt x="1064895" y="44576"/>
                  </a:lnTo>
                  <a:lnTo>
                    <a:pt x="1066292" y="41274"/>
                  </a:lnTo>
                  <a:lnTo>
                    <a:pt x="1069086" y="37972"/>
                  </a:lnTo>
                  <a:lnTo>
                    <a:pt x="1101852" y="37972"/>
                  </a:lnTo>
                  <a:lnTo>
                    <a:pt x="1101852" y="11556"/>
                  </a:lnTo>
                  <a:close/>
                </a:path>
              </a:pathLst>
            </a:custGeom>
            <a:solidFill>
              <a:srgbClr val="4662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6" name="object 586"/>
            <p:cNvSpPr/>
            <p:nvPr/>
          </p:nvSpPr>
          <p:spPr>
            <a:xfrm>
              <a:off x="4480560" y="6199670"/>
              <a:ext cx="53340" cy="62865"/>
            </a:xfrm>
            <a:custGeom>
              <a:avLst/>
              <a:gdLst/>
              <a:ahLst/>
              <a:cxnLst/>
              <a:rect l="l" t="t" r="r" b="b"/>
              <a:pathLst>
                <a:path w="53339" h="62864">
                  <a:moveTo>
                    <a:pt x="28066" y="0"/>
                  </a:moveTo>
                  <a:lnTo>
                    <a:pt x="18287" y="1651"/>
                  </a:lnTo>
                  <a:lnTo>
                    <a:pt x="8381" y="8128"/>
                  </a:lnTo>
                  <a:lnTo>
                    <a:pt x="2793" y="19685"/>
                  </a:lnTo>
                  <a:lnTo>
                    <a:pt x="0" y="32893"/>
                  </a:lnTo>
                  <a:lnTo>
                    <a:pt x="2793" y="44323"/>
                  </a:lnTo>
                  <a:lnTo>
                    <a:pt x="8381" y="52578"/>
                  </a:lnTo>
                  <a:lnTo>
                    <a:pt x="18287" y="59182"/>
                  </a:lnTo>
                  <a:lnTo>
                    <a:pt x="28066" y="62484"/>
                  </a:lnTo>
                  <a:lnTo>
                    <a:pt x="39242" y="59182"/>
                  </a:lnTo>
                  <a:lnTo>
                    <a:pt x="46354" y="52578"/>
                  </a:lnTo>
                  <a:lnTo>
                    <a:pt x="21081" y="52578"/>
                  </a:lnTo>
                  <a:lnTo>
                    <a:pt x="12572" y="47625"/>
                  </a:lnTo>
                  <a:lnTo>
                    <a:pt x="11175" y="41021"/>
                  </a:lnTo>
                  <a:lnTo>
                    <a:pt x="8381" y="32893"/>
                  </a:lnTo>
                  <a:lnTo>
                    <a:pt x="11175" y="22987"/>
                  </a:lnTo>
                  <a:lnTo>
                    <a:pt x="12572" y="14732"/>
                  </a:lnTo>
                  <a:lnTo>
                    <a:pt x="21081" y="11430"/>
                  </a:lnTo>
                  <a:lnTo>
                    <a:pt x="28066" y="8128"/>
                  </a:lnTo>
                  <a:lnTo>
                    <a:pt x="46354" y="8128"/>
                  </a:lnTo>
                  <a:lnTo>
                    <a:pt x="39242" y="1651"/>
                  </a:lnTo>
                  <a:lnTo>
                    <a:pt x="28066" y="0"/>
                  </a:lnTo>
                  <a:close/>
                </a:path>
                <a:path w="53339" h="62864">
                  <a:moveTo>
                    <a:pt x="46354" y="8128"/>
                  </a:moveTo>
                  <a:lnTo>
                    <a:pt x="28066" y="8128"/>
                  </a:lnTo>
                  <a:lnTo>
                    <a:pt x="36448" y="11430"/>
                  </a:lnTo>
                  <a:lnTo>
                    <a:pt x="40766" y="14732"/>
                  </a:lnTo>
                  <a:lnTo>
                    <a:pt x="46354" y="22987"/>
                  </a:lnTo>
                  <a:lnTo>
                    <a:pt x="46354" y="41021"/>
                  </a:lnTo>
                  <a:lnTo>
                    <a:pt x="40766" y="47625"/>
                  </a:lnTo>
                  <a:lnTo>
                    <a:pt x="36448" y="52578"/>
                  </a:lnTo>
                  <a:lnTo>
                    <a:pt x="46354" y="52578"/>
                  </a:lnTo>
                  <a:lnTo>
                    <a:pt x="51942" y="44323"/>
                  </a:lnTo>
                  <a:lnTo>
                    <a:pt x="53339" y="32893"/>
                  </a:lnTo>
                  <a:lnTo>
                    <a:pt x="51942" y="19685"/>
                  </a:lnTo>
                  <a:lnTo>
                    <a:pt x="46354" y="8128"/>
                  </a:lnTo>
                  <a:close/>
                </a:path>
              </a:pathLst>
            </a:custGeom>
            <a:solidFill>
              <a:srgbClr val="B1C3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7" name="object 587"/>
            <p:cNvSpPr/>
            <p:nvPr/>
          </p:nvSpPr>
          <p:spPr>
            <a:xfrm>
              <a:off x="4489704" y="6208776"/>
              <a:ext cx="36830" cy="44450"/>
            </a:xfrm>
            <a:custGeom>
              <a:avLst/>
              <a:gdLst/>
              <a:ahLst/>
              <a:cxnLst/>
              <a:rect l="l" t="t" r="r" b="b"/>
              <a:pathLst>
                <a:path w="36829" h="44450">
                  <a:moveTo>
                    <a:pt x="18923" y="0"/>
                  </a:moveTo>
                  <a:lnTo>
                    <a:pt x="12192" y="3301"/>
                  </a:lnTo>
                  <a:lnTo>
                    <a:pt x="4064" y="6603"/>
                  </a:lnTo>
                  <a:lnTo>
                    <a:pt x="2667" y="14731"/>
                  </a:lnTo>
                  <a:lnTo>
                    <a:pt x="0" y="24510"/>
                  </a:lnTo>
                  <a:lnTo>
                    <a:pt x="2667" y="32765"/>
                  </a:lnTo>
                  <a:lnTo>
                    <a:pt x="4064" y="39242"/>
                  </a:lnTo>
                  <a:lnTo>
                    <a:pt x="12192" y="44195"/>
                  </a:lnTo>
                  <a:lnTo>
                    <a:pt x="27051" y="44195"/>
                  </a:lnTo>
                  <a:lnTo>
                    <a:pt x="31115" y="39242"/>
                  </a:lnTo>
                  <a:lnTo>
                    <a:pt x="36576" y="32765"/>
                  </a:lnTo>
                  <a:lnTo>
                    <a:pt x="36576" y="14731"/>
                  </a:lnTo>
                  <a:lnTo>
                    <a:pt x="31115" y="6603"/>
                  </a:lnTo>
                  <a:lnTo>
                    <a:pt x="27051" y="3301"/>
                  </a:lnTo>
                  <a:lnTo>
                    <a:pt x="18923" y="0"/>
                  </a:lnTo>
                  <a:close/>
                </a:path>
              </a:pathLst>
            </a:custGeom>
            <a:solidFill>
              <a:srgbClr val="3E5A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8" name="object 588"/>
            <p:cNvSpPr/>
            <p:nvPr/>
          </p:nvSpPr>
          <p:spPr>
            <a:xfrm>
              <a:off x="4040124" y="6193535"/>
              <a:ext cx="970915" cy="73660"/>
            </a:xfrm>
            <a:custGeom>
              <a:avLst/>
              <a:gdLst/>
              <a:ahLst/>
              <a:cxnLst/>
              <a:rect l="l" t="t" r="r" b="b"/>
              <a:pathLst>
                <a:path w="970914" h="73660">
                  <a:moveTo>
                    <a:pt x="399288" y="41148"/>
                  </a:moveTo>
                  <a:lnTo>
                    <a:pt x="0" y="41148"/>
                  </a:lnTo>
                  <a:lnTo>
                    <a:pt x="0" y="73152"/>
                  </a:lnTo>
                  <a:lnTo>
                    <a:pt x="399288" y="73152"/>
                  </a:lnTo>
                  <a:lnTo>
                    <a:pt x="399288" y="41148"/>
                  </a:lnTo>
                  <a:close/>
                </a:path>
                <a:path w="970914" h="73660">
                  <a:moveTo>
                    <a:pt x="399288" y="0"/>
                  </a:moveTo>
                  <a:lnTo>
                    <a:pt x="0" y="0"/>
                  </a:lnTo>
                  <a:lnTo>
                    <a:pt x="0" y="33528"/>
                  </a:lnTo>
                  <a:lnTo>
                    <a:pt x="399288" y="33528"/>
                  </a:lnTo>
                  <a:lnTo>
                    <a:pt x="399288" y="0"/>
                  </a:lnTo>
                  <a:close/>
                </a:path>
                <a:path w="970914" h="73660">
                  <a:moveTo>
                    <a:pt x="970788" y="41148"/>
                  </a:moveTo>
                  <a:lnTo>
                    <a:pt x="537972" y="41148"/>
                  </a:lnTo>
                  <a:lnTo>
                    <a:pt x="537972" y="73152"/>
                  </a:lnTo>
                  <a:lnTo>
                    <a:pt x="970788" y="73152"/>
                  </a:lnTo>
                  <a:lnTo>
                    <a:pt x="970788" y="41148"/>
                  </a:lnTo>
                  <a:close/>
                </a:path>
                <a:path w="970914" h="73660">
                  <a:moveTo>
                    <a:pt x="970788" y="0"/>
                  </a:moveTo>
                  <a:lnTo>
                    <a:pt x="537972" y="0"/>
                  </a:lnTo>
                  <a:lnTo>
                    <a:pt x="537972" y="33528"/>
                  </a:lnTo>
                  <a:lnTo>
                    <a:pt x="970788" y="33528"/>
                  </a:lnTo>
                  <a:lnTo>
                    <a:pt x="970788" y="0"/>
                  </a:lnTo>
                  <a:close/>
                </a:path>
              </a:pathLst>
            </a:custGeom>
            <a:solidFill>
              <a:srgbClr val="91AB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9" name="object 589"/>
            <p:cNvSpPr/>
            <p:nvPr/>
          </p:nvSpPr>
          <p:spPr>
            <a:xfrm>
              <a:off x="3980688" y="6227089"/>
              <a:ext cx="43180" cy="21590"/>
            </a:xfrm>
            <a:custGeom>
              <a:avLst/>
              <a:gdLst/>
              <a:ahLst/>
              <a:cxnLst/>
              <a:rect l="l" t="t" r="r" b="b"/>
              <a:pathLst>
                <a:path w="43179" h="21589">
                  <a:moveTo>
                    <a:pt x="42672" y="0"/>
                  </a:moveTo>
                  <a:lnTo>
                    <a:pt x="0" y="0"/>
                  </a:lnTo>
                  <a:lnTo>
                    <a:pt x="0" y="21335"/>
                  </a:lnTo>
                  <a:lnTo>
                    <a:pt x="42672" y="21335"/>
                  </a:lnTo>
                  <a:lnTo>
                    <a:pt x="42672" y="18033"/>
                  </a:lnTo>
                  <a:lnTo>
                    <a:pt x="2794" y="18033"/>
                  </a:lnTo>
                  <a:lnTo>
                    <a:pt x="2794" y="3301"/>
                  </a:lnTo>
                  <a:lnTo>
                    <a:pt x="42672" y="3301"/>
                  </a:lnTo>
                  <a:lnTo>
                    <a:pt x="42672" y="0"/>
                  </a:lnTo>
                  <a:close/>
                </a:path>
                <a:path w="43179" h="21589">
                  <a:moveTo>
                    <a:pt x="42672" y="3301"/>
                  </a:moveTo>
                  <a:lnTo>
                    <a:pt x="39878" y="3301"/>
                  </a:lnTo>
                  <a:lnTo>
                    <a:pt x="39878" y="18033"/>
                  </a:lnTo>
                  <a:lnTo>
                    <a:pt x="42672" y="18033"/>
                  </a:lnTo>
                  <a:lnTo>
                    <a:pt x="42672" y="3301"/>
                  </a:lnTo>
                  <a:close/>
                </a:path>
              </a:pathLst>
            </a:custGeom>
            <a:solidFill>
              <a:srgbClr val="B1C3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0" name="object 590"/>
            <p:cNvSpPr/>
            <p:nvPr/>
          </p:nvSpPr>
          <p:spPr>
            <a:xfrm>
              <a:off x="3983736" y="6230111"/>
              <a:ext cx="36830" cy="13970"/>
            </a:xfrm>
            <a:custGeom>
              <a:avLst/>
              <a:gdLst/>
              <a:ahLst/>
              <a:cxnLst/>
              <a:rect l="l" t="t" r="r" b="b"/>
              <a:pathLst>
                <a:path w="36829" h="13970">
                  <a:moveTo>
                    <a:pt x="36575" y="0"/>
                  </a:moveTo>
                  <a:lnTo>
                    <a:pt x="0" y="0"/>
                  </a:lnTo>
                  <a:lnTo>
                    <a:pt x="0" y="13715"/>
                  </a:lnTo>
                  <a:lnTo>
                    <a:pt x="36575" y="13715"/>
                  </a:lnTo>
                  <a:lnTo>
                    <a:pt x="36575" y="0"/>
                  </a:lnTo>
                  <a:close/>
                </a:path>
              </a:pathLst>
            </a:custGeom>
            <a:solidFill>
              <a:srgbClr val="3E5A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1" name="object 591"/>
            <p:cNvSpPr/>
            <p:nvPr/>
          </p:nvSpPr>
          <p:spPr>
            <a:xfrm>
              <a:off x="5023104" y="6219444"/>
              <a:ext cx="18415" cy="24765"/>
            </a:xfrm>
            <a:custGeom>
              <a:avLst/>
              <a:gdLst/>
              <a:ahLst/>
              <a:cxnLst/>
              <a:rect l="l" t="t" r="r" b="b"/>
              <a:pathLst>
                <a:path w="18414" h="24764">
                  <a:moveTo>
                    <a:pt x="14351" y="21082"/>
                  </a:moveTo>
                  <a:lnTo>
                    <a:pt x="6477" y="21082"/>
                  </a:lnTo>
                  <a:lnTo>
                    <a:pt x="9144" y="24384"/>
                  </a:lnTo>
                  <a:lnTo>
                    <a:pt x="14351" y="21082"/>
                  </a:lnTo>
                  <a:close/>
                </a:path>
                <a:path w="18414" h="24764">
                  <a:moveTo>
                    <a:pt x="14351" y="0"/>
                  </a:moveTo>
                  <a:lnTo>
                    <a:pt x="6477" y="0"/>
                  </a:lnTo>
                  <a:lnTo>
                    <a:pt x="3937" y="3302"/>
                  </a:lnTo>
                  <a:lnTo>
                    <a:pt x="2667" y="6477"/>
                  </a:lnTo>
                  <a:lnTo>
                    <a:pt x="0" y="12954"/>
                  </a:lnTo>
                  <a:lnTo>
                    <a:pt x="2667" y="14605"/>
                  </a:lnTo>
                  <a:lnTo>
                    <a:pt x="3937" y="21082"/>
                  </a:lnTo>
                  <a:lnTo>
                    <a:pt x="17018" y="21082"/>
                  </a:lnTo>
                  <a:lnTo>
                    <a:pt x="18288" y="14605"/>
                  </a:lnTo>
                  <a:lnTo>
                    <a:pt x="18288" y="6477"/>
                  </a:lnTo>
                  <a:lnTo>
                    <a:pt x="17018" y="3302"/>
                  </a:lnTo>
                  <a:lnTo>
                    <a:pt x="14351" y="0"/>
                  </a:lnTo>
                  <a:close/>
                </a:path>
              </a:pathLst>
            </a:custGeom>
            <a:solidFill>
              <a:srgbClr val="4AA0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2" name="object 592"/>
            <p:cNvSpPr/>
            <p:nvPr/>
          </p:nvSpPr>
          <p:spPr>
            <a:xfrm>
              <a:off x="3941051" y="5987744"/>
              <a:ext cx="1150620" cy="154940"/>
            </a:xfrm>
            <a:custGeom>
              <a:avLst/>
              <a:gdLst/>
              <a:ahLst/>
              <a:cxnLst/>
              <a:rect l="l" t="t" r="r" b="b"/>
              <a:pathLst>
                <a:path w="1150620" h="154939">
                  <a:moveTo>
                    <a:pt x="1150620" y="0"/>
                  </a:moveTo>
                  <a:lnTo>
                    <a:pt x="0" y="0"/>
                  </a:lnTo>
                  <a:lnTo>
                    <a:pt x="0" y="22860"/>
                  </a:lnTo>
                  <a:lnTo>
                    <a:pt x="0" y="125730"/>
                  </a:lnTo>
                  <a:lnTo>
                    <a:pt x="0" y="154940"/>
                  </a:lnTo>
                  <a:lnTo>
                    <a:pt x="1150620" y="154940"/>
                  </a:lnTo>
                  <a:lnTo>
                    <a:pt x="1150620" y="125730"/>
                  </a:lnTo>
                  <a:lnTo>
                    <a:pt x="1150620" y="23241"/>
                  </a:lnTo>
                  <a:lnTo>
                    <a:pt x="1120521" y="23241"/>
                  </a:lnTo>
                  <a:lnTo>
                    <a:pt x="1120521" y="125730"/>
                  </a:lnTo>
                  <a:lnTo>
                    <a:pt x="19177" y="125730"/>
                  </a:lnTo>
                  <a:lnTo>
                    <a:pt x="19177" y="22860"/>
                  </a:lnTo>
                  <a:lnTo>
                    <a:pt x="1150620" y="22860"/>
                  </a:lnTo>
                  <a:lnTo>
                    <a:pt x="1150620" y="0"/>
                  </a:lnTo>
                  <a:close/>
                </a:path>
              </a:pathLst>
            </a:custGeom>
            <a:solidFill>
              <a:srgbClr val="5377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3" name="object 593"/>
            <p:cNvSpPr/>
            <p:nvPr/>
          </p:nvSpPr>
          <p:spPr>
            <a:xfrm>
              <a:off x="3960876" y="6010693"/>
              <a:ext cx="1102360" cy="102235"/>
            </a:xfrm>
            <a:custGeom>
              <a:avLst/>
              <a:gdLst/>
              <a:ahLst/>
              <a:cxnLst/>
              <a:rect l="l" t="t" r="r" b="b"/>
              <a:pathLst>
                <a:path w="1102360" h="102235">
                  <a:moveTo>
                    <a:pt x="1101852" y="0"/>
                  </a:moveTo>
                  <a:lnTo>
                    <a:pt x="0" y="0"/>
                  </a:lnTo>
                  <a:lnTo>
                    <a:pt x="0" y="102107"/>
                  </a:lnTo>
                  <a:lnTo>
                    <a:pt x="1101852" y="102107"/>
                  </a:lnTo>
                  <a:lnTo>
                    <a:pt x="1101852" y="87248"/>
                  </a:lnTo>
                  <a:lnTo>
                    <a:pt x="79248" y="87248"/>
                  </a:lnTo>
                  <a:lnTo>
                    <a:pt x="79248" y="65785"/>
                  </a:lnTo>
                  <a:lnTo>
                    <a:pt x="20447" y="65785"/>
                  </a:lnTo>
                  <a:lnTo>
                    <a:pt x="20447" y="46100"/>
                  </a:lnTo>
                  <a:lnTo>
                    <a:pt x="79248" y="46100"/>
                  </a:lnTo>
                  <a:lnTo>
                    <a:pt x="79248" y="14731"/>
                  </a:lnTo>
                  <a:lnTo>
                    <a:pt x="1101852" y="14731"/>
                  </a:lnTo>
                  <a:lnTo>
                    <a:pt x="1101852" y="0"/>
                  </a:lnTo>
                  <a:close/>
                </a:path>
                <a:path w="1102360" h="102235">
                  <a:moveTo>
                    <a:pt x="522423" y="57657"/>
                  </a:moveTo>
                  <a:lnTo>
                    <a:pt x="478409" y="57657"/>
                  </a:lnTo>
                  <a:lnTo>
                    <a:pt x="478409" y="87248"/>
                  </a:lnTo>
                  <a:lnTo>
                    <a:pt x="617855" y="87248"/>
                  </a:lnTo>
                  <a:lnTo>
                    <a:pt x="617855" y="83946"/>
                  </a:lnTo>
                  <a:lnTo>
                    <a:pt x="548132" y="83946"/>
                  </a:lnTo>
                  <a:lnTo>
                    <a:pt x="538607" y="80644"/>
                  </a:lnTo>
                  <a:lnTo>
                    <a:pt x="529082" y="72389"/>
                  </a:lnTo>
                  <a:lnTo>
                    <a:pt x="523621" y="62610"/>
                  </a:lnTo>
                  <a:lnTo>
                    <a:pt x="522423" y="57657"/>
                  </a:lnTo>
                  <a:close/>
                </a:path>
                <a:path w="1102360" h="102235">
                  <a:moveTo>
                    <a:pt x="1064895" y="57657"/>
                  </a:moveTo>
                  <a:lnTo>
                    <a:pt x="1049909" y="57657"/>
                  </a:lnTo>
                  <a:lnTo>
                    <a:pt x="1049909" y="87248"/>
                  </a:lnTo>
                  <a:lnTo>
                    <a:pt x="1101852" y="87248"/>
                  </a:lnTo>
                  <a:lnTo>
                    <a:pt x="1101852" y="62610"/>
                  </a:lnTo>
                  <a:lnTo>
                    <a:pt x="1069086" y="62610"/>
                  </a:lnTo>
                  <a:lnTo>
                    <a:pt x="1066292" y="60959"/>
                  </a:lnTo>
                  <a:lnTo>
                    <a:pt x="1064895" y="57657"/>
                  </a:lnTo>
                  <a:close/>
                </a:path>
                <a:path w="1102360" h="102235">
                  <a:moveTo>
                    <a:pt x="617855" y="21335"/>
                  </a:moveTo>
                  <a:lnTo>
                    <a:pt x="559181" y="21335"/>
                  </a:lnTo>
                  <a:lnTo>
                    <a:pt x="565912" y="29590"/>
                  </a:lnTo>
                  <a:lnTo>
                    <a:pt x="571373" y="39496"/>
                  </a:lnTo>
                  <a:lnTo>
                    <a:pt x="572770" y="51053"/>
                  </a:lnTo>
                  <a:lnTo>
                    <a:pt x="571373" y="62610"/>
                  </a:lnTo>
                  <a:lnTo>
                    <a:pt x="565912" y="72389"/>
                  </a:lnTo>
                  <a:lnTo>
                    <a:pt x="559181" y="80644"/>
                  </a:lnTo>
                  <a:lnTo>
                    <a:pt x="548132" y="83946"/>
                  </a:lnTo>
                  <a:lnTo>
                    <a:pt x="617855" y="83946"/>
                  </a:lnTo>
                  <a:lnTo>
                    <a:pt x="617855" y="57657"/>
                  </a:lnTo>
                  <a:lnTo>
                    <a:pt x="1064895" y="57657"/>
                  </a:lnTo>
                  <a:lnTo>
                    <a:pt x="1062228" y="51053"/>
                  </a:lnTo>
                  <a:lnTo>
                    <a:pt x="1064895" y="47751"/>
                  </a:lnTo>
                  <a:lnTo>
                    <a:pt x="1065360" y="46100"/>
                  </a:lnTo>
                  <a:lnTo>
                    <a:pt x="617855" y="46100"/>
                  </a:lnTo>
                  <a:lnTo>
                    <a:pt x="617855" y="21335"/>
                  </a:lnTo>
                  <a:close/>
                </a:path>
                <a:path w="1102360" h="102235">
                  <a:moveTo>
                    <a:pt x="617855" y="14731"/>
                  </a:moveTo>
                  <a:lnTo>
                    <a:pt x="478409" y="14731"/>
                  </a:lnTo>
                  <a:lnTo>
                    <a:pt x="478409" y="46100"/>
                  </a:lnTo>
                  <a:lnTo>
                    <a:pt x="62865" y="46100"/>
                  </a:lnTo>
                  <a:lnTo>
                    <a:pt x="62865" y="65785"/>
                  </a:lnTo>
                  <a:lnTo>
                    <a:pt x="79248" y="65785"/>
                  </a:lnTo>
                  <a:lnTo>
                    <a:pt x="79248" y="57657"/>
                  </a:lnTo>
                  <a:lnTo>
                    <a:pt x="522423" y="57657"/>
                  </a:lnTo>
                  <a:lnTo>
                    <a:pt x="520827" y="51053"/>
                  </a:lnTo>
                  <a:lnTo>
                    <a:pt x="523621" y="39496"/>
                  </a:lnTo>
                  <a:lnTo>
                    <a:pt x="529082" y="29590"/>
                  </a:lnTo>
                  <a:lnTo>
                    <a:pt x="538607" y="21335"/>
                  </a:lnTo>
                  <a:lnTo>
                    <a:pt x="617855" y="21335"/>
                  </a:lnTo>
                  <a:lnTo>
                    <a:pt x="617855" y="14731"/>
                  </a:lnTo>
                  <a:close/>
                </a:path>
                <a:path w="1102360" h="102235">
                  <a:moveTo>
                    <a:pt x="1101852" y="39496"/>
                  </a:moveTo>
                  <a:lnTo>
                    <a:pt x="1077214" y="39496"/>
                  </a:lnTo>
                  <a:lnTo>
                    <a:pt x="1080008" y="42798"/>
                  </a:lnTo>
                  <a:lnTo>
                    <a:pt x="1081405" y="47751"/>
                  </a:lnTo>
                  <a:lnTo>
                    <a:pt x="1081405" y="57657"/>
                  </a:lnTo>
                  <a:lnTo>
                    <a:pt x="1080008" y="60959"/>
                  </a:lnTo>
                  <a:lnTo>
                    <a:pt x="1077214" y="62610"/>
                  </a:lnTo>
                  <a:lnTo>
                    <a:pt x="1101852" y="62610"/>
                  </a:lnTo>
                  <a:lnTo>
                    <a:pt x="1101852" y="39496"/>
                  </a:lnTo>
                  <a:close/>
                </a:path>
                <a:path w="1102360" h="102235">
                  <a:moveTo>
                    <a:pt x="1101852" y="14731"/>
                  </a:moveTo>
                  <a:lnTo>
                    <a:pt x="1049909" y="14731"/>
                  </a:lnTo>
                  <a:lnTo>
                    <a:pt x="1049909" y="46100"/>
                  </a:lnTo>
                  <a:lnTo>
                    <a:pt x="1065360" y="46100"/>
                  </a:lnTo>
                  <a:lnTo>
                    <a:pt x="1066292" y="42798"/>
                  </a:lnTo>
                  <a:lnTo>
                    <a:pt x="1069086" y="39496"/>
                  </a:lnTo>
                  <a:lnTo>
                    <a:pt x="1101852" y="39496"/>
                  </a:lnTo>
                  <a:lnTo>
                    <a:pt x="1101852" y="14731"/>
                  </a:lnTo>
                  <a:close/>
                </a:path>
              </a:pathLst>
            </a:custGeom>
            <a:solidFill>
              <a:srgbClr val="4662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4" name="object 594"/>
            <p:cNvSpPr/>
            <p:nvPr/>
          </p:nvSpPr>
          <p:spPr>
            <a:xfrm>
              <a:off x="4480560" y="6032030"/>
              <a:ext cx="53340" cy="62865"/>
            </a:xfrm>
            <a:custGeom>
              <a:avLst/>
              <a:gdLst/>
              <a:ahLst/>
              <a:cxnLst/>
              <a:rect l="l" t="t" r="r" b="b"/>
              <a:pathLst>
                <a:path w="53339" h="62864">
                  <a:moveTo>
                    <a:pt x="39242" y="0"/>
                  </a:moveTo>
                  <a:lnTo>
                    <a:pt x="18287" y="0"/>
                  </a:lnTo>
                  <a:lnTo>
                    <a:pt x="8381" y="8128"/>
                  </a:lnTo>
                  <a:lnTo>
                    <a:pt x="2793" y="18034"/>
                  </a:lnTo>
                  <a:lnTo>
                    <a:pt x="0" y="29591"/>
                  </a:lnTo>
                  <a:lnTo>
                    <a:pt x="2793" y="41021"/>
                  </a:lnTo>
                  <a:lnTo>
                    <a:pt x="8381" y="50927"/>
                  </a:lnTo>
                  <a:lnTo>
                    <a:pt x="18287" y="59182"/>
                  </a:lnTo>
                  <a:lnTo>
                    <a:pt x="28066" y="62484"/>
                  </a:lnTo>
                  <a:lnTo>
                    <a:pt x="39242" y="59182"/>
                  </a:lnTo>
                  <a:lnTo>
                    <a:pt x="43510" y="54229"/>
                  </a:lnTo>
                  <a:lnTo>
                    <a:pt x="28066" y="54229"/>
                  </a:lnTo>
                  <a:lnTo>
                    <a:pt x="21081" y="50927"/>
                  </a:lnTo>
                  <a:lnTo>
                    <a:pt x="12572" y="44323"/>
                  </a:lnTo>
                  <a:lnTo>
                    <a:pt x="8381" y="29591"/>
                  </a:lnTo>
                  <a:lnTo>
                    <a:pt x="11175" y="21336"/>
                  </a:lnTo>
                  <a:lnTo>
                    <a:pt x="12572" y="14732"/>
                  </a:lnTo>
                  <a:lnTo>
                    <a:pt x="21081" y="8128"/>
                  </a:lnTo>
                  <a:lnTo>
                    <a:pt x="28066" y="6604"/>
                  </a:lnTo>
                  <a:lnTo>
                    <a:pt x="45021" y="6604"/>
                  </a:lnTo>
                  <a:lnTo>
                    <a:pt x="39242" y="0"/>
                  </a:lnTo>
                  <a:close/>
                </a:path>
                <a:path w="53339" h="62864">
                  <a:moveTo>
                    <a:pt x="45021" y="6604"/>
                  </a:moveTo>
                  <a:lnTo>
                    <a:pt x="28066" y="6604"/>
                  </a:lnTo>
                  <a:lnTo>
                    <a:pt x="36448" y="8128"/>
                  </a:lnTo>
                  <a:lnTo>
                    <a:pt x="40766" y="14732"/>
                  </a:lnTo>
                  <a:lnTo>
                    <a:pt x="46354" y="21336"/>
                  </a:lnTo>
                  <a:lnTo>
                    <a:pt x="46354" y="39370"/>
                  </a:lnTo>
                  <a:lnTo>
                    <a:pt x="40766" y="44323"/>
                  </a:lnTo>
                  <a:lnTo>
                    <a:pt x="36448" y="50927"/>
                  </a:lnTo>
                  <a:lnTo>
                    <a:pt x="28066" y="54229"/>
                  </a:lnTo>
                  <a:lnTo>
                    <a:pt x="43510" y="54229"/>
                  </a:lnTo>
                  <a:lnTo>
                    <a:pt x="46354" y="50927"/>
                  </a:lnTo>
                  <a:lnTo>
                    <a:pt x="51942" y="41021"/>
                  </a:lnTo>
                  <a:lnTo>
                    <a:pt x="53339" y="29591"/>
                  </a:lnTo>
                  <a:lnTo>
                    <a:pt x="51942" y="18034"/>
                  </a:lnTo>
                  <a:lnTo>
                    <a:pt x="46354" y="8128"/>
                  </a:lnTo>
                  <a:lnTo>
                    <a:pt x="45021" y="6604"/>
                  </a:lnTo>
                  <a:close/>
                </a:path>
              </a:pathLst>
            </a:custGeom>
            <a:solidFill>
              <a:srgbClr val="B1C3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5" name="object 595"/>
            <p:cNvSpPr/>
            <p:nvPr/>
          </p:nvSpPr>
          <p:spPr>
            <a:xfrm>
              <a:off x="4489704" y="6039611"/>
              <a:ext cx="36830" cy="47625"/>
            </a:xfrm>
            <a:custGeom>
              <a:avLst/>
              <a:gdLst/>
              <a:ahLst/>
              <a:cxnLst/>
              <a:rect l="l" t="t" r="r" b="b"/>
              <a:pathLst>
                <a:path w="36829" h="47625">
                  <a:moveTo>
                    <a:pt x="18923" y="0"/>
                  </a:moveTo>
                  <a:lnTo>
                    <a:pt x="12192" y="1651"/>
                  </a:lnTo>
                  <a:lnTo>
                    <a:pt x="4064" y="8128"/>
                  </a:lnTo>
                  <a:lnTo>
                    <a:pt x="2667" y="14604"/>
                  </a:lnTo>
                  <a:lnTo>
                    <a:pt x="0" y="22860"/>
                  </a:lnTo>
                  <a:lnTo>
                    <a:pt x="2667" y="32512"/>
                  </a:lnTo>
                  <a:lnTo>
                    <a:pt x="4064" y="37465"/>
                  </a:lnTo>
                  <a:lnTo>
                    <a:pt x="12192" y="43942"/>
                  </a:lnTo>
                  <a:lnTo>
                    <a:pt x="18923" y="47244"/>
                  </a:lnTo>
                  <a:lnTo>
                    <a:pt x="27051" y="43942"/>
                  </a:lnTo>
                  <a:lnTo>
                    <a:pt x="31115" y="37465"/>
                  </a:lnTo>
                  <a:lnTo>
                    <a:pt x="36576" y="32512"/>
                  </a:lnTo>
                  <a:lnTo>
                    <a:pt x="36576" y="14604"/>
                  </a:lnTo>
                  <a:lnTo>
                    <a:pt x="31115" y="8128"/>
                  </a:lnTo>
                  <a:lnTo>
                    <a:pt x="27051" y="1651"/>
                  </a:lnTo>
                  <a:lnTo>
                    <a:pt x="18923" y="0"/>
                  </a:lnTo>
                  <a:close/>
                </a:path>
              </a:pathLst>
            </a:custGeom>
            <a:solidFill>
              <a:srgbClr val="3E5A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6" name="object 596"/>
            <p:cNvSpPr/>
            <p:nvPr/>
          </p:nvSpPr>
          <p:spPr>
            <a:xfrm>
              <a:off x="4040124" y="6025895"/>
              <a:ext cx="970915" cy="71755"/>
            </a:xfrm>
            <a:custGeom>
              <a:avLst/>
              <a:gdLst/>
              <a:ahLst/>
              <a:cxnLst/>
              <a:rect l="l" t="t" r="r" b="b"/>
              <a:pathLst>
                <a:path w="970914" h="71754">
                  <a:moveTo>
                    <a:pt x="399288" y="42672"/>
                  </a:moveTo>
                  <a:lnTo>
                    <a:pt x="0" y="42672"/>
                  </a:lnTo>
                  <a:lnTo>
                    <a:pt x="0" y="71628"/>
                  </a:lnTo>
                  <a:lnTo>
                    <a:pt x="399288" y="71628"/>
                  </a:lnTo>
                  <a:lnTo>
                    <a:pt x="399288" y="42672"/>
                  </a:lnTo>
                  <a:close/>
                </a:path>
                <a:path w="970914" h="71754">
                  <a:moveTo>
                    <a:pt x="399288" y="0"/>
                  </a:moveTo>
                  <a:lnTo>
                    <a:pt x="0" y="0"/>
                  </a:lnTo>
                  <a:lnTo>
                    <a:pt x="0" y="30480"/>
                  </a:lnTo>
                  <a:lnTo>
                    <a:pt x="399288" y="30480"/>
                  </a:lnTo>
                  <a:lnTo>
                    <a:pt x="399288" y="0"/>
                  </a:lnTo>
                  <a:close/>
                </a:path>
                <a:path w="970914" h="71754">
                  <a:moveTo>
                    <a:pt x="970788" y="42672"/>
                  </a:moveTo>
                  <a:lnTo>
                    <a:pt x="537972" y="42672"/>
                  </a:lnTo>
                  <a:lnTo>
                    <a:pt x="537972" y="71628"/>
                  </a:lnTo>
                  <a:lnTo>
                    <a:pt x="970788" y="71628"/>
                  </a:lnTo>
                  <a:lnTo>
                    <a:pt x="970788" y="42672"/>
                  </a:lnTo>
                  <a:close/>
                </a:path>
              </a:pathLst>
            </a:custGeom>
            <a:solidFill>
              <a:srgbClr val="91AB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7" name="object 597"/>
            <p:cNvSpPr/>
            <p:nvPr/>
          </p:nvSpPr>
          <p:spPr>
            <a:xfrm>
              <a:off x="4471416" y="2217419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80">
                  <a:moveTo>
                    <a:pt x="30479" y="0"/>
                  </a:moveTo>
                  <a:lnTo>
                    <a:pt x="20827" y="0"/>
                  </a:lnTo>
                  <a:lnTo>
                    <a:pt x="20827" y="3429"/>
                  </a:lnTo>
                  <a:lnTo>
                    <a:pt x="22224" y="3429"/>
                  </a:lnTo>
                  <a:lnTo>
                    <a:pt x="22224" y="6731"/>
                  </a:lnTo>
                  <a:lnTo>
                    <a:pt x="24891" y="6731"/>
                  </a:lnTo>
                  <a:lnTo>
                    <a:pt x="24891" y="25400"/>
                  </a:lnTo>
                  <a:lnTo>
                    <a:pt x="5587" y="25400"/>
                  </a:lnTo>
                  <a:lnTo>
                    <a:pt x="5587" y="6731"/>
                  </a:lnTo>
                  <a:lnTo>
                    <a:pt x="6984" y="6731"/>
                  </a:lnTo>
                  <a:lnTo>
                    <a:pt x="6984" y="3429"/>
                  </a:lnTo>
                  <a:lnTo>
                    <a:pt x="9651" y="3429"/>
                  </a:lnTo>
                  <a:lnTo>
                    <a:pt x="9651" y="0"/>
                  </a:lnTo>
                  <a:lnTo>
                    <a:pt x="0" y="0"/>
                  </a:lnTo>
                  <a:lnTo>
                    <a:pt x="0" y="30480"/>
                  </a:lnTo>
                  <a:lnTo>
                    <a:pt x="30479" y="3048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8" name="object 598"/>
            <p:cNvSpPr/>
            <p:nvPr/>
          </p:nvSpPr>
          <p:spPr>
            <a:xfrm>
              <a:off x="4504944" y="2217419"/>
              <a:ext cx="24765" cy="27940"/>
            </a:xfrm>
            <a:custGeom>
              <a:avLst/>
              <a:gdLst/>
              <a:ahLst/>
              <a:cxnLst/>
              <a:rect l="l" t="t" r="r" b="b"/>
              <a:pathLst>
                <a:path w="24764" h="27939">
                  <a:moveTo>
                    <a:pt x="24384" y="0"/>
                  </a:moveTo>
                  <a:lnTo>
                    <a:pt x="0" y="0"/>
                  </a:lnTo>
                  <a:lnTo>
                    <a:pt x="0" y="27431"/>
                  </a:lnTo>
                  <a:lnTo>
                    <a:pt x="24384" y="27431"/>
                  </a:lnTo>
                  <a:lnTo>
                    <a:pt x="24384" y="0"/>
                  </a:lnTo>
                  <a:close/>
                </a:path>
              </a:pathLst>
            </a:custGeom>
            <a:solidFill>
              <a:srgbClr val="40404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9" name="object 599"/>
            <p:cNvSpPr/>
            <p:nvPr/>
          </p:nvSpPr>
          <p:spPr>
            <a:xfrm>
              <a:off x="4501896" y="2217419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80">
                  <a:moveTo>
                    <a:pt x="30479" y="0"/>
                  </a:moveTo>
                  <a:lnTo>
                    <a:pt x="19430" y="0"/>
                  </a:lnTo>
                  <a:lnTo>
                    <a:pt x="19430" y="3429"/>
                  </a:lnTo>
                  <a:lnTo>
                    <a:pt x="22224" y="3429"/>
                  </a:lnTo>
                  <a:lnTo>
                    <a:pt x="22224" y="6731"/>
                  </a:lnTo>
                  <a:lnTo>
                    <a:pt x="24891" y="6731"/>
                  </a:lnTo>
                  <a:lnTo>
                    <a:pt x="24891" y="25400"/>
                  </a:lnTo>
                  <a:lnTo>
                    <a:pt x="4190" y="25400"/>
                  </a:lnTo>
                  <a:lnTo>
                    <a:pt x="4190" y="6731"/>
                  </a:lnTo>
                  <a:lnTo>
                    <a:pt x="6984" y="6731"/>
                  </a:lnTo>
                  <a:lnTo>
                    <a:pt x="6984" y="3429"/>
                  </a:lnTo>
                  <a:lnTo>
                    <a:pt x="9651" y="3429"/>
                  </a:lnTo>
                  <a:lnTo>
                    <a:pt x="9651" y="0"/>
                  </a:lnTo>
                  <a:lnTo>
                    <a:pt x="0" y="0"/>
                  </a:lnTo>
                  <a:lnTo>
                    <a:pt x="0" y="30480"/>
                  </a:lnTo>
                  <a:lnTo>
                    <a:pt x="30479" y="3048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0" name="object 600"/>
            <p:cNvSpPr/>
            <p:nvPr/>
          </p:nvSpPr>
          <p:spPr>
            <a:xfrm>
              <a:off x="4532376" y="2217419"/>
              <a:ext cx="27940" cy="27940"/>
            </a:xfrm>
            <a:custGeom>
              <a:avLst/>
              <a:gdLst/>
              <a:ahLst/>
              <a:cxnLst/>
              <a:rect l="l" t="t" r="r" b="b"/>
              <a:pathLst>
                <a:path w="27939" h="27939">
                  <a:moveTo>
                    <a:pt x="27432" y="0"/>
                  </a:moveTo>
                  <a:lnTo>
                    <a:pt x="0" y="0"/>
                  </a:lnTo>
                  <a:lnTo>
                    <a:pt x="0" y="27431"/>
                  </a:lnTo>
                  <a:lnTo>
                    <a:pt x="27432" y="27431"/>
                  </a:lnTo>
                  <a:lnTo>
                    <a:pt x="27432" y="0"/>
                  </a:lnTo>
                  <a:close/>
                </a:path>
              </a:pathLst>
            </a:custGeom>
            <a:solidFill>
              <a:srgbClr val="40404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1" name="object 601"/>
            <p:cNvSpPr/>
            <p:nvPr/>
          </p:nvSpPr>
          <p:spPr>
            <a:xfrm>
              <a:off x="4532376" y="2217419"/>
              <a:ext cx="27940" cy="30480"/>
            </a:xfrm>
            <a:custGeom>
              <a:avLst/>
              <a:gdLst/>
              <a:ahLst/>
              <a:cxnLst/>
              <a:rect l="l" t="t" r="r" b="b"/>
              <a:pathLst>
                <a:path w="27939" h="30480">
                  <a:moveTo>
                    <a:pt x="27431" y="0"/>
                  </a:moveTo>
                  <a:lnTo>
                    <a:pt x="18287" y="0"/>
                  </a:lnTo>
                  <a:lnTo>
                    <a:pt x="18287" y="3429"/>
                  </a:lnTo>
                  <a:lnTo>
                    <a:pt x="20954" y="3429"/>
                  </a:lnTo>
                  <a:lnTo>
                    <a:pt x="20954" y="6731"/>
                  </a:lnTo>
                  <a:lnTo>
                    <a:pt x="23494" y="6731"/>
                  </a:lnTo>
                  <a:lnTo>
                    <a:pt x="23494" y="25400"/>
                  </a:lnTo>
                  <a:lnTo>
                    <a:pt x="3936" y="25400"/>
                  </a:lnTo>
                  <a:lnTo>
                    <a:pt x="3936" y="6731"/>
                  </a:lnTo>
                  <a:lnTo>
                    <a:pt x="6476" y="6731"/>
                  </a:lnTo>
                  <a:lnTo>
                    <a:pt x="6476" y="3429"/>
                  </a:lnTo>
                  <a:lnTo>
                    <a:pt x="9143" y="3429"/>
                  </a:lnTo>
                  <a:lnTo>
                    <a:pt x="9143" y="0"/>
                  </a:lnTo>
                  <a:lnTo>
                    <a:pt x="0" y="0"/>
                  </a:lnTo>
                  <a:lnTo>
                    <a:pt x="0" y="30480"/>
                  </a:lnTo>
                  <a:lnTo>
                    <a:pt x="27431" y="30480"/>
                  </a:lnTo>
                  <a:lnTo>
                    <a:pt x="2743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2" name="object 602"/>
            <p:cNvSpPr/>
            <p:nvPr/>
          </p:nvSpPr>
          <p:spPr>
            <a:xfrm>
              <a:off x="4562856" y="2217419"/>
              <a:ext cx="27940" cy="27940"/>
            </a:xfrm>
            <a:custGeom>
              <a:avLst/>
              <a:gdLst/>
              <a:ahLst/>
              <a:cxnLst/>
              <a:rect l="l" t="t" r="r" b="b"/>
              <a:pathLst>
                <a:path w="27939" h="27939">
                  <a:moveTo>
                    <a:pt x="27432" y="0"/>
                  </a:moveTo>
                  <a:lnTo>
                    <a:pt x="0" y="0"/>
                  </a:lnTo>
                  <a:lnTo>
                    <a:pt x="0" y="27431"/>
                  </a:lnTo>
                  <a:lnTo>
                    <a:pt x="27432" y="27431"/>
                  </a:lnTo>
                  <a:lnTo>
                    <a:pt x="27432" y="0"/>
                  </a:lnTo>
                  <a:close/>
                </a:path>
              </a:pathLst>
            </a:custGeom>
            <a:solidFill>
              <a:srgbClr val="40404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3" name="object 603"/>
            <p:cNvSpPr/>
            <p:nvPr/>
          </p:nvSpPr>
          <p:spPr>
            <a:xfrm>
              <a:off x="4559808" y="2217419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80">
                  <a:moveTo>
                    <a:pt x="30479" y="0"/>
                  </a:moveTo>
                  <a:lnTo>
                    <a:pt x="20827" y="0"/>
                  </a:lnTo>
                  <a:lnTo>
                    <a:pt x="20827" y="3429"/>
                  </a:lnTo>
                  <a:lnTo>
                    <a:pt x="23494" y="3429"/>
                  </a:lnTo>
                  <a:lnTo>
                    <a:pt x="23494" y="6731"/>
                  </a:lnTo>
                  <a:lnTo>
                    <a:pt x="27685" y="6731"/>
                  </a:lnTo>
                  <a:lnTo>
                    <a:pt x="27685" y="25400"/>
                  </a:lnTo>
                  <a:lnTo>
                    <a:pt x="5587" y="25400"/>
                  </a:lnTo>
                  <a:lnTo>
                    <a:pt x="5587" y="6731"/>
                  </a:lnTo>
                  <a:lnTo>
                    <a:pt x="8254" y="6731"/>
                  </a:lnTo>
                  <a:lnTo>
                    <a:pt x="8254" y="3429"/>
                  </a:lnTo>
                  <a:lnTo>
                    <a:pt x="11048" y="3429"/>
                  </a:lnTo>
                  <a:lnTo>
                    <a:pt x="11048" y="0"/>
                  </a:lnTo>
                  <a:lnTo>
                    <a:pt x="0" y="0"/>
                  </a:lnTo>
                  <a:lnTo>
                    <a:pt x="0" y="30480"/>
                  </a:lnTo>
                  <a:lnTo>
                    <a:pt x="30479" y="3048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4" name="object 604"/>
            <p:cNvSpPr/>
            <p:nvPr/>
          </p:nvSpPr>
          <p:spPr>
            <a:xfrm>
              <a:off x="4593336" y="2217419"/>
              <a:ext cx="27940" cy="27940"/>
            </a:xfrm>
            <a:custGeom>
              <a:avLst/>
              <a:gdLst/>
              <a:ahLst/>
              <a:cxnLst/>
              <a:rect l="l" t="t" r="r" b="b"/>
              <a:pathLst>
                <a:path w="27939" h="27939">
                  <a:moveTo>
                    <a:pt x="27432" y="0"/>
                  </a:moveTo>
                  <a:lnTo>
                    <a:pt x="0" y="0"/>
                  </a:lnTo>
                  <a:lnTo>
                    <a:pt x="0" y="27431"/>
                  </a:lnTo>
                  <a:lnTo>
                    <a:pt x="27432" y="27431"/>
                  </a:lnTo>
                  <a:lnTo>
                    <a:pt x="27432" y="0"/>
                  </a:lnTo>
                  <a:close/>
                </a:path>
              </a:pathLst>
            </a:custGeom>
            <a:solidFill>
              <a:srgbClr val="40404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5" name="object 605"/>
            <p:cNvSpPr/>
            <p:nvPr/>
          </p:nvSpPr>
          <p:spPr>
            <a:xfrm>
              <a:off x="4590287" y="2217419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80">
                  <a:moveTo>
                    <a:pt x="30479" y="0"/>
                  </a:moveTo>
                  <a:lnTo>
                    <a:pt x="20827" y="0"/>
                  </a:lnTo>
                  <a:lnTo>
                    <a:pt x="20827" y="3429"/>
                  </a:lnTo>
                  <a:lnTo>
                    <a:pt x="22224" y="3429"/>
                  </a:lnTo>
                  <a:lnTo>
                    <a:pt x="22224" y="6731"/>
                  </a:lnTo>
                  <a:lnTo>
                    <a:pt x="27685" y="6731"/>
                  </a:lnTo>
                  <a:lnTo>
                    <a:pt x="27685" y="25400"/>
                  </a:lnTo>
                  <a:lnTo>
                    <a:pt x="5587" y="25400"/>
                  </a:lnTo>
                  <a:lnTo>
                    <a:pt x="5587" y="6731"/>
                  </a:lnTo>
                  <a:lnTo>
                    <a:pt x="8254" y="6731"/>
                  </a:lnTo>
                  <a:lnTo>
                    <a:pt x="8254" y="3429"/>
                  </a:lnTo>
                  <a:lnTo>
                    <a:pt x="9651" y="3429"/>
                  </a:lnTo>
                  <a:lnTo>
                    <a:pt x="9651" y="0"/>
                  </a:lnTo>
                  <a:lnTo>
                    <a:pt x="0" y="0"/>
                  </a:lnTo>
                  <a:lnTo>
                    <a:pt x="0" y="30480"/>
                  </a:lnTo>
                  <a:lnTo>
                    <a:pt x="30479" y="3048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6" name="object 606"/>
            <p:cNvSpPr/>
            <p:nvPr/>
          </p:nvSpPr>
          <p:spPr>
            <a:xfrm>
              <a:off x="4623816" y="2217419"/>
              <a:ext cx="27940" cy="27940"/>
            </a:xfrm>
            <a:custGeom>
              <a:avLst/>
              <a:gdLst/>
              <a:ahLst/>
              <a:cxnLst/>
              <a:rect l="l" t="t" r="r" b="b"/>
              <a:pathLst>
                <a:path w="27939" h="27939">
                  <a:moveTo>
                    <a:pt x="27432" y="0"/>
                  </a:moveTo>
                  <a:lnTo>
                    <a:pt x="0" y="0"/>
                  </a:lnTo>
                  <a:lnTo>
                    <a:pt x="0" y="27431"/>
                  </a:lnTo>
                  <a:lnTo>
                    <a:pt x="27432" y="27431"/>
                  </a:lnTo>
                  <a:lnTo>
                    <a:pt x="27432" y="0"/>
                  </a:lnTo>
                  <a:close/>
                </a:path>
              </a:pathLst>
            </a:custGeom>
            <a:solidFill>
              <a:srgbClr val="40404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7" name="object 607"/>
            <p:cNvSpPr/>
            <p:nvPr/>
          </p:nvSpPr>
          <p:spPr>
            <a:xfrm>
              <a:off x="4620768" y="2217419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80">
                  <a:moveTo>
                    <a:pt x="30479" y="0"/>
                  </a:moveTo>
                  <a:lnTo>
                    <a:pt x="19430" y="0"/>
                  </a:lnTo>
                  <a:lnTo>
                    <a:pt x="19430" y="3429"/>
                  </a:lnTo>
                  <a:lnTo>
                    <a:pt x="22224" y="3429"/>
                  </a:lnTo>
                  <a:lnTo>
                    <a:pt x="22224" y="6731"/>
                  </a:lnTo>
                  <a:lnTo>
                    <a:pt x="27685" y="6731"/>
                  </a:lnTo>
                  <a:lnTo>
                    <a:pt x="27685" y="25400"/>
                  </a:lnTo>
                  <a:lnTo>
                    <a:pt x="5587" y="25400"/>
                  </a:lnTo>
                  <a:lnTo>
                    <a:pt x="5587" y="6731"/>
                  </a:lnTo>
                  <a:lnTo>
                    <a:pt x="6984" y="6731"/>
                  </a:lnTo>
                  <a:lnTo>
                    <a:pt x="6984" y="3429"/>
                  </a:lnTo>
                  <a:lnTo>
                    <a:pt x="9651" y="3429"/>
                  </a:lnTo>
                  <a:lnTo>
                    <a:pt x="9651" y="0"/>
                  </a:lnTo>
                  <a:lnTo>
                    <a:pt x="0" y="0"/>
                  </a:lnTo>
                  <a:lnTo>
                    <a:pt x="0" y="30480"/>
                  </a:lnTo>
                  <a:lnTo>
                    <a:pt x="30479" y="3048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8" name="object 608"/>
            <p:cNvSpPr/>
            <p:nvPr/>
          </p:nvSpPr>
          <p:spPr>
            <a:xfrm>
              <a:off x="4404360" y="2217419"/>
              <a:ext cx="27940" cy="27940"/>
            </a:xfrm>
            <a:custGeom>
              <a:avLst/>
              <a:gdLst/>
              <a:ahLst/>
              <a:cxnLst/>
              <a:rect l="l" t="t" r="r" b="b"/>
              <a:pathLst>
                <a:path w="27939" h="27939">
                  <a:moveTo>
                    <a:pt x="27432" y="0"/>
                  </a:moveTo>
                  <a:lnTo>
                    <a:pt x="0" y="0"/>
                  </a:lnTo>
                  <a:lnTo>
                    <a:pt x="0" y="27431"/>
                  </a:lnTo>
                  <a:lnTo>
                    <a:pt x="27432" y="27431"/>
                  </a:lnTo>
                  <a:lnTo>
                    <a:pt x="27432" y="0"/>
                  </a:lnTo>
                  <a:close/>
                </a:path>
              </a:pathLst>
            </a:custGeom>
            <a:solidFill>
              <a:srgbClr val="40404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9" name="object 609"/>
            <p:cNvSpPr/>
            <p:nvPr/>
          </p:nvSpPr>
          <p:spPr>
            <a:xfrm>
              <a:off x="4404360" y="2217419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80">
                  <a:moveTo>
                    <a:pt x="30479" y="0"/>
                  </a:moveTo>
                  <a:lnTo>
                    <a:pt x="20827" y="0"/>
                  </a:lnTo>
                  <a:lnTo>
                    <a:pt x="20827" y="3429"/>
                  </a:lnTo>
                  <a:lnTo>
                    <a:pt x="22224" y="3429"/>
                  </a:lnTo>
                  <a:lnTo>
                    <a:pt x="22224" y="6731"/>
                  </a:lnTo>
                  <a:lnTo>
                    <a:pt x="24891" y="6731"/>
                  </a:lnTo>
                  <a:lnTo>
                    <a:pt x="24891" y="25400"/>
                  </a:lnTo>
                  <a:lnTo>
                    <a:pt x="5587" y="25400"/>
                  </a:lnTo>
                  <a:lnTo>
                    <a:pt x="5587" y="6731"/>
                  </a:lnTo>
                  <a:lnTo>
                    <a:pt x="6984" y="6731"/>
                  </a:lnTo>
                  <a:lnTo>
                    <a:pt x="6984" y="3429"/>
                  </a:lnTo>
                  <a:lnTo>
                    <a:pt x="9651" y="3429"/>
                  </a:lnTo>
                  <a:lnTo>
                    <a:pt x="9651" y="0"/>
                  </a:lnTo>
                  <a:lnTo>
                    <a:pt x="0" y="0"/>
                  </a:lnTo>
                  <a:lnTo>
                    <a:pt x="0" y="30480"/>
                  </a:lnTo>
                  <a:lnTo>
                    <a:pt x="30479" y="3048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0" name="object 610"/>
            <p:cNvSpPr/>
            <p:nvPr/>
          </p:nvSpPr>
          <p:spPr>
            <a:xfrm>
              <a:off x="4197096" y="2217419"/>
              <a:ext cx="27940" cy="27940"/>
            </a:xfrm>
            <a:custGeom>
              <a:avLst/>
              <a:gdLst/>
              <a:ahLst/>
              <a:cxnLst/>
              <a:rect l="l" t="t" r="r" b="b"/>
              <a:pathLst>
                <a:path w="27939" h="27939">
                  <a:moveTo>
                    <a:pt x="27432" y="0"/>
                  </a:moveTo>
                  <a:lnTo>
                    <a:pt x="0" y="0"/>
                  </a:lnTo>
                  <a:lnTo>
                    <a:pt x="0" y="27431"/>
                  </a:lnTo>
                  <a:lnTo>
                    <a:pt x="27432" y="27431"/>
                  </a:lnTo>
                  <a:lnTo>
                    <a:pt x="27432" y="0"/>
                  </a:lnTo>
                  <a:close/>
                </a:path>
              </a:pathLst>
            </a:custGeom>
            <a:solidFill>
              <a:srgbClr val="40404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1" name="object 611"/>
            <p:cNvSpPr/>
            <p:nvPr/>
          </p:nvSpPr>
          <p:spPr>
            <a:xfrm>
              <a:off x="4197096" y="2217419"/>
              <a:ext cx="29209" cy="30480"/>
            </a:xfrm>
            <a:custGeom>
              <a:avLst/>
              <a:gdLst/>
              <a:ahLst/>
              <a:cxnLst/>
              <a:rect l="l" t="t" r="r" b="b"/>
              <a:pathLst>
                <a:path w="29210" h="30480">
                  <a:moveTo>
                    <a:pt x="28955" y="0"/>
                  </a:moveTo>
                  <a:lnTo>
                    <a:pt x="19303" y="0"/>
                  </a:lnTo>
                  <a:lnTo>
                    <a:pt x="19303" y="3429"/>
                  </a:lnTo>
                  <a:lnTo>
                    <a:pt x="22097" y="3429"/>
                  </a:lnTo>
                  <a:lnTo>
                    <a:pt x="22097" y="6731"/>
                  </a:lnTo>
                  <a:lnTo>
                    <a:pt x="24764" y="6731"/>
                  </a:lnTo>
                  <a:lnTo>
                    <a:pt x="24764" y="25400"/>
                  </a:lnTo>
                  <a:lnTo>
                    <a:pt x="1396" y="25400"/>
                  </a:lnTo>
                  <a:lnTo>
                    <a:pt x="1396" y="6731"/>
                  </a:lnTo>
                  <a:lnTo>
                    <a:pt x="6857" y="6731"/>
                  </a:lnTo>
                  <a:lnTo>
                    <a:pt x="6857" y="3429"/>
                  </a:lnTo>
                  <a:lnTo>
                    <a:pt x="9651" y="3429"/>
                  </a:lnTo>
                  <a:lnTo>
                    <a:pt x="9651" y="0"/>
                  </a:lnTo>
                  <a:lnTo>
                    <a:pt x="0" y="0"/>
                  </a:lnTo>
                  <a:lnTo>
                    <a:pt x="0" y="30480"/>
                  </a:lnTo>
                  <a:lnTo>
                    <a:pt x="28955" y="30480"/>
                  </a:lnTo>
                  <a:lnTo>
                    <a:pt x="28955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2" name="object 612"/>
            <p:cNvSpPr/>
            <p:nvPr/>
          </p:nvSpPr>
          <p:spPr>
            <a:xfrm>
              <a:off x="4226052" y="2217419"/>
              <a:ext cx="27940" cy="27940"/>
            </a:xfrm>
            <a:custGeom>
              <a:avLst/>
              <a:gdLst/>
              <a:ahLst/>
              <a:cxnLst/>
              <a:rect l="l" t="t" r="r" b="b"/>
              <a:pathLst>
                <a:path w="27939" h="27939">
                  <a:moveTo>
                    <a:pt x="27432" y="0"/>
                  </a:moveTo>
                  <a:lnTo>
                    <a:pt x="0" y="0"/>
                  </a:lnTo>
                  <a:lnTo>
                    <a:pt x="0" y="27431"/>
                  </a:lnTo>
                  <a:lnTo>
                    <a:pt x="27432" y="27431"/>
                  </a:lnTo>
                  <a:lnTo>
                    <a:pt x="27432" y="0"/>
                  </a:lnTo>
                  <a:close/>
                </a:path>
              </a:pathLst>
            </a:custGeom>
            <a:solidFill>
              <a:srgbClr val="40404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3" name="object 613"/>
            <p:cNvSpPr/>
            <p:nvPr/>
          </p:nvSpPr>
          <p:spPr>
            <a:xfrm>
              <a:off x="4226052" y="2217419"/>
              <a:ext cx="29209" cy="30480"/>
            </a:xfrm>
            <a:custGeom>
              <a:avLst/>
              <a:gdLst/>
              <a:ahLst/>
              <a:cxnLst/>
              <a:rect l="l" t="t" r="r" b="b"/>
              <a:pathLst>
                <a:path w="29210" h="30480">
                  <a:moveTo>
                    <a:pt x="28956" y="0"/>
                  </a:moveTo>
                  <a:lnTo>
                    <a:pt x="19685" y="0"/>
                  </a:lnTo>
                  <a:lnTo>
                    <a:pt x="19685" y="3429"/>
                  </a:lnTo>
                  <a:lnTo>
                    <a:pt x="22352" y="3429"/>
                  </a:lnTo>
                  <a:lnTo>
                    <a:pt x="22352" y="6731"/>
                  </a:lnTo>
                  <a:lnTo>
                    <a:pt x="25019" y="6731"/>
                  </a:lnTo>
                  <a:lnTo>
                    <a:pt x="25019" y="25400"/>
                  </a:lnTo>
                  <a:lnTo>
                    <a:pt x="2667" y="25400"/>
                  </a:lnTo>
                  <a:lnTo>
                    <a:pt x="2667" y="6731"/>
                  </a:lnTo>
                  <a:lnTo>
                    <a:pt x="7874" y="6731"/>
                  </a:lnTo>
                  <a:lnTo>
                    <a:pt x="7874" y="3429"/>
                  </a:lnTo>
                  <a:lnTo>
                    <a:pt x="10541" y="3429"/>
                  </a:lnTo>
                  <a:lnTo>
                    <a:pt x="10541" y="0"/>
                  </a:lnTo>
                  <a:lnTo>
                    <a:pt x="0" y="0"/>
                  </a:lnTo>
                  <a:lnTo>
                    <a:pt x="0" y="30480"/>
                  </a:lnTo>
                  <a:lnTo>
                    <a:pt x="28956" y="30480"/>
                  </a:lnTo>
                  <a:lnTo>
                    <a:pt x="28956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4" name="object 614"/>
            <p:cNvSpPr/>
            <p:nvPr/>
          </p:nvSpPr>
          <p:spPr>
            <a:xfrm>
              <a:off x="4255008" y="2217419"/>
              <a:ext cx="27940" cy="27940"/>
            </a:xfrm>
            <a:custGeom>
              <a:avLst/>
              <a:gdLst/>
              <a:ahLst/>
              <a:cxnLst/>
              <a:rect l="l" t="t" r="r" b="b"/>
              <a:pathLst>
                <a:path w="27939" h="27939">
                  <a:moveTo>
                    <a:pt x="27432" y="0"/>
                  </a:moveTo>
                  <a:lnTo>
                    <a:pt x="0" y="0"/>
                  </a:lnTo>
                  <a:lnTo>
                    <a:pt x="0" y="27431"/>
                  </a:lnTo>
                  <a:lnTo>
                    <a:pt x="27432" y="27431"/>
                  </a:lnTo>
                  <a:lnTo>
                    <a:pt x="27432" y="0"/>
                  </a:lnTo>
                  <a:close/>
                </a:path>
              </a:pathLst>
            </a:custGeom>
            <a:solidFill>
              <a:srgbClr val="40404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5" name="object 615"/>
            <p:cNvSpPr/>
            <p:nvPr/>
          </p:nvSpPr>
          <p:spPr>
            <a:xfrm>
              <a:off x="4255008" y="2217419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80">
                  <a:moveTo>
                    <a:pt x="30479" y="0"/>
                  </a:moveTo>
                  <a:lnTo>
                    <a:pt x="20827" y="0"/>
                  </a:lnTo>
                  <a:lnTo>
                    <a:pt x="20827" y="3429"/>
                  </a:lnTo>
                  <a:lnTo>
                    <a:pt x="23494" y="3429"/>
                  </a:lnTo>
                  <a:lnTo>
                    <a:pt x="23494" y="6731"/>
                  </a:lnTo>
                  <a:lnTo>
                    <a:pt x="24891" y="6731"/>
                  </a:lnTo>
                  <a:lnTo>
                    <a:pt x="24891" y="25400"/>
                  </a:lnTo>
                  <a:lnTo>
                    <a:pt x="2793" y="25400"/>
                  </a:lnTo>
                  <a:lnTo>
                    <a:pt x="2793" y="6731"/>
                  </a:lnTo>
                  <a:lnTo>
                    <a:pt x="8254" y="6731"/>
                  </a:lnTo>
                  <a:lnTo>
                    <a:pt x="8254" y="3429"/>
                  </a:lnTo>
                  <a:lnTo>
                    <a:pt x="9651" y="3429"/>
                  </a:lnTo>
                  <a:lnTo>
                    <a:pt x="9651" y="0"/>
                  </a:lnTo>
                  <a:lnTo>
                    <a:pt x="0" y="0"/>
                  </a:lnTo>
                  <a:lnTo>
                    <a:pt x="0" y="30480"/>
                  </a:lnTo>
                  <a:lnTo>
                    <a:pt x="30479" y="3048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6" name="object 616"/>
            <p:cNvSpPr/>
            <p:nvPr/>
          </p:nvSpPr>
          <p:spPr>
            <a:xfrm>
              <a:off x="4285488" y="2217419"/>
              <a:ext cx="27940" cy="27940"/>
            </a:xfrm>
            <a:custGeom>
              <a:avLst/>
              <a:gdLst/>
              <a:ahLst/>
              <a:cxnLst/>
              <a:rect l="l" t="t" r="r" b="b"/>
              <a:pathLst>
                <a:path w="27939" h="27939">
                  <a:moveTo>
                    <a:pt x="27432" y="0"/>
                  </a:moveTo>
                  <a:lnTo>
                    <a:pt x="0" y="0"/>
                  </a:lnTo>
                  <a:lnTo>
                    <a:pt x="0" y="27431"/>
                  </a:lnTo>
                  <a:lnTo>
                    <a:pt x="27432" y="27431"/>
                  </a:lnTo>
                  <a:lnTo>
                    <a:pt x="27432" y="0"/>
                  </a:lnTo>
                  <a:close/>
                </a:path>
              </a:pathLst>
            </a:custGeom>
            <a:solidFill>
              <a:srgbClr val="40404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7" name="object 617"/>
            <p:cNvSpPr/>
            <p:nvPr/>
          </p:nvSpPr>
          <p:spPr>
            <a:xfrm>
              <a:off x="4285488" y="2217419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80">
                  <a:moveTo>
                    <a:pt x="30479" y="0"/>
                  </a:moveTo>
                  <a:lnTo>
                    <a:pt x="19430" y="0"/>
                  </a:lnTo>
                  <a:lnTo>
                    <a:pt x="19430" y="3429"/>
                  </a:lnTo>
                  <a:lnTo>
                    <a:pt x="22224" y="3429"/>
                  </a:lnTo>
                  <a:lnTo>
                    <a:pt x="22224" y="6731"/>
                  </a:lnTo>
                  <a:lnTo>
                    <a:pt x="24891" y="6731"/>
                  </a:lnTo>
                  <a:lnTo>
                    <a:pt x="24891" y="25400"/>
                  </a:lnTo>
                  <a:lnTo>
                    <a:pt x="2793" y="25400"/>
                  </a:lnTo>
                  <a:lnTo>
                    <a:pt x="2793" y="6731"/>
                  </a:lnTo>
                  <a:lnTo>
                    <a:pt x="6984" y="6731"/>
                  </a:lnTo>
                  <a:lnTo>
                    <a:pt x="6984" y="3429"/>
                  </a:lnTo>
                  <a:lnTo>
                    <a:pt x="9651" y="3429"/>
                  </a:lnTo>
                  <a:lnTo>
                    <a:pt x="9651" y="0"/>
                  </a:lnTo>
                  <a:lnTo>
                    <a:pt x="0" y="0"/>
                  </a:lnTo>
                  <a:lnTo>
                    <a:pt x="0" y="30480"/>
                  </a:lnTo>
                  <a:lnTo>
                    <a:pt x="30479" y="3048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8" name="object 618"/>
            <p:cNvSpPr/>
            <p:nvPr/>
          </p:nvSpPr>
          <p:spPr>
            <a:xfrm>
              <a:off x="4315968" y="2217419"/>
              <a:ext cx="27940" cy="27940"/>
            </a:xfrm>
            <a:custGeom>
              <a:avLst/>
              <a:gdLst/>
              <a:ahLst/>
              <a:cxnLst/>
              <a:rect l="l" t="t" r="r" b="b"/>
              <a:pathLst>
                <a:path w="27939" h="27939">
                  <a:moveTo>
                    <a:pt x="27432" y="0"/>
                  </a:moveTo>
                  <a:lnTo>
                    <a:pt x="0" y="0"/>
                  </a:lnTo>
                  <a:lnTo>
                    <a:pt x="0" y="27431"/>
                  </a:lnTo>
                  <a:lnTo>
                    <a:pt x="27432" y="27431"/>
                  </a:lnTo>
                  <a:lnTo>
                    <a:pt x="27432" y="0"/>
                  </a:lnTo>
                  <a:close/>
                </a:path>
              </a:pathLst>
            </a:custGeom>
            <a:solidFill>
              <a:srgbClr val="40404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9" name="object 619"/>
            <p:cNvSpPr/>
            <p:nvPr/>
          </p:nvSpPr>
          <p:spPr>
            <a:xfrm>
              <a:off x="4315967" y="2217419"/>
              <a:ext cx="29209" cy="30480"/>
            </a:xfrm>
            <a:custGeom>
              <a:avLst/>
              <a:gdLst/>
              <a:ahLst/>
              <a:cxnLst/>
              <a:rect l="l" t="t" r="r" b="b"/>
              <a:pathLst>
                <a:path w="29210" h="30480">
                  <a:moveTo>
                    <a:pt x="28955" y="0"/>
                  </a:moveTo>
                  <a:lnTo>
                    <a:pt x="19303" y="0"/>
                  </a:lnTo>
                  <a:lnTo>
                    <a:pt x="19303" y="3429"/>
                  </a:lnTo>
                  <a:lnTo>
                    <a:pt x="22097" y="3429"/>
                  </a:lnTo>
                  <a:lnTo>
                    <a:pt x="22097" y="6731"/>
                  </a:lnTo>
                  <a:lnTo>
                    <a:pt x="24764" y="6731"/>
                  </a:lnTo>
                  <a:lnTo>
                    <a:pt x="24764" y="25400"/>
                  </a:lnTo>
                  <a:lnTo>
                    <a:pt x="2793" y="25400"/>
                  </a:lnTo>
                  <a:lnTo>
                    <a:pt x="2793" y="6731"/>
                  </a:lnTo>
                  <a:lnTo>
                    <a:pt x="6857" y="6731"/>
                  </a:lnTo>
                  <a:lnTo>
                    <a:pt x="6857" y="3429"/>
                  </a:lnTo>
                  <a:lnTo>
                    <a:pt x="9651" y="3429"/>
                  </a:lnTo>
                  <a:lnTo>
                    <a:pt x="9651" y="0"/>
                  </a:lnTo>
                  <a:lnTo>
                    <a:pt x="0" y="0"/>
                  </a:lnTo>
                  <a:lnTo>
                    <a:pt x="0" y="30480"/>
                  </a:lnTo>
                  <a:lnTo>
                    <a:pt x="28955" y="30480"/>
                  </a:lnTo>
                  <a:lnTo>
                    <a:pt x="28955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0" name="object 620"/>
            <p:cNvSpPr/>
            <p:nvPr/>
          </p:nvSpPr>
          <p:spPr>
            <a:xfrm>
              <a:off x="4344924" y="2217419"/>
              <a:ext cx="27940" cy="27940"/>
            </a:xfrm>
            <a:custGeom>
              <a:avLst/>
              <a:gdLst/>
              <a:ahLst/>
              <a:cxnLst/>
              <a:rect l="l" t="t" r="r" b="b"/>
              <a:pathLst>
                <a:path w="27939" h="27939">
                  <a:moveTo>
                    <a:pt x="27432" y="0"/>
                  </a:moveTo>
                  <a:lnTo>
                    <a:pt x="0" y="0"/>
                  </a:lnTo>
                  <a:lnTo>
                    <a:pt x="0" y="27431"/>
                  </a:lnTo>
                  <a:lnTo>
                    <a:pt x="27432" y="27431"/>
                  </a:lnTo>
                  <a:lnTo>
                    <a:pt x="27432" y="0"/>
                  </a:lnTo>
                  <a:close/>
                </a:path>
              </a:pathLst>
            </a:custGeom>
            <a:solidFill>
              <a:srgbClr val="40404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1" name="object 621"/>
            <p:cNvSpPr/>
            <p:nvPr/>
          </p:nvSpPr>
          <p:spPr>
            <a:xfrm>
              <a:off x="4344924" y="2217419"/>
              <a:ext cx="29209" cy="30480"/>
            </a:xfrm>
            <a:custGeom>
              <a:avLst/>
              <a:gdLst/>
              <a:ahLst/>
              <a:cxnLst/>
              <a:rect l="l" t="t" r="r" b="b"/>
              <a:pathLst>
                <a:path w="29210" h="30480">
                  <a:moveTo>
                    <a:pt x="28956" y="0"/>
                  </a:moveTo>
                  <a:lnTo>
                    <a:pt x="19685" y="0"/>
                  </a:lnTo>
                  <a:lnTo>
                    <a:pt x="19685" y="3429"/>
                  </a:lnTo>
                  <a:lnTo>
                    <a:pt x="22352" y="3429"/>
                  </a:lnTo>
                  <a:lnTo>
                    <a:pt x="22352" y="6731"/>
                  </a:lnTo>
                  <a:lnTo>
                    <a:pt x="25019" y="6731"/>
                  </a:lnTo>
                  <a:lnTo>
                    <a:pt x="25019" y="25400"/>
                  </a:lnTo>
                  <a:lnTo>
                    <a:pt x="2667" y="25400"/>
                  </a:lnTo>
                  <a:lnTo>
                    <a:pt x="2667" y="6731"/>
                  </a:lnTo>
                  <a:lnTo>
                    <a:pt x="7874" y="6731"/>
                  </a:lnTo>
                  <a:lnTo>
                    <a:pt x="7874" y="3429"/>
                  </a:lnTo>
                  <a:lnTo>
                    <a:pt x="10541" y="3429"/>
                  </a:lnTo>
                  <a:lnTo>
                    <a:pt x="10541" y="0"/>
                  </a:lnTo>
                  <a:lnTo>
                    <a:pt x="0" y="0"/>
                  </a:lnTo>
                  <a:lnTo>
                    <a:pt x="0" y="30480"/>
                  </a:lnTo>
                  <a:lnTo>
                    <a:pt x="28956" y="30480"/>
                  </a:lnTo>
                  <a:lnTo>
                    <a:pt x="28956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2" name="object 622"/>
            <p:cNvSpPr/>
            <p:nvPr/>
          </p:nvSpPr>
          <p:spPr>
            <a:xfrm>
              <a:off x="4373880" y="2217419"/>
              <a:ext cx="27940" cy="27940"/>
            </a:xfrm>
            <a:custGeom>
              <a:avLst/>
              <a:gdLst/>
              <a:ahLst/>
              <a:cxnLst/>
              <a:rect l="l" t="t" r="r" b="b"/>
              <a:pathLst>
                <a:path w="27939" h="27939">
                  <a:moveTo>
                    <a:pt x="27432" y="0"/>
                  </a:moveTo>
                  <a:lnTo>
                    <a:pt x="0" y="0"/>
                  </a:lnTo>
                  <a:lnTo>
                    <a:pt x="0" y="27431"/>
                  </a:lnTo>
                  <a:lnTo>
                    <a:pt x="27432" y="27431"/>
                  </a:lnTo>
                  <a:lnTo>
                    <a:pt x="27432" y="0"/>
                  </a:lnTo>
                  <a:close/>
                </a:path>
              </a:pathLst>
            </a:custGeom>
            <a:solidFill>
              <a:srgbClr val="40404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3" name="object 623"/>
            <p:cNvSpPr/>
            <p:nvPr/>
          </p:nvSpPr>
          <p:spPr>
            <a:xfrm>
              <a:off x="4373880" y="2217419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80">
                  <a:moveTo>
                    <a:pt x="30479" y="0"/>
                  </a:moveTo>
                  <a:lnTo>
                    <a:pt x="20827" y="0"/>
                  </a:lnTo>
                  <a:lnTo>
                    <a:pt x="20827" y="3429"/>
                  </a:lnTo>
                  <a:lnTo>
                    <a:pt x="23494" y="3429"/>
                  </a:lnTo>
                  <a:lnTo>
                    <a:pt x="23494" y="6731"/>
                  </a:lnTo>
                  <a:lnTo>
                    <a:pt x="24891" y="6731"/>
                  </a:lnTo>
                  <a:lnTo>
                    <a:pt x="24891" y="25400"/>
                  </a:lnTo>
                  <a:lnTo>
                    <a:pt x="2793" y="25400"/>
                  </a:lnTo>
                  <a:lnTo>
                    <a:pt x="2793" y="6731"/>
                  </a:lnTo>
                  <a:lnTo>
                    <a:pt x="8254" y="6731"/>
                  </a:lnTo>
                  <a:lnTo>
                    <a:pt x="8254" y="3429"/>
                  </a:lnTo>
                  <a:lnTo>
                    <a:pt x="11048" y="3429"/>
                  </a:lnTo>
                  <a:lnTo>
                    <a:pt x="11048" y="0"/>
                  </a:lnTo>
                  <a:lnTo>
                    <a:pt x="0" y="0"/>
                  </a:lnTo>
                  <a:lnTo>
                    <a:pt x="0" y="30480"/>
                  </a:lnTo>
                  <a:lnTo>
                    <a:pt x="30479" y="30480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4" name="object 624"/>
            <p:cNvSpPr/>
            <p:nvPr/>
          </p:nvSpPr>
          <p:spPr>
            <a:xfrm>
              <a:off x="4158996" y="2217419"/>
              <a:ext cx="27940" cy="27940"/>
            </a:xfrm>
            <a:custGeom>
              <a:avLst/>
              <a:gdLst/>
              <a:ahLst/>
              <a:cxnLst/>
              <a:rect l="l" t="t" r="r" b="b"/>
              <a:pathLst>
                <a:path w="27939" h="27939">
                  <a:moveTo>
                    <a:pt x="27432" y="0"/>
                  </a:moveTo>
                  <a:lnTo>
                    <a:pt x="0" y="0"/>
                  </a:lnTo>
                  <a:lnTo>
                    <a:pt x="0" y="27431"/>
                  </a:lnTo>
                  <a:lnTo>
                    <a:pt x="27432" y="27431"/>
                  </a:lnTo>
                  <a:lnTo>
                    <a:pt x="27432" y="0"/>
                  </a:lnTo>
                  <a:close/>
                </a:path>
              </a:pathLst>
            </a:custGeom>
            <a:solidFill>
              <a:srgbClr val="40404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5" name="object 625"/>
            <p:cNvSpPr/>
            <p:nvPr/>
          </p:nvSpPr>
          <p:spPr>
            <a:xfrm>
              <a:off x="4158996" y="2217419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80">
                  <a:moveTo>
                    <a:pt x="30480" y="0"/>
                  </a:moveTo>
                  <a:lnTo>
                    <a:pt x="18034" y="0"/>
                  </a:lnTo>
                  <a:lnTo>
                    <a:pt x="18034" y="3429"/>
                  </a:lnTo>
                  <a:lnTo>
                    <a:pt x="20828" y="3429"/>
                  </a:lnTo>
                  <a:lnTo>
                    <a:pt x="20828" y="6731"/>
                  </a:lnTo>
                  <a:lnTo>
                    <a:pt x="26289" y="6731"/>
                  </a:lnTo>
                  <a:lnTo>
                    <a:pt x="26289" y="25400"/>
                  </a:lnTo>
                  <a:lnTo>
                    <a:pt x="2794" y="25400"/>
                  </a:lnTo>
                  <a:lnTo>
                    <a:pt x="2794" y="6731"/>
                  </a:lnTo>
                  <a:lnTo>
                    <a:pt x="5588" y="6731"/>
                  </a:lnTo>
                  <a:lnTo>
                    <a:pt x="5588" y="3429"/>
                  </a:lnTo>
                  <a:lnTo>
                    <a:pt x="8255" y="3429"/>
                  </a:lnTo>
                  <a:lnTo>
                    <a:pt x="8255" y="0"/>
                  </a:lnTo>
                  <a:lnTo>
                    <a:pt x="0" y="0"/>
                  </a:lnTo>
                  <a:lnTo>
                    <a:pt x="0" y="30480"/>
                  </a:lnTo>
                  <a:lnTo>
                    <a:pt x="30480" y="3048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6" name="object 626"/>
            <p:cNvSpPr/>
            <p:nvPr/>
          </p:nvSpPr>
          <p:spPr>
            <a:xfrm>
              <a:off x="3950208" y="2217419"/>
              <a:ext cx="27940" cy="27940"/>
            </a:xfrm>
            <a:custGeom>
              <a:avLst/>
              <a:gdLst/>
              <a:ahLst/>
              <a:cxnLst/>
              <a:rect l="l" t="t" r="r" b="b"/>
              <a:pathLst>
                <a:path w="27939" h="27939">
                  <a:moveTo>
                    <a:pt x="27432" y="0"/>
                  </a:moveTo>
                  <a:lnTo>
                    <a:pt x="0" y="0"/>
                  </a:lnTo>
                  <a:lnTo>
                    <a:pt x="0" y="27431"/>
                  </a:lnTo>
                  <a:lnTo>
                    <a:pt x="27432" y="27431"/>
                  </a:lnTo>
                  <a:lnTo>
                    <a:pt x="27432" y="0"/>
                  </a:lnTo>
                  <a:close/>
                </a:path>
              </a:pathLst>
            </a:custGeom>
            <a:solidFill>
              <a:srgbClr val="40404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7" name="object 627"/>
            <p:cNvSpPr/>
            <p:nvPr/>
          </p:nvSpPr>
          <p:spPr>
            <a:xfrm>
              <a:off x="3950208" y="2217419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80">
                  <a:moveTo>
                    <a:pt x="30480" y="0"/>
                  </a:moveTo>
                  <a:lnTo>
                    <a:pt x="18034" y="0"/>
                  </a:lnTo>
                  <a:lnTo>
                    <a:pt x="18034" y="3429"/>
                  </a:lnTo>
                  <a:lnTo>
                    <a:pt x="20828" y="3429"/>
                  </a:lnTo>
                  <a:lnTo>
                    <a:pt x="20828" y="6731"/>
                  </a:lnTo>
                  <a:lnTo>
                    <a:pt x="24892" y="6731"/>
                  </a:lnTo>
                  <a:lnTo>
                    <a:pt x="24892" y="25400"/>
                  </a:lnTo>
                  <a:lnTo>
                    <a:pt x="2794" y="25400"/>
                  </a:lnTo>
                  <a:lnTo>
                    <a:pt x="2794" y="6731"/>
                  </a:lnTo>
                  <a:lnTo>
                    <a:pt x="5588" y="6731"/>
                  </a:lnTo>
                  <a:lnTo>
                    <a:pt x="5588" y="3429"/>
                  </a:lnTo>
                  <a:lnTo>
                    <a:pt x="6985" y="3429"/>
                  </a:lnTo>
                  <a:lnTo>
                    <a:pt x="6985" y="0"/>
                  </a:lnTo>
                  <a:lnTo>
                    <a:pt x="0" y="0"/>
                  </a:lnTo>
                  <a:lnTo>
                    <a:pt x="0" y="30480"/>
                  </a:lnTo>
                  <a:lnTo>
                    <a:pt x="30480" y="3048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8" name="object 628"/>
            <p:cNvSpPr/>
            <p:nvPr/>
          </p:nvSpPr>
          <p:spPr>
            <a:xfrm>
              <a:off x="3980688" y="2217419"/>
              <a:ext cx="27940" cy="27940"/>
            </a:xfrm>
            <a:custGeom>
              <a:avLst/>
              <a:gdLst/>
              <a:ahLst/>
              <a:cxnLst/>
              <a:rect l="l" t="t" r="r" b="b"/>
              <a:pathLst>
                <a:path w="27939" h="27939">
                  <a:moveTo>
                    <a:pt x="27432" y="0"/>
                  </a:moveTo>
                  <a:lnTo>
                    <a:pt x="0" y="0"/>
                  </a:lnTo>
                  <a:lnTo>
                    <a:pt x="0" y="27431"/>
                  </a:lnTo>
                  <a:lnTo>
                    <a:pt x="27432" y="27431"/>
                  </a:lnTo>
                  <a:lnTo>
                    <a:pt x="27432" y="0"/>
                  </a:lnTo>
                  <a:close/>
                </a:path>
              </a:pathLst>
            </a:custGeom>
            <a:solidFill>
              <a:srgbClr val="40404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9" name="object 629"/>
            <p:cNvSpPr/>
            <p:nvPr/>
          </p:nvSpPr>
          <p:spPr>
            <a:xfrm>
              <a:off x="3980688" y="2217419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80">
                  <a:moveTo>
                    <a:pt x="30480" y="0"/>
                  </a:moveTo>
                  <a:lnTo>
                    <a:pt x="16637" y="0"/>
                  </a:lnTo>
                  <a:lnTo>
                    <a:pt x="16637" y="3429"/>
                  </a:lnTo>
                  <a:lnTo>
                    <a:pt x="19431" y="3429"/>
                  </a:lnTo>
                  <a:lnTo>
                    <a:pt x="19431" y="6731"/>
                  </a:lnTo>
                  <a:lnTo>
                    <a:pt x="24892" y="6731"/>
                  </a:lnTo>
                  <a:lnTo>
                    <a:pt x="24892" y="25400"/>
                  </a:lnTo>
                  <a:lnTo>
                    <a:pt x="2794" y="25400"/>
                  </a:lnTo>
                  <a:lnTo>
                    <a:pt x="2794" y="6731"/>
                  </a:lnTo>
                  <a:lnTo>
                    <a:pt x="4191" y="6731"/>
                  </a:lnTo>
                  <a:lnTo>
                    <a:pt x="4191" y="3429"/>
                  </a:lnTo>
                  <a:lnTo>
                    <a:pt x="6985" y="3429"/>
                  </a:lnTo>
                  <a:lnTo>
                    <a:pt x="6985" y="0"/>
                  </a:lnTo>
                  <a:lnTo>
                    <a:pt x="0" y="0"/>
                  </a:lnTo>
                  <a:lnTo>
                    <a:pt x="0" y="30480"/>
                  </a:lnTo>
                  <a:lnTo>
                    <a:pt x="30480" y="3048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0" name="object 630"/>
            <p:cNvSpPr/>
            <p:nvPr/>
          </p:nvSpPr>
          <p:spPr>
            <a:xfrm>
              <a:off x="4011168" y="2217419"/>
              <a:ext cx="27940" cy="27940"/>
            </a:xfrm>
            <a:custGeom>
              <a:avLst/>
              <a:gdLst/>
              <a:ahLst/>
              <a:cxnLst/>
              <a:rect l="l" t="t" r="r" b="b"/>
              <a:pathLst>
                <a:path w="27939" h="27939">
                  <a:moveTo>
                    <a:pt x="27432" y="0"/>
                  </a:moveTo>
                  <a:lnTo>
                    <a:pt x="0" y="0"/>
                  </a:lnTo>
                  <a:lnTo>
                    <a:pt x="0" y="27431"/>
                  </a:lnTo>
                  <a:lnTo>
                    <a:pt x="27432" y="27431"/>
                  </a:lnTo>
                  <a:lnTo>
                    <a:pt x="27432" y="0"/>
                  </a:lnTo>
                  <a:close/>
                </a:path>
              </a:pathLst>
            </a:custGeom>
            <a:solidFill>
              <a:srgbClr val="40404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1" name="object 631"/>
            <p:cNvSpPr/>
            <p:nvPr/>
          </p:nvSpPr>
          <p:spPr>
            <a:xfrm>
              <a:off x="4011168" y="2217419"/>
              <a:ext cx="29209" cy="30480"/>
            </a:xfrm>
            <a:custGeom>
              <a:avLst/>
              <a:gdLst/>
              <a:ahLst/>
              <a:cxnLst/>
              <a:rect l="l" t="t" r="r" b="b"/>
              <a:pathLst>
                <a:path w="29210" h="30480">
                  <a:moveTo>
                    <a:pt x="28956" y="0"/>
                  </a:moveTo>
                  <a:lnTo>
                    <a:pt x="16510" y="0"/>
                  </a:lnTo>
                  <a:lnTo>
                    <a:pt x="16510" y="3429"/>
                  </a:lnTo>
                  <a:lnTo>
                    <a:pt x="19304" y="3429"/>
                  </a:lnTo>
                  <a:lnTo>
                    <a:pt x="19304" y="6731"/>
                  </a:lnTo>
                  <a:lnTo>
                    <a:pt x="24765" y="6731"/>
                  </a:lnTo>
                  <a:lnTo>
                    <a:pt x="24765" y="25400"/>
                  </a:lnTo>
                  <a:lnTo>
                    <a:pt x="1397" y="25400"/>
                  </a:lnTo>
                  <a:lnTo>
                    <a:pt x="1397" y="6731"/>
                  </a:lnTo>
                  <a:lnTo>
                    <a:pt x="4191" y="6731"/>
                  </a:lnTo>
                  <a:lnTo>
                    <a:pt x="4191" y="3429"/>
                  </a:lnTo>
                  <a:lnTo>
                    <a:pt x="6858" y="3429"/>
                  </a:lnTo>
                  <a:lnTo>
                    <a:pt x="6858" y="0"/>
                  </a:lnTo>
                  <a:lnTo>
                    <a:pt x="0" y="0"/>
                  </a:lnTo>
                  <a:lnTo>
                    <a:pt x="0" y="30480"/>
                  </a:lnTo>
                  <a:lnTo>
                    <a:pt x="28956" y="30480"/>
                  </a:lnTo>
                  <a:lnTo>
                    <a:pt x="28956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2" name="object 632"/>
            <p:cNvSpPr/>
            <p:nvPr/>
          </p:nvSpPr>
          <p:spPr>
            <a:xfrm>
              <a:off x="4040124" y="2217419"/>
              <a:ext cx="27940" cy="27940"/>
            </a:xfrm>
            <a:custGeom>
              <a:avLst/>
              <a:gdLst/>
              <a:ahLst/>
              <a:cxnLst/>
              <a:rect l="l" t="t" r="r" b="b"/>
              <a:pathLst>
                <a:path w="27939" h="27939">
                  <a:moveTo>
                    <a:pt x="27432" y="0"/>
                  </a:moveTo>
                  <a:lnTo>
                    <a:pt x="0" y="0"/>
                  </a:lnTo>
                  <a:lnTo>
                    <a:pt x="0" y="27431"/>
                  </a:lnTo>
                  <a:lnTo>
                    <a:pt x="27432" y="27431"/>
                  </a:lnTo>
                  <a:lnTo>
                    <a:pt x="27432" y="0"/>
                  </a:lnTo>
                  <a:close/>
                </a:path>
              </a:pathLst>
            </a:custGeom>
            <a:solidFill>
              <a:srgbClr val="40404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3" name="object 633"/>
            <p:cNvSpPr/>
            <p:nvPr/>
          </p:nvSpPr>
          <p:spPr>
            <a:xfrm>
              <a:off x="4040124" y="2217419"/>
              <a:ext cx="29209" cy="30480"/>
            </a:xfrm>
            <a:custGeom>
              <a:avLst/>
              <a:gdLst/>
              <a:ahLst/>
              <a:cxnLst/>
              <a:rect l="l" t="t" r="r" b="b"/>
              <a:pathLst>
                <a:path w="29210" h="30480">
                  <a:moveTo>
                    <a:pt x="28956" y="0"/>
                  </a:moveTo>
                  <a:lnTo>
                    <a:pt x="17145" y="0"/>
                  </a:lnTo>
                  <a:lnTo>
                    <a:pt x="17145" y="3429"/>
                  </a:lnTo>
                  <a:lnTo>
                    <a:pt x="19685" y="3429"/>
                  </a:lnTo>
                  <a:lnTo>
                    <a:pt x="19685" y="6731"/>
                  </a:lnTo>
                  <a:lnTo>
                    <a:pt x="23749" y="6731"/>
                  </a:lnTo>
                  <a:lnTo>
                    <a:pt x="23749" y="25400"/>
                  </a:lnTo>
                  <a:lnTo>
                    <a:pt x="2667" y="25400"/>
                  </a:lnTo>
                  <a:lnTo>
                    <a:pt x="2667" y="6731"/>
                  </a:lnTo>
                  <a:lnTo>
                    <a:pt x="5207" y="6731"/>
                  </a:lnTo>
                  <a:lnTo>
                    <a:pt x="5207" y="3429"/>
                  </a:lnTo>
                  <a:lnTo>
                    <a:pt x="7874" y="3429"/>
                  </a:lnTo>
                  <a:lnTo>
                    <a:pt x="7874" y="0"/>
                  </a:lnTo>
                  <a:lnTo>
                    <a:pt x="0" y="0"/>
                  </a:lnTo>
                  <a:lnTo>
                    <a:pt x="0" y="30480"/>
                  </a:lnTo>
                  <a:lnTo>
                    <a:pt x="28956" y="30480"/>
                  </a:lnTo>
                  <a:lnTo>
                    <a:pt x="28956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4" name="object 634"/>
            <p:cNvSpPr/>
            <p:nvPr/>
          </p:nvSpPr>
          <p:spPr>
            <a:xfrm>
              <a:off x="4069080" y="2217419"/>
              <a:ext cx="27940" cy="27940"/>
            </a:xfrm>
            <a:custGeom>
              <a:avLst/>
              <a:gdLst/>
              <a:ahLst/>
              <a:cxnLst/>
              <a:rect l="l" t="t" r="r" b="b"/>
              <a:pathLst>
                <a:path w="27939" h="27939">
                  <a:moveTo>
                    <a:pt x="27432" y="0"/>
                  </a:moveTo>
                  <a:lnTo>
                    <a:pt x="0" y="0"/>
                  </a:lnTo>
                  <a:lnTo>
                    <a:pt x="0" y="27431"/>
                  </a:lnTo>
                  <a:lnTo>
                    <a:pt x="27432" y="27431"/>
                  </a:lnTo>
                  <a:lnTo>
                    <a:pt x="27432" y="0"/>
                  </a:lnTo>
                  <a:close/>
                </a:path>
              </a:pathLst>
            </a:custGeom>
            <a:solidFill>
              <a:srgbClr val="40404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5" name="object 635"/>
            <p:cNvSpPr/>
            <p:nvPr/>
          </p:nvSpPr>
          <p:spPr>
            <a:xfrm>
              <a:off x="4069080" y="2217419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80">
                  <a:moveTo>
                    <a:pt x="30480" y="0"/>
                  </a:moveTo>
                  <a:lnTo>
                    <a:pt x="18034" y="0"/>
                  </a:lnTo>
                  <a:lnTo>
                    <a:pt x="18034" y="3429"/>
                  </a:lnTo>
                  <a:lnTo>
                    <a:pt x="20828" y="3429"/>
                  </a:lnTo>
                  <a:lnTo>
                    <a:pt x="20828" y="6731"/>
                  </a:lnTo>
                  <a:lnTo>
                    <a:pt x="24892" y="6731"/>
                  </a:lnTo>
                  <a:lnTo>
                    <a:pt x="24892" y="25400"/>
                  </a:lnTo>
                  <a:lnTo>
                    <a:pt x="2794" y="25400"/>
                  </a:lnTo>
                  <a:lnTo>
                    <a:pt x="2794" y="6731"/>
                  </a:lnTo>
                  <a:lnTo>
                    <a:pt x="5588" y="6731"/>
                  </a:lnTo>
                  <a:lnTo>
                    <a:pt x="5588" y="3429"/>
                  </a:lnTo>
                  <a:lnTo>
                    <a:pt x="8255" y="3429"/>
                  </a:lnTo>
                  <a:lnTo>
                    <a:pt x="8255" y="0"/>
                  </a:lnTo>
                  <a:lnTo>
                    <a:pt x="0" y="0"/>
                  </a:lnTo>
                  <a:lnTo>
                    <a:pt x="0" y="30480"/>
                  </a:lnTo>
                  <a:lnTo>
                    <a:pt x="30480" y="3048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6" name="object 636"/>
            <p:cNvSpPr/>
            <p:nvPr/>
          </p:nvSpPr>
          <p:spPr>
            <a:xfrm>
              <a:off x="4099560" y="2217419"/>
              <a:ext cx="27940" cy="27940"/>
            </a:xfrm>
            <a:custGeom>
              <a:avLst/>
              <a:gdLst/>
              <a:ahLst/>
              <a:cxnLst/>
              <a:rect l="l" t="t" r="r" b="b"/>
              <a:pathLst>
                <a:path w="27939" h="27939">
                  <a:moveTo>
                    <a:pt x="27432" y="0"/>
                  </a:moveTo>
                  <a:lnTo>
                    <a:pt x="0" y="0"/>
                  </a:lnTo>
                  <a:lnTo>
                    <a:pt x="0" y="27431"/>
                  </a:lnTo>
                  <a:lnTo>
                    <a:pt x="27432" y="27431"/>
                  </a:lnTo>
                  <a:lnTo>
                    <a:pt x="27432" y="0"/>
                  </a:lnTo>
                  <a:close/>
                </a:path>
              </a:pathLst>
            </a:custGeom>
            <a:solidFill>
              <a:srgbClr val="40404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7" name="object 637"/>
            <p:cNvSpPr/>
            <p:nvPr/>
          </p:nvSpPr>
          <p:spPr>
            <a:xfrm>
              <a:off x="4099560" y="2217419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80">
                  <a:moveTo>
                    <a:pt x="30480" y="0"/>
                  </a:moveTo>
                  <a:lnTo>
                    <a:pt x="18034" y="0"/>
                  </a:lnTo>
                  <a:lnTo>
                    <a:pt x="18034" y="3429"/>
                  </a:lnTo>
                  <a:lnTo>
                    <a:pt x="19431" y="3429"/>
                  </a:lnTo>
                  <a:lnTo>
                    <a:pt x="19431" y="6731"/>
                  </a:lnTo>
                  <a:lnTo>
                    <a:pt x="24892" y="6731"/>
                  </a:lnTo>
                  <a:lnTo>
                    <a:pt x="24892" y="25400"/>
                  </a:lnTo>
                  <a:lnTo>
                    <a:pt x="2794" y="25400"/>
                  </a:lnTo>
                  <a:lnTo>
                    <a:pt x="2794" y="6731"/>
                  </a:lnTo>
                  <a:lnTo>
                    <a:pt x="4191" y="6731"/>
                  </a:lnTo>
                  <a:lnTo>
                    <a:pt x="4191" y="3429"/>
                  </a:lnTo>
                  <a:lnTo>
                    <a:pt x="6985" y="3429"/>
                  </a:lnTo>
                  <a:lnTo>
                    <a:pt x="6985" y="0"/>
                  </a:lnTo>
                  <a:lnTo>
                    <a:pt x="0" y="0"/>
                  </a:lnTo>
                  <a:lnTo>
                    <a:pt x="0" y="30480"/>
                  </a:lnTo>
                  <a:lnTo>
                    <a:pt x="30480" y="3048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8" name="object 638"/>
            <p:cNvSpPr/>
            <p:nvPr/>
          </p:nvSpPr>
          <p:spPr>
            <a:xfrm>
              <a:off x="4130040" y="2217419"/>
              <a:ext cx="27940" cy="27940"/>
            </a:xfrm>
            <a:custGeom>
              <a:avLst/>
              <a:gdLst/>
              <a:ahLst/>
              <a:cxnLst/>
              <a:rect l="l" t="t" r="r" b="b"/>
              <a:pathLst>
                <a:path w="27939" h="27939">
                  <a:moveTo>
                    <a:pt x="27432" y="0"/>
                  </a:moveTo>
                  <a:lnTo>
                    <a:pt x="0" y="0"/>
                  </a:lnTo>
                  <a:lnTo>
                    <a:pt x="0" y="27431"/>
                  </a:lnTo>
                  <a:lnTo>
                    <a:pt x="27432" y="27431"/>
                  </a:lnTo>
                  <a:lnTo>
                    <a:pt x="27432" y="0"/>
                  </a:lnTo>
                  <a:close/>
                </a:path>
              </a:pathLst>
            </a:custGeom>
            <a:solidFill>
              <a:srgbClr val="40404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9" name="object 639"/>
            <p:cNvSpPr/>
            <p:nvPr/>
          </p:nvSpPr>
          <p:spPr>
            <a:xfrm>
              <a:off x="4130040" y="2217419"/>
              <a:ext cx="29209" cy="30480"/>
            </a:xfrm>
            <a:custGeom>
              <a:avLst/>
              <a:gdLst/>
              <a:ahLst/>
              <a:cxnLst/>
              <a:rect l="l" t="t" r="r" b="b"/>
              <a:pathLst>
                <a:path w="29210" h="30480">
                  <a:moveTo>
                    <a:pt x="28956" y="0"/>
                  </a:moveTo>
                  <a:lnTo>
                    <a:pt x="16510" y="0"/>
                  </a:lnTo>
                  <a:lnTo>
                    <a:pt x="16510" y="3429"/>
                  </a:lnTo>
                  <a:lnTo>
                    <a:pt x="19304" y="3429"/>
                  </a:lnTo>
                  <a:lnTo>
                    <a:pt x="19304" y="6731"/>
                  </a:lnTo>
                  <a:lnTo>
                    <a:pt x="24765" y="6731"/>
                  </a:lnTo>
                  <a:lnTo>
                    <a:pt x="24765" y="25400"/>
                  </a:lnTo>
                  <a:lnTo>
                    <a:pt x="1397" y="25400"/>
                  </a:lnTo>
                  <a:lnTo>
                    <a:pt x="1397" y="6731"/>
                  </a:lnTo>
                  <a:lnTo>
                    <a:pt x="4191" y="6731"/>
                  </a:lnTo>
                  <a:lnTo>
                    <a:pt x="4191" y="3429"/>
                  </a:lnTo>
                  <a:lnTo>
                    <a:pt x="6858" y="3429"/>
                  </a:lnTo>
                  <a:lnTo>
                    <a:pt x="6858" y="0"/>
                  </a:lnTo>
                  <a:lnTo>
                    <a:pt x="0" y="0"/>
                  </a:lnTo>
                  <a:lnTo>
                    <a:pt x="0" y="30480"/>
                  </a:lnTo>
                  <a:lnTo>
                    <a:pt x="28956" y="30480"/>
                  </a:lnTo>
                  <a:lnTo>
                    <a:pt x="28956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0" name="object 640"/>
            <p:cNvSpPr/>
            <p:nvPr/>
          </p:nvSpPr>
          <p:spPr>
            <a:xfrm>
              <a:off x="4898136" y="2269235"/>
              <a:ext cx="27940" cy="26034"/>
            </a:xfrm>
            <a:custGeom>
              <a:avLst/>
              <a:gdLst/>
              <a:ahLst/>
              <a:cxnLst/>
              <a:rect l="l" t="t" r="r" b="b"/>
              <a:pathLst>
                <a:path w="27939" h="26035">
                  <a:moveTo>
                    <a:pt x="27432" y="0"/>
                  </a:moveTo>
                  <a:lnTo>
                    <a:pt x="0" y="0"/>
                  </a:lnTo>
                  <a:lnTo>
                    <a:pt x="0" y="25907"/>
                  </a:lnTo>
                  <a:lnTo>
                    <a:pt x="27432" y="25907"/>
                  </a:lnTo>
                  <a:lnTo>
                    <a:pt x="27432" y="0"/>
                  </a:lnTo>
                  <a:close/>
                </a:path>
              </a:pathLst>
            </a:custGeom>
            <a:solidFill>
              <a:srgbClr val="40404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1" name="object 641"/>
            <p:cNvSpPr/>
            <p:nvPr/>
          </p:nvSpPr>
          <p:spPr>
            <a:xfrm>
              <a:off x="4898136" y="2269235"/>
              <a:ext cx="30480" cy="29209"/>
            </a:xfrm>
            <a:custGeom>
              <a:avLst/>
              <a:gdLst/>
              <a:ahLst/>
              <a:cxnLst/>
              <a:rect l="l" t="t" r="r" b="b"/>
              <a:pathLst>
                <a:path w="30479" h="29210">
                  <a:moveTo>
                    <a:pt x="30479" y="0"/>
                  </a:moveTo>
                  <a:lnTo>
                    <a:pt x="0" y="0"/>
                  </a:lnTo>
                  <a:lnTo>
                    <a:pt x="0" y="28955"/>
                  </a:lnTo>
                  <a:lnTo>
                    <a:pt x="9651" y="28955"/>
                  </a:lnTo>
                  <a:lnTo>
                    <a:pt x="9651" y="24129"/>
                  </a:lnTo>
                  <a:lnTo>
                    <a:pt x="8254" y="24129"/>
                  </a:lnTo>
                  <a:lnTo>
                    <a:pt x="8254" y="20954"/>
                  </a:lnTo>
                  <a:lnTo>
                    <a:pt x="2793" y="20954"/>
                  </a:lnTo>
                  <a:lnTo>
                    <a:pt x="2793" y="3174"/>
                  </a:lnTo>
                  <a:lnTo>
                    <a:pt x="24891" y="3174"/>
                  </a:lnTo>
                  <a:lnTo>
                    <a:pt x="24891" y="20954"/>
                  </a:lnTo>
                  <a:lnTo>
                    <a:pt x="22224" y="20954"/>
                  </a:lnTo>
                  <a:lnTo>
                    <a:pt x="22224" y="24129"/>
                  </a:lnTo>
                  <a:lnTo>
                    <a:pt x="20827" y="24129"/>
                  </a:lnTo>
                  <a:lnTo>
                    <a:pt x="20827" y="28955"/>
                  </a:lnTo>
                  <a:lnTo>
                    <a:pt x="30479" y="28955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2" name="object 642"/>
            <p:cNvSpPr/>
            <p:nvPr/>
          </p:nvSpPr>
          <p:spPr>
            <a:xfrm>
              <a:off x="4690872" y="2269235"/>
              <a:ext cx="27940" cy="26034"/>
            </a:xfrm>
            <a:custGeom>
              <a:avLst/>
              <a:gdLst/>
              <a:ahLst/>
              <a:cxnLst/>
              <a:rect l="l" t="t" r="r" b="b"/>
              <a:pathLst>
                <a:path w="27939" h="26035">
                  <a:moveTo>
                    <a:pt x="27432" y="0"/>
                  </a:moveTo>
                  <a:lnTo>
                    <a:pt x="0" y="0"/>
                  </a:lnTo>
                  <a:lnTo>
                    <a:pt x="0" y="25907"/>
                  </a:lnTo>
                  <a:lnTo>
                    <a:pt x="27432" y="25907"/>
                  </a:lnTo>
                  <a:lnTo>
                    <a:pt x="27432" y="0"/>
                  </a:lnTo>
                  <a:close/>
                </a:path>
              </a:pathLst>
            </a:custGeom>
            <a:solidFill>
              <a:srgbClr val="40404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3" name="object 643"/>
            <p:cNvSpPr/>
            <p:nvPr/>
          </p:nvSpPr>
          <p:spPr>
            <a:xfrm>
              <a:off x="4690871" y="2269235"/>
              <a:ext cx="27940" cy="29209"/>
            </a:xfrm>
            <a:custGeom>
              <a:avLst/>
              <a:gdLst/>
              <a:ahLst/>
              <a:cxnLst/>
              <a:rect l="l" t="t" r="r" b="b"/>
              <a:pathLst>
                <a:path w="27939" h="29210">
                  <a:moveTo>
                    <a:pt x="27431" y="0"/>
                  </a:moveTo>
                  <a:lnTo>
                    <a:pt x="0" y="0"/>
                  </a:lnTo>
                  <a:lnTo>
                    <a:pt x="0" y="28955"/>
                  </a:lnTo>
                  <a:lnTo>
                    <a:pt x="9143" y="28955"/>
                  </a:lnTo>
                  <a:lnTo>
                    <a:pt x="9143" y="24129"/>
                  </a:lnTo>
                  <a:lnTo>
                    <a:pt x="6476" y="24129"/>
                  </a:lnTo>
                  <a:lnTo>
                    <a:pt x="6476" y="20954"/>
                  </a:lnTo>
                  <a:lnTo>
                    <a:pt x="2666" y="20954"/>
                  </a:lnTo>
                  <a:lnTo>
                    <a:pt x="2666" y="3174"/>
                  </a:lnTo>
                  <a:lnTo>
                    <a:pt x="23494" y="3174"/>
                  </a:lnTo>
                  <a:lnTo>
                    <a:pt x="23494" y="20954"/>
                  </a:lnTo>
                  <a:lnTo>
                    <a:pt x="20954" y="20954"/>
                  </a:lnTo>
                  <a:lnTo>
                    <a:pt x="20954" y="24129"/>
                  </a:lnTo>
                  <a:lnTo>
                    <a:pt x="18287" y="24129"/>
                  </a:lnTo>
                  <a:lnTo>
                    <a:pt x="18287" y="28955"/>
                  </a:lnTo>
                  <a:lnTo>
                    <a:pt x="27431" y="28955"/>
                  </a:lnTo>
                  <a:lnTo>
                    <a:pt x="2743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4" name="object 644"/>
            <p:cNvSpPr/>
            <p:nvPr/>
          </p:nvSpPr>
          <p:spPr>
            <a:xfrm>
              <a:off x="4718304" y="2269235"/>
              <a:ext cx="27940" cy="26034"/>
            </a:xfrm>
            <a:custGeom>
              <a:avLst/>
              <a:gdLst/>
              <a:ahLst/>
              <a:cxnLst/>
              <a:rect l="l" t="t" r="r" b="b"/>
              <a:pathLst>
                <a:path w="27939" h="26035">
                  <a:moveTo>
                    <a:pt x="27432" y="0"/>
                  </a:moveTo>
                  <a:lnTo>
                    <a:pt x="0" y="0"/>
                  </a:lnTo>
                  <a:lnTo>
                    <a:pt x="0" y="25907"/>
                  </a:lnTo>
                  <a:lnTo>
                    <a:pt x="27432" y="25907"/>
                  </a:lnTo>
                  <a:lnTo>
                    <a:pt x="27432" y="0"/>
                  </a:lnTo>
                  <a:close/>
                </a:path>
              </a:pathLst>
            </a:custGeom>
            <a:solidFill>
              <a:srgbClr val="40404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5" name="object 645"/>
            <p:cNvSpPr/>
            <p:nvPr/>
          </p:nvSpPr>
          <p:spPr>
            <a:xfrm>
              <a:off x="4718304" y="2269235"/>
              <a:ext cx="30480" cy="29209"/>
            </a:xfrm>
            <a:custGeom>
              <a:avLst/>
              <a:gdLst/>
              <a:ahLst/>
              <a:cxnLst/>
              <a:rect l="l" t="t" r="r" b="b"/>
              <a:pathLst>
                <a:path w="30479" h="29210">
                  <a:moveTo>
                    <a:pt x="30479" y="0"/>
                  </a:moveTo>
                  <a:lnTo>
                    <a:pt x="0" y="0"/>
                  </a:lnTo>
                  <a:lnTo>
                    <a:pt x="0" y="28955"/>
                  </a:lnTo>
                  <a:lnTo>
                    <a:pt x="11048" y="28955"/>
                  </a:lnTo>
                  <a:lnTo>
                    <a:pt x="11048" y="24129"/>
                  </a:lnTo>
                  <a:lnTo>
                    <a:pt x="8254" y="24129"/>
                  </a:lnTo>
                  <a:lnTo>
                    <a:pt x="8254" y="20954"/>
                  </a:lnTo>
                  <a:lnTo>
                    <a:pt x="2793" y="20954"/>
                  </a:lnTo>
                  <a:lnTo>
                    <a:pt x="2793" y="3174"/>
                  </a:lnTo>
                  <a:lnTo>
                    <a:pt x="26288" y="3174"/>
                  </a:lnTo>
                  <a:lnTo>
                    <a:pt x="26288" y="20954"/>
                  </a:lnTo>
                  <a:lnTo>
                    <a:pt x="23494" y="20954"/>
                  </a:lnTo>
                  <a:lnTo>
                    <a:pt x="23494" y="24129"/>
                  </a:lnTo>
                  <a:lnTo>
                    <a:pt x="20827" y="24129"/>
                  </a:lnTo>
                  <a:lnTo>
                    <a:pt x="20827" y="28955"/>
                  </a:lnTo>
                  <a:lnTo>
                    <a:pt x="30479" y="28955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6" name="object 646"/>
            <p:cNvSpPr/>
            <p:nvPr/>
          </p:nvSpPr>
          <p:spPr>
            <a:xfrm>
              <a:off x="4748784" y="2269235"/>
              <a:ext cx="27940" cy="26034"/>
            </a:xfrm>
            <a:custGeom>
              <a:avLst/>
              <a:gdLst/>
              <a:ahLst/>
              <a:cxnLst/>
              <a:rect l="l" t="t" r="r" b="b"/>
              <a:pathLst>
                <a:path w="27939" h="26035">
                  <a:moveTo>
                    <a:pt x="27432" y="0"/>
                  </a:moveTo>
                  <a:lnTo>
                    <a:pt x="0" y="0"/>
                  </a:lnTo>
                  <a:lnTo>
                    <a:pt x="0" y="25907"/>
                  </a:lnTo>
                  <a:lnTo>
                    <a:pt x="27432" y="25907"/>
                  </a:lnTo>
                  <a:lnTo>
                    <a:pt x="27432" y="0"/>
                  </a:lnTo>
                  <a:close/>
                </a:path>
              </a:pathLst>
            </a:custGeom>
            <a:solidFill>
              <a:srgbClr val="40404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7" name="object 647"/>
            <p:cNvSpPr/>
            <p:nvPr/>
          </p:nvSpPr>
          <p:spPr>
            <a:xfrm>
              <a:off x="4748784" y="2269235"/>
              <a:ext cx="30480" cy="29209"/>
            </a:xfrm>
            <a:custGeom>
              <a:avLst/>
              <a:gdLst/>
              <a:ahLst/>
              <a:cxnLst/>
              <a:rect l="l" t="t" r="r" b="b"/>
              <a:pathLst>
                <a:path w="30479" h="29210">
                  <a:moveTo>
                    <a:pt x="30479" y="0"/>
                  </a:moveTo>
                  <a:lnTo>
                    <a:pt x="0" y="0"/>
                  </a:lnTo>
                  <a:lnTo>
                    <a:pt x="0" y="28955"/>
                  </a:lnTo>
                  <a:lnTo>
                    <a:pt x="11048" y="28955"/>
                  </a:lnTo>
                  <a:lnTo>
                    <a:pt x="11048" y="24129"/>
                  </a:lnTo>
                  <a:lnTo>
                    <a:pt x="8254" y="24129"/>
                  </a:lnTo>
                  <a:lnTo>
                    <a:pt x="8254" y="20954"/>
                  </a:lnTo>
                  <a:lnTo>
                    <a:pt x="2793" y="20954"/>
                  </a:lnTo>
                  <a:lnTo>
                    <a:pt x="2793" y="3174"/>
                  </a:lnTo>
                  <a:lnTo>
                    <a:pt x="24891" y="3174"/>
                  </a:lnTo>
                  <a:lnTo>
                    <a:pt x="24891" y="20954"/>
                  </a:lnTo>
                  <a:lnTo>
                    <a:pt x="23494" y="20954"/>
                  </a:lnTo>
                  <a:lnTo>
                    <a:pt x="23494" y="24129"/>
                  </a:lnTo>
                  <a:lnTo>
                    <a:pt x="20827" y="24129"/>
                  </a:lnTo>
                  <a:lnTo>
                    <a:pt x="20827" y="28955"/>
                  </a:lnTo>
                  <a:lnTo>
                    <a:pt x="30479" y="28955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8" name="object 648"/>
            <p:cNvSpPr/>
            <p:nvPr/>
          </p:nvSpPr>
          <p:spPr>
            <a:xfrm>
              <a:off x="4779264" y="2269235"/>
              <a:ext cx="27940" cy="26034"/>
            </a:xfrm>
            <a:custGeom>
              <a:avLst/>
              <a:gdLst/>
              <a:ahLst/>
              <a:cxnLst/>
              <a:rect l="l" t="t" r="r" b="b"/>
              <a:pathLst>
                <a:path w="27939" h="26035">
                  <a:moveTo>
                    <a:pt x="27432" y="0"/>
                  </a:moveTo>
                  <a:lnTo>
                    <a:pt x="0" y="0"/>
                  </a:lnTo>
                  <a:lnTo>
                    <a:pt x="0" y="25907"/>
                  </a:lnTo>
                  <a:lnTo>
                    <a:pt x="27432" y="25907"/>
                  </a:lnTo>
                  <a:lnTo>
                    <a:pt x="27432" y="0"/>
                  </a:lnTo>
                  <a:close/>
                </a:path>
              </a:pathLst>
            </a:custGeom>
            <a:solidFill>
              <a:srgbClr val="40404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9" name="object 649"/>
            <p:cNvSpPr/>
            <p:nvPr/>
          </p:nvSpPr>
          <p:spPr>
            <a:xfrm>
              <a:off x="4779263" y="2269235"/>
              <a:ext cx="30480" cy="29209"/>
            </a:xfrm>
            <a:custGeom>
              <a:avLst/>
              <a:gdLst/>
              <a:ahLst/>
              <a:cxnLst/>
              <a:rect l="l" t="t" r="r" b="b"/>
              <a:pathLst>
                <a:path w="30479" h="29210">
                  <a:moveTo>
                    <a:pt x="30479" y="0"/>
                  </a:moveTo>
                  <a:lnTo>
                    <a:pt x="0" y="0"/>
                  </a:lnTo>
                  <a:lnTo>
                    <a:pt x="0" y="28955"/>
                  </a:lnTo>
                  <a:lnTo>
                    <a:pt x="9651" y="28955"/>
                  </a:lnTo>
                  <a:lnTo>
                    <a:pt x="9651" y="24129"/>
                  </a:lnTo>
                  <a:lnTo>
                    <a:pt x="6984" y="24129"/>
                  </a:lnTo>
                  <a:lnTo>
                    <a:pt x="6984" y="20954"/>
                  </a:lnTo>
                  <a:lnTo>
                    <a:pt x="2793" y="20954"/>
                  </a:lnTo>
                  <a:lnTo>
                    <a:pt x="2793" y="3174"/>
                  </a:lnTo>
                  <a:lnTo>
                    <a:pt x="24891" y="3174"/>
                  </a:lnTo>
                  <a:lnTo>
                    <a:pt x="24891" y="20954"/>
                  </a:lnTo>
                  <a:lnTo>
                    <a:pt x="22224" y="20954"/>
                  </a:lnTo>
                  <a:lnTo>
                    <a:pt x="22224" y="24129"/>
                  </a:lnTo>
                  <a:lnTo>
                    <a:pt x="20827" y="24129"/>
                  </a:lnTo>
                  <a:lnTo>
                    <a:pt x="20827" y="28955"/>
                  </a:lnTo>
                  <a:lnTo>
                    <a:pt x="30479" y="28955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0" name="object 650"/>
            <p:cNvSpPr/>
            <p:nvPr/>
          </p:nvSpPr>
          <p:spPr>
            <a:xfrm>
              <a:off x="4809744" y="2269235"/>
              <a:ext cx="27940" cy="26034"/>
            </a:xfrm>
            <a:custGeom>
              <a:avLst/>
              <a:gdLst/>
              <a:ahLst/>
              <a:cxnLst/>
              <a:rect l="l" t="t" r="r" b="b"/>
              <a:pathLst>
                <a:path w="27939" h="26035">
                  <a:moveTo>
                    <a:pt x="27432" y="0"/>
                  </a:moveTo>
                  <a:lnTo>
                    <a:pt x="0" y="0"/>
                  </a:lnTo>
                  <a:lnTo>
                    <a:pt x="0" y="25907"/>
                  </a:lnTo>
                  <a:lnTo>
                    <a:pt x="27432" y="25907"/>
                  </a:lnTo>
                  <a:lnTo>
                    <a:pt x="27432" y="0"/>
                  </a:lnTo>
                  <a:close/>
                </a:path>
              </a:pathLst>
            </a:custGeom>
            <a:solidFill>
              <a:srgbClr val="40404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1" name="object 651"/>
            <p:cNvSpPr/>
            <p:nvPr/>
          </p:nvSpPr>
          <p:spPr>
            <a:xfrm>
              <a:off x="4809744" y="2269235"/>
              <a:ext cx="29209" cy="29209"/>
            </a:xfrm>
            <a:custGeom>
              <a:avLst/>
              <a:gdLst/>
              <a:ahLst/>
              <a:cxnLst/>
              <a:rect l="l" t="t" r="r" b="b"/>
              <a:pathLst>
                <a:path w="29210" h="29210">
                  <a:moveTo>
                    <a:pt x="28955" y="0"/>
                  </a:moveTo>
                  <a:lnTo>
                    <a:pt x="0" y="0"/>
                  </a:lnTo>
                  <a:lnTo>
                    <a:pt x="0" y="28955"/>
                  </a:lnTo>
                  <a:lnTo>
                    <a:pt x="9270" y="28955"/>
                  </a:lnTo>
                  <a:lnTo>
                    <a:pt x="9270" y="24129"/>
                  </a:lnTo>
                  <a:lnTo>
                    <a:pt x="6603" y="24129"/>
                  </a:lnTo>
                  <a:lnTo>
                    <a:pt x="6603" y="20954"/>
                  </a:lnTo>
                  <a:lnTo>
                    <a:pt x="2666" y="20954"/>
                  </a:lnTo>
                  <a:lnTo>
                    <a:pt x="2666" y="3174"/>
                  </a:lnTo>
                  <a:lnTo>
                    <a:pt x="23748" y="3174"/>
                  </a:lnTo>
                  <a:lnTo>
                    <a:pt x="23748" y="20954"/>
                  </a:lnTo>
                  <a:lnTo>
                    <a:pt x="21081" y="20954"/>
                  </a:lnTo>
                  <a:lnTo>
                    <a:pt x="21081" y="24129"/>
                  </a:lnTo>
                  <a:lnTo>
                    <a:pt x="18414" y="24129"/>
                  </a:lnTo>
                  <a:lnTo>
                    <a:pt x="18414" y="28955"/>
                  </a:lnTo>
                  <a:lnTo>
                    <a:pt x="28955" y="28955"/>
                  </a:lnTo>
                  <a:lnTo>
                    <a:pt x="28955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2" name="object 652"/>
            <p:cNvSpPr/>
            <p:nvPr/>
          </p:nvSpPr>
          <p:spPr>
            <a:xfrm>
              <a:off x="4838700" y="2269235"/>
              <a:ext cx="27940" cy="26034"/>
            </a:xfrm>
            <a:custGeom>
              <a:avLst/>
              <a:gdLst/>
              <a:ahLst/>
              <a:cxnLst/>
              <a:rect l="l" t="t" r="r" b="b"/>
              <a:pathLst>
                <a:path w="27939" h="26035">
                  <a:moveTo>
                    <a:pt x="27432" y="0"/>
                  </a:moveTo>
                  <a:lnTo>
                    <a:pt x="0" y="0"/>
                  </a:lnTo>
                  <a:lnTo>
                    <a:pt x="0" y="25907"/>
                  </a:lnTo>
                  <a:lnTo>
                    <a:pt x="27432" y="25907"/>
                  </a:lnTo>
                  <a:lnTo>
                    <a:pt x="27432" y="0"/>
                  </a:lnTo>
                  <a:close/>
                </a:path>
              </a:pathLst>
            </a:custGeom>
            <a:solidFill>
              <a:srgbClr val="40404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3" name="object 653"/>
            <p:cNvSpPr/>
            <p:nvPr/>
          </p:nvSpPr>
          <p:spPr>
            <a:xfrm>
              <a:off x="4838699" y="2269235"/>
              <a:ext cx="29209" cy="29209"/>
            </a:xfrm>
            <a:custGeom>
              <a:avLst/>
              <a:gdLst/>
              <a:ahLst/>
              <a:cxnLst/>
              <a:rect l="l" t="t" r="r" b="b"/>
              <a:pathLst>
                <a:path w="29210" h="29210">
                  <a:moveTo>
                    <a:pt x="28955" y="0"/>
                  </a:moveTo>
                  <a:lnTo>
                    <a:pt x="0" y="0"/>
                  </a:lnTo>
                  <a:lnTo>
                    <a:pt x="0" y="28955"/>
                  </a:lnTo>
                  <a:lnTo>
                    <a:pt x="9651" y="28955"/>
                  </a:lnTo>
                  <a:lnTo>
                    <a:pt x="9651" y="24129"/>
                  </a:lnTo>
                  <a:lnTo>
                    <a:pt x="6857" y="24129"/>
                  </a:lnTo>
                  <a:lnTo>
                    <a:pt x="6857" y="20954"/>
                  </a:lnTo>
                  <a:lnTo>
                    <a:pt x="1396" y="20954"/>
                  </a:lnTo>
                  <a:lnTo>
                    <a:pt x="1396" y="3174"/>
                  </a:lnTo>
                  <a:lnTo>
                    <a:pt x="24764" y="3174"/>
                  </a:lnTo>
                  <a:lnTo>
                    <a:pt x="24764" y="20954"/>
                  </a:lnTo>
                  <a:lnTo>
                    <a:pt x="22097" y="20954"/>
                  </a:lnTo>
                  <a:lnTo>
                    <a:pt x="22097" y="24129"/>
                  </a:lnTo>
                  <a:lnTo>
                    <a:pt x="19303" y="24129"/>
                  </a:lnTo>
                  <a:lnTo>
                    <a:pt x="19303" y="28955"/>
                  </a:lnTo>
                  <a:lnTo>
                    <a:pt x="28955" y="28955"/>
                  </a:lnTo>
                  <a:lnTo>
                    <a:pt x="28955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4" name="object 654"/>
            <p:cNvSpPr/>
            <p:nvPr/>
          </p:nvSpPr>
          <p:spPr>
            <a:xfrm>
              <a:off x="4867656" y="2269235"/>
              <a:ext cx="27940" cy="26034"/>
            </a:xfrm>
            <a:custGeom>
              <a:avLst/>
              <a:gdLst/>
              <a:ahLst/>
              <a:cxnLst/>
              <a:rect l="l" t="t" r="r" b="b"/>
              <a:pathLst>
                <a:path w="27939" h="26035">
                  <a:moveTo>
                    <a:pt x="27432" y="0"/>
                  </a:moveTo>
                  <a:lnTo>
                    <a:pt x="0" y="0"/>
                  </a:lnTo>
                  <a:lnTo>
                    <a:pt x="0" y="25907"/>
                  </a:lnTo>
                  <a:lnTo>
                    <a:pt x="27432" y="25907"/>
                  </a:lnTo>
                  <a:lnTo>
                    <a:pt x="27432" y="0"/>
                  </a:lnTo>
                  <a:close/>
                </a:path>
              </a:pathLst>
            </a:custGeom>
            <a:solidFill>
              <a:srgbClr val="40404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5" name="object 655"/>
            <p:cNvSpPr/>
            <p:nvPr/>
          </p:nvSpPr>
          <p:spPr>
            <a:xfrm>
              <a:off x="4867656" y="2269235"/>
              <a:ext cx="30480" cy="29209"/>
            </a:xfrm>
            <a:custGeom>
              <a:avLst/>
              <a:gdLst/>
              <a:ahLst/>
              <a:cxnLst/>
              <a:rect l="l" t="t" r="r" b="b"/>
              <a:pathLst>
                <a:path w="30479" h="29210">
                  <a:moveTo>
                    <a:pt x="30479" y="0"/>
                  </a:moveTo>
                  <a:lnTo>
                    <a:pt x="0" y="0"/>
                  </a:lnTo>
                  <a:lnTo>
                    <a:pt x="0" y="28955"/>
                  </a:lnTo>
                  <a:lnTo>
                    <a:pt x="11048" y="28955"/>
                  </a:lnTo>
                  <a:lnTo>
                    <a:pt x="11048" y="24129"/>
                  </a:lnTo>
                  <a:lnTo>
                    <a:pt x="8254" y="24129"/>
                  </a:lnTo>
                  <a:lnTo>
                    <a:pt x="8254" y="20954"/>
                  </a:lnTo>
                  <a:lnTo>
                    <a:pt x="2793" y="20954"/>
                  </a:lnTo>
                  <a:lnTo>
                    <a:pt x="2793" y="3174"/>
                  </a:lnTo>
                  <a:lnTo>
                    <a:pt x="24891" y="3174"/>
                  </a:lnTo>
                  <a:lnTo>
                    <a:pt x="24891" y="20954"/>
                  </a:lnTo>
                  <a:lnTo>
                    <a:pt x="23494" y="20954"/>
                  </a:lnTo>
                  <a:lnTo>
                    <a:pt x="23494" y="24129"/>
                  </a:lnTo>
                  <a:lnTo>
                    <a:pt x="20827" y="24129"/>
                  </a:lnTo>
                  <a:lnTo>
                    <a:pt x="20827" y="28955"/>
                  </a:lnTo>
                  <a:lnTo>
                    <a:pt x="30479" y="28955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6" name="object 656"/>
            <p:cNvSpPr/>
            <p:nvPr/>
          </p:nvSpPr>
          <p:spPr>
            <a:xfrm>
              <a:off x="4651248" y="2269235"/>
              <a:ext cx="27940" cy="26034"/>
            </a:xfrm>
            <a:custGeom>
              <a:avLst/>
              <a:gdLst/>
              <a:ahLst/>
              <a:cxnLst/>
              <a:rect l="l" t="t" r="r" b="b"/>
              <a:pathLst>
                <a:path w="27939" h="26035">
                  <a:moveTo>
                    <a:pt x="27432" y="0"/>
                  </a:moveTo>
                  <a:lnTo>
                    <a:pt x="0" y="0"/>
                  </a:lnTo>
                  <a:lnTo>
                    <a:pt x="0" y="25907"/>
                  </a:lnTo>
                  <a:lnTo>
                    <a:pt x="27432" y="25907"/>
                  </a:lnTo>
                  <a:lnTo>
                    <a:pt x="27432" y="0"/>
                  </a:lnTo>
                  <a:close/>
                </a:path>
              </a:pathLst>
            </a:custGeom>
            <a:solidFill>
              <a:srgbClr val="40404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7" name="object 657"/>
            <p:cNvSpPr/>
            <p:nvPr/>
          </p:nvSpPr>
          <p:spPr>
            <a:xfrm>
              <a:off x="4651248" y="2269235"/>
              <a:ext cx="27940" cy="29209"/>
            </a:xfrm>
            <a:custGeom>
              <a:avLst/>
              <a:gdLst/>
              <a:ahLst/>
              <a:cxnLst/>
              <a:rect l="l" t="t" r="r" b="b"/>
              <a:pathLst>
                <a:path w="27939" h="29210">
                  <a:moveTo>
                    <a:pt x="27431" y="0"/>
                  </a:moveTo>
                  <a:lnTo>
                    <a:pt x="0" y="0"/>
                  </a:lnTo>
                  <a:lnTo>
                    <a:pt x="0" y="28955"/>
                  </a:lnTo>
                  <a:lnTo>
                    <a:pt x="9143" y="28955"/>
                  </a:lnTo>
                  <a:lnTo>
                    <a:pt x="9143" y="24129"/>
                  </a:lnTo>
                  <a:lnTo>
                    <a:pt x="6476" y="24129"/>
                  </a:lnTo>
                  <a:lnTo>
                    <a:pt x="6476" y="20954"/>
                  </a:lnTo>
                  <a:lnTo>
                    <a:pt x="3936" y="20954"/>
                  </a:lnTo>
                  <a:lnTo>
                    <a:pt x="3936" y="3174"/>
                  </a:lnTo>
                  <a:lnTo>
                    <a:pt x="26161" y="3174"/>
                  </a:lnTo>
                  <a:lnTo>
                    <a:pt x="26161" y="20954"/>
                  </a:lnTo>
                  <a:lnTo>
                    <a:pt x="20954" y="20954"/>
                  </a:lnTo>
                  <a:lnTo>
                    <a:pt x="20954" y="24129"/>
                  </a:lnTo>
                  <a:lnTo>
                    <a:pt x="18287" y="24129"/>
                  </a:lnTo>
                  <a:lnTo>
                    <a:pt x="18287" y="28955"/>
                  </a:lnTo>
                  <a:lnTo>
                    <a:pt x="27431" y="28955"/>
                  </a:lnTo>
                  <a:lnTo>
                    <a:pt x="2743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8" name="object 658"/>
            <p:cNvSpPr/>
            <p:nvPr/>
          </p:nvSpPr>
          <p:spPr>
            <a:xfrm>
              <a:off x="4443984" y="2269235"/>
              <a:ext cx="27940" cy="26034"/>
            </a:xfrm>
            <a:custGeom>
              <a:avLst/>
              <a:gdLst/>
              <a:ahLst/>
              <a:cxnLst/>
              <a:rect l="l" t="t" r="r" b="b"/>
              <a:pathLst>
                <a:path w="27939" h="26035">
                  <a:moveTo>
                    <a:pt x="27432" y="0"/>
                  </a:moveTo>
                  <a:lnTo>
                    <a:pt x="0" y="0"/>
                  </a:lnTo>
                  <a:lnTo>
                    <a:pt x="0" y="25907"/>
                  </a:lnTo>
                  <a:lnTo>
                    <a:pt x="27432" y="25907"/>
                  </a:lnTo>
                  <a:lnTo>
                    <a:pt x="27432" y="0"/>
                  </a:lnTo>
                  <a:close/>
                </a:path>
              </a:pathLst>
            </a:custGeom>
            <a:solidFill>
              <a:srgbClr val="40404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9" name="object 659"/>
            <p:cNvSpPr/>
            <p:nvPr/>
          </p:nvSpPr>
          <p:spPr>
            <a:xfrm>
              <a:off x="4440936" y="2269235"/>
              <a:ext cx="30480" cy="29209"/>
            </a:xfrm>
            <a:custGeom>
              <a:avLst/>
              <a:gdLst/>
              <a:ahLst/>
              <a:cxnLst/>
              <a:rect l="l" t="t" r="r" b="b"/>
              <a:pathLst>
                <a:path w="30479" h="29210">
                  <a:moveTo>
                    <a:pt x="30479" y="0"/>
                  </a:moveTo>
                  <a:lnTo>
                    <a:pt x="0" y="0"/>
                  </a:lnTo>
                  <a:lnTo>
                    <a:pt x="0" y="28955"/>
                  </a:lnTo>
                  <a:lnTo>
                    <a:pt x="11048" y="28955"/>
                  </a:lnTo>
                  <a:lnTo>
                    <a:pt x="11048" y="24129"/>
                  </a:lnTo>
                  <a:lnTo>
                    <a:pt x="8254" y="24129"/>
                  </a:lnTo>
                  <a:lnTo>
                    <a:pt x="8254" y="20954"/>
                  </a:lnTo>
                  <a:lnTo>
                    <a:pt x="5587" y="20954"/>
                  </a:lnTo>
                  <a:lnTo>
                    <a:pt x="5587" y="3174"/>
                  </a:lnTo>
                  <a:lnTo>
                    <a:pt x="27685" y="3174"/>
                  </a:lnTo>
                  <a:lnTo>
                    <a:pt x="27685" y="20954"/>
                  </a:lnTo>
                  <a:lnTo>
                    <a:pt x="23494" y="20954"/>
                  </a:lnTo>
                  <a:lnTo>
                    <a:pt x="23494" y="24129"/>
                  </a:lnTo>
                  <a:lnTo>
                    <a:pt x="20827" y="24129"/>
                  </a:lnTo>
                  <a:lnTo>
                    <a:pt x="20827" y="28955"/>
                  </a:lnTo>
                  <a:lnTo>
                    <a:pt x="30479" y="28955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0" name="object 660"/>
            <p:cNvSpPr/>
            <p:nvPr/>
          </p:nvSpPr>
          <p:spPr>
            <a:xfrm>
              <a:off x="4474464" y="2269235"/>
              <a:ext cx="27940" cy="26034"/>
            </a:xfrm>
            <a:custGeom>
              <a:avLst/>
              <a:gdLst/>
              <a:ahLst/>
              <a:cxnLst/>
              <a:rect l="l" t="t" r="r" b="b"/>
              <a:pathLst>
                <a:path w="27939" h="26035">
                  <a:moveTo>
                    <a:pt x="27432" y="0"/>
                  </a:moveTo>
                  <a:lnTo>
                    <a:pt x="0" y="0"/>
                  </a:lnTo>
                  <a:lnTo>
                    <a:pt x="0" y="25907"/>
                  </a:lnTo>
                  <a:lnTo>
                    <a:pt x="27432" y="25907"/>
                  </a:lnTo>
                  <a:lnTo>
                    <a:pt x="27432" y="0"/>
                  </a:lnTo>
                  <a:close/>
                </a:path>
              </a:pathLst>
            </a:custGeom>
            <a:solidFill>
              <a:srgbClr val="40404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1" name="object 661"/>
            <p:cNvSpPr/>
            <p:nvPr/>
          </p:nvSpPr>
          <p:spPr>
            <a:xfrm>
              <a:off x="4471416" y="2269235"/>
              <a:ext cx="30480" cy="29209"/>
            </a:xfrm>
            <a:custGeom>
              <a:avLst/>
              <a:gdLst/>
              <a:ahLst/>
              <a:cxnLst/>
              <a:rect l="l" t="t" r="r" b="b"/>
              <a:pathLst>
                <a:path w="30479" h="29210">
                  <a:moveTo>
                    <a:pt x="30479" y="0"/>
                  </a:moveTo>
                  <a:lnTo>
                    <a:pt x="0" y="0"/>
                  </a:lnTo>
                  <a:lnTo>
                    <a:pt x="0" y="28955"/>
                  </a:lnTo>
                  <a:lnTo>
                    <a:pt x="9651" y="28955"/>
                  </a:lnTo>
                  <a:lnTo>
                    <a:pt x="9651" y="24129"/>
                  </a:lnTo>
                  <a:lnTo>
                    <a:pt x="6984" y="24129"/>
                  </a:lnTo>
                  <a:lnTo>
                    <a:pt x="6984" y="20954"/>
                  </a:lnTo>
                  <a:lnTo>
                    <a:pt x="5587" y="20954"/>
                  </a:lnTo>
                  <a:lnTo>
                    <a:pt x="5587" y="3174"/>
                  </a:lnTo>
                  <a:lnTo>
                    <a:pt x="27685" y="3174"/>
                  </a:lnTo>
                  <a:lnTo>
                    <a:pt x="27685" y="20954"/>
                  </a:lnTo>
                  <a:lnTo>
                    <a:pt x="22224" y="20954"/>
                  </a:lnTo>
                  <a:lnTo>
                    <a:pt x="22224" y="24129"/>
                  </a:lnTo>
                  <a:lnTo>
                    <a:pt x="20827" y="24129"/>
                  </a:lnTo>
                  <a:lnTo>
                    <a:pt x="20827" y="28955"/>
                  </a:lnTo>
                  <a:lnTo>
                    <a:pt x="30479" y="28955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2" name="object 662"/>
            <p:cNvSpPr/>
            <p:nvPr/>
          </p:nvSpPr>
          <p:spPr>
            <a:xfrm>
              <a:off x="4504944" y="2269235"/>
              <a:ext cx="27940" cy="26034"/>
            </a:xfrm>
            <a:custGeom>
              <a:avLst/>
              <a:gdLst/>
              <a:ahLst/>
              <a:cxnLst/>
              <a:rect l="l" t="t" r="r" b="b"/>
              <a:pathLst>
                <a:path w="27939" h="26035">
                  <a:moveTo>
                    <a:pt x="27432" y="0"/>
                  </a:moveTo>
                  <a:lnTo>
                    <a:pt x="0" y="0"/>
                  </a:lnTo>
                  <a:lnTo>
                    <a:pt x="0" y="25907"/>
                  </a:lnTo>
                  <a:lnTo>
                    <a:pt x="27432" y="25907"/>
                  </a:lnTo>
                  <a:lnTo>
                    <a:pt x="27432" y="0"/>
                  </a:lnTo>
                  <a:close/>
                </a:path>
              </a:pathLst>
            </a:custGeom>
            <a:solidFill>
              <a:srgbClr val="40404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3" name="object 663"/>
            <p:cNvSpPr/>
            <p:nvPr/>
          </p:nvSpPr>
          <p:spPr>
            <a:xfrm>
              <a:off x="4501896" y="2269235"/>
              <a:ext cx="30480" cy="29209"/>
            </a:xfrm>
            <a:custGeom>
              <a:avLst/>
              <a:gdLst/>
              <a:ahLst/>
              <a:cxnLst/>
              <a:rect l="l" t="t" r="r" b="b"/>
              <a:pathLst>
                <a:path w="30479" h="29210">
                  <a:moveTo>
                    <a:pt x="30479" y="0"/>
                  </a:moveTo>
                  <a:lnTo>
                    <a:pt x="0" y="0"/>
                  </a:lnTo>
                  <a:lnTo>
                    <a:pt x="0" y="28955"/>
                  </a:lnTo>
                  <a:lnTo>
                    <a:pt x="9651" y="28955"/>
                  </a:lnTo>
                  <a:lnTo>
                    <a:pt x="9651" y="24129"/>
                  </a:lnTo>
                  <a:lnTo>
                    <a:pt x="6984" y="24129"/>
                  </a:lnTo>
                  <a:lnTo>
                    <a:pt x="6984" y="20954"/>
                  </a:lnTo>
                  <a:lnTo>
                    <a:pt x="4190" y="20954"/>
                  </a:lnTo>
                  <a:lnTo>
                    <a:pt x="4190" y="3174"/>
                  </a:lnTo>
                  <a:lnTo>
                    <a:pt x="27685" y="3174"/>
                  </a:lnTo>
                  <a:lnTo>
                    <a:pt x="27685" y="20954"/>
                  </a:lnTo>
                  <a:lnTo>
                    <a:pt x="22224" y="20954"/>
                  </a:lnTo>
                  <a:lnTo>
                    <a:pt x="22224" y="24129"/>
                  </a:lnTo>
                  <a:lnTo>
                    <a:pt x="19430" y="24129"/>
                  </a:lnTo>
                  <a:lnTo>
                    <a:pt x="19430" y="28955"/>
                  </a:lnTo>
                  <a:lnTo>
                    <a:pt x="30479" y="28955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4" name="object 664"/>
            <p:cNvSpPr/>
            <p:nvPr/>
          </p:nvSpPr>
          <p:spPr>
            <a:xfrm>
              <a:off x="4532376" y="2269235"/>
              <a:ext cx="27940" cy="26034"/>
            </a:xfrm>
            <a:custGeom>
              <a:avLst/>
              <a:gdLst/>
              <a:ahLst/>
              <a:cxnLst/>
              <a:rect l="l" t="t" r="r" b="b"/>
              <a:pathLst>
                <a:path w="27939" h="26035">
                  <a:moveTo>
                    <a:pt x="27432" y="0"/>
                  </a:moveTo>
                  <a:lnTo>
                    <a:pt x="0" y="0"/>
                  </a:lnTo>
                  <a:lnTo>
                    <a:pt x="0" y="25907"/>
                  </a:lnTo>
                  <a:lnTo>
                    <a:pt x="27432" y="25907"/>
                  </a:lnTo>
                  <a:lnTo>
                    <a:pt x="27432" y="0"/>
                  </a:lnTo>
                  <a:close/>
                </a:path>
              </a:pathLst>
            </a:custGeom>
            <a:solidFill>
              <a:srgbClr val="40404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5" name="object 665"/>
            <p:cNvSpPr/>
            <p:nvPr/>
          </p:nvSpPr>
          <p:spPr>
            <a:xfrm>
              <a:off x="4532376" y="2269235"/>
              <a:ext cx="27940" cy="29209"/>
            </a:xfrm>
            <a:custGeom>
              <a:avLst/>
              <a:gdLst/>
              <a:ahLst/>
              <a:cxnLst/>
              <a:rect l="l" t="t" r="r" b="b"/>
              <a:pathLst>
                <a:path w="27939" h="29210">
                  <a:moveTo>
                    <a:pt x="27431" y="0"/>
                  </a:moveTo>
                  <a:lnTo>
                    <a:pt x="0" y="0"/>
                  </a:lnTo>
                  <a:lnTo>
                    <a:pt x="0" y="28955"/>
                  </a:lnTo>
                  <a:lnTo>
                    <a:pt x="9143" y="28955"/>
                  </a:lnTo>
                  <a:lnTo>
                    <a:pt x="9143" y="24129"/>
                  </a:lnTo>
                  <a:lnTo>
                    <a:pt x="6476" y="24129"/>
                  </a:lnTo>
                  <a:lnTo>
                    <a:pt x="6476" y="20954"/>
                  </a:lnTo>
                  <a:lnTo>
                    <a:pt x="3936" y="20954"/>
                  </a:lnTo>
                  <a:lnTo>
                    <a:pt x="3936" y="3174"/>
                  </a:lnTo>
                  <a:lnTo>
                    <a:pt x="26161" y="3174"/>
                  </a:lnTo>
                  <a:lnTo>
                    <a:pt x="26161" y="20954"/>
                  </a:lnTo>
                  <a:lnTo>
                    <a:pt x="20954" y="20954"/>
                  </a:lnTo>
                  <a:lnTo>
                    <a:pt x="20954" y="24129"/>
                  </a:lnTo>
                  <a:lnTo>
                    <a:pt x="18287" y="24129"/>
                  </a:lnTo>
                  <a:lnTo>
                    <a:pt x="18287" y="28955"/>
                  </a:lnTo>
                  <a:lnTo>
                    <a:pt x="27431" y="28955"/>
                  </a:lnTo>
                  <a:lnTo>
                    <a:pt x="2743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6" name="object 666"/>
            <p:cNvSpPr/>
            <p:nvPr/>
          </p:nvSpPr>
          <p:spPr>
            <a:xfrm>
              <a:off x="4562856" y="2269235"/>
              <a:ext cx="27940" cy="26034"/>
            </a:xfrm>
            <a:custGeom>
              <a:avLst/>
              <a:gdLst/>
              <a:ahLst/>
              <a:cxnLst/>
              <a:rect l="l" t="t" r="r" b="b"/>
              <a:pathLst>
                <a:path w="27939" h="26035">
                  <a:moveTo>
                    <a:pt x="27432" y="0"/>
                  </a:moveTo>
                  <a:lnTo>
                    <a:pt x="0" y="0"/>
                  </a:lnTo>
                  <a:lnTo>
                    <a:pt x="0" y="25907"/>
                  </a:lnTo>
                  <a:lnTo>
                    <a:pt x="27432" y="25907"/>
                  </a:lnTo>
                  <a:lnTo>
                    <a:pt x="27432" y="0"/>
                  </a:lnTo>
                  <a:close/>
                </a:path>
              </a:pathLst>
            </a:custGeom>
            <a:solidFill>
              <a:srgbClr val="40404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7" name="object 667"/>
            <p:cNvSpPr/>
            <p:nvPr/>
          </p:nvSpPr>
          <p:spPr>
            <a:xfrm>
              <a:off x="4559808" y="2269235"/>
              <a:ext cx="30480" cy="29209"/>
            </a:xfrm>
            <a:custGeom>
              <a:avLst/>
              <a:gdLst/>
              <a:ahLst/>
              <a:cxnLst/>
              <a:rect l="l" t="t" r="r" b="b"/>
              <a:pathLst>
                <a:path w="30479" h="29210">
                  <a:moveTo>
                    <a:pt x="30479" y="0"/>
                  </a:moveTo>
                  <a:lnTo>
                    <a:pt x="0" y="0"/>
                  </a:lnTo>
                  <a:lnTo>
                    <a:pt x="0" y="28955"/>
                  </a:lnTo>
                  <a:lnTo>
                    <a:pt x="11048" y="28955"/>
                  </a:lnTo>
                  <a:lnTo>
                    <a:pt x="11048" y="24129"/>
                  </a:lnTo>
                  <a:lnTo>
                    <a:pt x="8254" y="24129"/>
                  </a:lnTo>
                  <a:lnTo>
                    <a:pt x="8254" y="20954"/>
                  </a:lnTo>
                  <a:lnTo>
                    <a:pt x="5587" y="20954"/>
                  </a:lnTo>
                  <a:lnTo>
                    <a:pt x="5587" y="3174"/>
                  </a:lnTo>
                  <a:lnTo>
                    <a:pt x="27685" y="3174"/>
                  </a:lnTo>
                  <a:lnTo>
                    <a:pt x="27685" y="20954"/>
                  </a:lnTo>
                  <a:lnTo>
                    <a:pt x="23494" y="20954"/>
                  </a:lnTo>
                  <a:lnTo>
                    <a:pt x="23494" y="24129"/>
                  </a:lnTo>
                  <a:lnTo>
                    <a:pt x="20827" y="24129"/>
                  </a:lnTo>
                  <a:lnTo>
                    <a:pt x="20827" y="28955"/>
                  </a:lnTo>
                  <a:lnTo>
                    <a:pt x="30479" y="28955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8" name="object 668"/>
            <p:cNvSpPr/>
            <p:nvPr/>
          </p:nvSpPr>
          <p:spPr>
            <a:xfrm>
              <a:off x="4593336" y="2269235"/>
              <a:ext cx="27940" cy="26034"/>
            </a:xfrm>
            <a:custGeom>
              <a:avLst/>
              <a:gdLst/>
              <a:ahLst/>
              <a:cxnLst/>
              <a:rect l="l" t="t" r="r" b="b"/>
              <a:pathLst>
                <a:path w="27939" h="26035">
                  <a:moveTo>
                    <a:pt x="27432" y="0"/>
                  </a:moveTo>
                  <a:lnTo>
                    <a:pt x="0" y="0"/>
                  </a:lnTo>
                  <a:lnTo>
                    <a:pt x="0" y="25907"/>
                  </a:lnTo>
                  <a:lnTo>
                    <a:pt x="27432" y="25907"/>
                  </a:lnTo>
                  <a:lnTo>
                    <a:pt x="27432" y="0"/>
                  </a:lnTo>
                  <a:close/>
                </a:path>
              </a:pathLst>
            </a:custGeom>
            <a:solidFill>
              <a:srgbClr val="40404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9" name="object 669"/>
            <p:cNvSpPr/>
            <p:nvPr/>
          </p:nvSpPr>
          <p:spPr>
            <a:xfrm>
              <a:off x="4590287" y="2269235"/>
              <a:ext cx="30480" cy="29209"/>
            </a:xfrm>
            <a:custGeom>
              <a:avLst/>
              <a:gdLst/>
              <a:ahLst/>
              <a:cxnLst/>
              <a:rect l="l" t="t" r="r" b="b"/>
              <a:pathLst>
                <a:path w="30479" h="29210">
                  <a:moveTo>
                    <a:pt x="30479" y="0"/>
                  </a:moveTo>
                  <a:lnTo>
                    <a:pt x="0" y="0"/>
                  </a:lnTo>
                  <a:lnTo>
                    <a:pt x="0" y="28955"/>
                  </a:lnTo>
                  <a:lnTo>
                    <a:pt x="9651" y="28955"/>
                  </a:lnTo>
                  <a:lnTo>
                    <a:pt x="9651" y="24129"/>
                  </a:lnTo>
                  <a:lnTo>
                    <a:pt x="8254" y="24129"/>
                  </a:lnTo>
                  <a:lnTo>
                    <a:pt x="8254" y="20954"/>
                  </a:lnTo>
                  <a:lnTo>
                    <a:pt x="5587" y="20954"/>
                  </a:lnTo>
                  <a:lnTo>
                    <a:pt x="5587" y="3174"/>
                  </a:lnTo>
                  <a:lnTo>
                    <a:pt x="27685" y="3174"/>
                  </a:lnTo>
                  <a:lnTo>
                    <a:pt x="27685" y="20954"/>
                  </a:lnTo>
                  <a:lnTo>
                    <a:pt x="22224" y="20954"/>
                  </a:lnTo>
                  <a:lnTo>
                    <a:pt x="22224" y="24129"/>
                  </a:lnTo>
                  <a:lnTo>
                    <a:pt x="20827" y="24129"/>
                  </a:lnTo>
                  <a:lnTo>
                    <a:pt x="20827" y="28955"/>
                  </a:lnTo>
                  <a:lnTo>
                    <a:pt x="30479" y="28955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0" name="object 670"/>
            <p:cNvSpPr/>
            <p:nvPr/>
          </p:nvSpPr>
          <p:spPr>
            <a:xfrm>
              <a:off x="4623816" y="2269235"/>
              <a:ext cx="27940" cy="26034"/>
            </a:xfrm>
            <a:custGeom>
              <a:avLst/>
              <a:gdLst/>
              <a:ahLst/>
              <a:cxnLst/>
              <a:rect l="l" t="t" r="r" b="b"/>
              <a:pathLst>
                <a:path w="27939" h="26035">
                  <a:moveTo>
                    <a:pt x="27432" y="0"/>
                  </a:moveTo>
                  <a:lnTo>
                    <a:pt x="0" y="0"/>
                  </a:lnTo>
                  <a:lnTo>
                    <a:pt x="0" y="25907"/>
                  </a:lnTo>
                  <a:lnTo>
                    <a:pt x="27432" y="25907"/>
                  </a:lnTo>
                  <a:lnTo>
                    <a:pt x="27432" y="0"/>
                  </a:lnTo>
                  <a:close/>
                </a:path>
              </a:pathLst>
            </a:custGeom>
            <a:solidFill>
              <a:srgbClr val="40404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1" name="object 671"/>
            <p:cNvSpPr/>
            <p:nvPr/>
          </p:nvSpPr>
          <p:spPr>
            <a:xfrm>
              <a:off x="4620768" y="2269235"/>
              <a:ext cx="30480" cy="29209"/>
            </a:xfrm>
            <a:custGeom>
              <a:avLst/>
              <a:gdLst/>
              <a:ahLst/>
              <a:cxnLst/>
              <a:rect l="l" t="t" r="r" b="b"/>
              <a:pathLst>
                <a:path w="30479" h="29210">
                  <a:moveTo>
                    <a:pt x="30479" y="0"/>
                  </a:moveTo>
                  <a:lnTo>
                    <a:pt x="0" y="0"/>
                  </a:lnTo>
                  <a:lnTo>
                    <a:pt x="0" y="28955"/>
                  </a:lnTo>
                  <a:lnTo>
                    <a:pt x="9651" y="28955"/>
                  </a:lnTo>
                  <a:lnTo>
                    <a:pt x="9651" y="24129"/>
                  </a:lnTo>
                  <a:lnTo>
                    <a:pt x="6984" y="24129"/>
                  </a:lnTo>
                  <a:lnTo>
                    <a:pt x="6984" y="20954"/>
                  </a:lnTo>
                  <a:lnTo>
                    <a:pt x="5587" y="20954"/>
                  </a:lnTo>
                  <a:lnTo>
                    <a:pt x="5587" y="3174"/>
                  </a:lnTo>
                  <a:lnTo>
                    <a:pt x="27685" y="3174"/>
                  </a:lnTo>
                  <a:lnTo>
                    <a:pt x="27685" y="20954"/>
                  </a:lnTo>
                  <a:lnTo>
                    <a:pt x="22224" y="20954"/>
                  </a:lnTo>
                  <a:lnTo>
                    <a:pt x="22224" y="24129"/>
                  </a:lnTo>
                  <a:lnTo>
                    <a:pt x="19430" y="24129"/>
                  </a:lnTo>
                  <a:lnTo>
                    <a:pt x="19430" y="28955"/>
                  </a:lnTo>
                  <a:lnTo>
                    <a:pt x="30479" y="28955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2" name="object 672"/>
            <p:cNvSpPr/>
            <p:nvPr/>
          </p:nvSpPr>
          <p:spPr>
            <a:xfrm>
              <a:off x="4404360" y="2269235"/>
              <a:ext cx="27940" cy="26034"/>
            </a:xfrm>
            <a:custGeom>
              <a:avLst/>
              <a:gdLst/>
              <a:ahLst/>
              <a:cxnLst/>
              <a:rect l="l" t="t" r="r" b="b"/>
              <a:pathLst>
                <a:path w="27939" h="26035">
                  <a:moveTo>
                    <a:pt x="27432" y="0"/>
                  </a:moveTo>
                  <a:lnTo>
                    <a:pt x="0" y="0"/>
                  </a:lnTo>
                  <a:lnTo>
                    <a:pt x="0" y="25907"/>
                  </a:lnTo>
                  <a:lnTo>
                    <a:pt x="27432" y="25907"/>
                  </a:lnTo>
                  <a:lnTo>
                    <a:pt x="27432" y="0"/>
                  </a:lnTo>
                  <a:close/>
                </a:path>
              </a:pathLst>
            </a:custGeom>
            <a:solidFill>
              <a:srgbClr val="40404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3" name="object 673"/>
            <p:cNvSpPr/>
            <p:nvPr/>
          </p:nvSpPr>
          <p:spPr>
            <a:xfrm>
              <a:off x="4404360" y="2269235"/>
              <a:ext cx="30480" cy="29209"/>
            </a:xfrm>
            <a:custGeom>
              <a:avLst/>
              <a:gdLst/>
              <a:ahLst/>
              <a:cxnLst/>
              <a:rect l="l" t="t" r="r" b="b"/>
              <a:pathLst>
                <a:path w="30479" h="29210">
                  <a:moveTo>
                    <a:pt x="30479" y="0"/>
                  </a:moveTo>
                  <a:lnTo>
                    <a:pt x="0" y="0"/>
                  </a:lnTo>
                  <a:lnTo>
                    <a:pt x="0" y="28955"/>
                  </a:lnTo>
                  <a:lnTo>
                    <a:pt x="9651" y="28955"/>
                  </a:lnTo>
                  <a:lnTo>
                    <a:pt x="9651" y="24129"/>
                  </a:lnTo>
                  <a:lnTo>
                    <a:pt x="6984" y="24129"/>
                  </a:lnTo>
                  <a:lnTo>
                    <a:pt x="6984" y="20954"/>
                  </a:lnTo>
                  <a:lnTo>
                    <a:pt x="5587" y="20954"/>
                  </a:lnTo>
                  <a:lnTo>
                    <a:pt x="5587" y="3174"/>
                  </a:lnTo>
                  <a:lnTo>
                    <a:pt x="24891" y="3174"/>
                  </a:lnTo>
                  <a:lnTo>
                    <a:pt x="24891" y="20954"/>
                  </a:lnTo>
                  <a:lnTo>
                    <a:pt x="22224" y="20954"/>
                  </a:lnTo>
                  <a:lnTo>
                    <a:pt x="22224" y="24129"/>
                  </a:lnTo>
                  <a:lnTo>
                    <a:pt x="20827" y="24129"/>
                  </a:lnTo>
                  <a:lnTo>
                    <a:pt x="20827" y="28955"/>
                  </a:lnTo>
                  <a:lnTo>
                    <a:pt x="30479" y="28955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4" name="object 674"/>
            <p:cNvSpPr/>
            <p:nvPr/>
          </p:nvSpPr>
          <p:spPr>
            <a:xfrm>
              <a:off x="4197096" y="2269235"/>
              <a:ext cx="27940" cy="26034"/>
            </a:xfrm>
            <a:custGeom>
              <a:avLst/>
              <a:gdLst/>
              <a:ahLst/>
              <a:cxnLst/>
              <a:rect l="l" t="t" r="r" b="b"/>
              <a:pathLst>
                <a:path w="27939" h="26035">
                  <a:moveTo>
                    <a:pt x="27432" y="0"/>
                  </a:moveTo>
                  <a:lnTo>
                    <a:pt x="0" y="0"/>
                  </a:lnTo>
                  <a:lnTo>
                    <a:pt x="0" y="25907"/>
                  </a:lnTo>
                  <a:lnTo>
                    <a:pt x="27432" y="25907"/>
                  </a:lnTo>
                  <a:lnTo>
                    <a:pt x="27432" y="0"/>
                  </a:lnTo>
                  <a:close/>
                </a:path>
              </a:pathLst>
            </a:custGeom>
            <a:solidFill>
              <a:srgbClr val="40404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5" name="object 675"/>
            <p:cNvSpPr/>
            <p:nvPr/>
          </p:nvSpPr>
          <p:spPr>
            <a:xfrm>
              <a:off x="4197096" y="2269235"/>
              <a:ext cx="29209" cy="29209"/>
            </a:xfrm>
            <a:custGeom>
              <a:avLst/>
              <a:gdLst/>
              <a:ahLst/>
              <a:cxnLst/>
              <a:rect l="l" t="t" r="r" b="b"/>
              <a:pathLst>
                <a:path w="29210" h="29210">
                  <a:moveTo>
                    <a:pt x="28955" y="0"/>
                  </a:moveTo>
                  <a:lnTo>
                    <a:pt x="0" y="0"/>
                  </a:lnTo>
                  <a:lnTo>
                    <a:pt x="0" y="28955"/>
                  </a:lnTo>
                  <a:lnTo>
                    <a:pt x="9651" y="28955"/>
                  </a:lnTo>
                  <a:lnTo>
                    <a:pt x="9651" y="24129"/>
                  </a:lnTo>
                  <a:lnTo>
                    <a:pt x="6857" y="24129"/>
                  </a:lnTo>
                  <a:lnTo>
                    <a:pt x="6857" y="20954"/>
                  </a:lnTo>
                  <a:lnTo>
                    <a:pt x="4190" y="20954"/>
                  </a:lnTo>
                  <a:lnTo>
                    <a:pt x="4190" y="3174"/>
                  </a:lnTo>
                  <a:lnTo>
                    <a:pt x="24764" y="3174"/>
                  </a:lnTo>
                  <a:lnTo>
                    <a:pt x="24764" y="20954"/>
                  </a:lnTo>
                  <a:lnTo>
                    <a:pt x="22097" y="20954"/>
                  </a:lnTo>
                  <a:lnTo>
                    <a:pt x="22097" y="24129"/>
                  </a:lnTo>
                  <a:lnTo>
                    <a:pt x="19303" y="24129"/>
                  </a:lnTo>
                  <a:lnTo>
                    <a:pt x="19303" y="28955"/>
                  </a:lnTo>
                  <a:lnTo>
                    <a:pt x="28955" y="28955"/>
                  </a:lnTo>
                  <a:lnTo>
                    <a:pt x="28955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6" name="object 676"/>
            <p:cNvSpPr/>
            <p:nvPr/>
          </p:nvSpPr>
          <p:spPr>
            <a:xfrm>
              <a:off x="4226052" y="2269235"/>
              <a:ext cx="27940" cy="26034"/>
            </a:xfrm>
            <a:custGeom>
              <a:avLst/>
              <a:gdLst/>
              <a:ahLst/>
              <a:cxnLst/>
              <a:rect l="l" t="t" r="r" b="b"/>
              <a:pathLst>
                <a:path w="27939" h="26035">
                  <a:moveTo>
                    <a:pt x="27432" y="0"/>
                  </a:moveTo>
                  <a:lnTo>
                    <a:pt x="0" y="0"/>
                  </a:lnTo>
                  <a:lnTo>
                    <a:pt x="0" y="25907"/>
                  </a:lnTo>
                  <a:lnTo>
                    <a:pt x="27432" y="25907"/>
                  </a:lnTo>
                  <a:lnTo>
                    <a:pt x="27432" y="0"/>
                  </a:lnTo>
                  <a:close/>
                </a:path>
              </a:pathLst>
            </a:custGeom>
            <a:solidFill>
              <a:srgbClr val="40404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7" name="object 677"/>
            <p:cNvSpPr/>
            <p:nvPr/>
          </p:nvSpPr>
          <p:spPr>
            <a:xfrm>
              <a:off x="4226052" y="2269235"/>
              <a:ext cx="29209" cy="29209"/>
            </a:xfrm>
            <a:custGeom>
              <a:avLst/>
              <a:gdLst/>
              <a:ahLst/>
              <a:cxnLst/>
              <a:rect l="l" t="t" r="r" b="b"/>
              <a:pathLst>
                <a:path w="29210" h="29210">
                  <a:moveTo>
                    <a:pt x="28956" y="0"/>
                  </a:moveTo>
                  <a:lnTo>
                    <a:pt x="0" y="0"/>
                  </a:lnTo>
                  <a:lnTo>
                    <a:pt x="0" y="28955"/>
                  </a:lnTo>
                  <a:lnTo>
                    <a:pt x="10541" y="28955"/>
                  </a:lnTo>
                  <a:lnTo>
                    <a:pt x="10541" y="24129"/>
                  </a:lnTo>
                  <a:lnTo>
                    <a:pt x="7874" y="24129"/>
                  </a:lnTo>
                  <a:lnTo>
                    <a:pt x="7874" y="20954"/>
                  </a:lnTo>
                  <a:lnTo>
                    <a:pt x="5207" y="20954"/>
                  </a:lnTo>
                  <a:lnTo>
                    <a:pt x="5207" y="3174"/>
                  </a:lnTo>
                  <a:lnTo>
                    <a:pt x="25019" y="3174"/>
                  </a:lnTo>
                  <a:lnTo>
                    <a:pt x="25019" y="20954"/>
                  </a:lnTo>
                  <a:lnTo>
                    <a:pt x="22352" y="20954"/>
                  </a:lnTo>
                  <a:lnTo>
                    <a:pt x="22352" y="24129"/>
                  </a:lnTo>
                  <a:lnTo>
                    <a:pt x="19685" y="24129"/>
                  </a:lnTo>
                  <a:lnTo>
                    <a:pt x="19685" y="28955"/>
                  </a:lnTo>
                  <a:lnTo>
                    <a:pt x="28956" y="28955"/>
                  </a:lnTo>
                  <a:lnTo>
                    <a:pt x="28956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8" name="object 678"/>
            <p:cNvSpPr/>
            <p:nvPr/>
          </p:nvSpPr>
          <p:spPr>
            <a:xfrm>
              <a:off x="4255008" y="2269235"/>
              <a:ext cx="27940" cy="26034"/>
            </a:xfrm>
            <a:custGeom>
              <a:avLst/>
              <a:gdLst/>
              <a:ahLst/>
              <a:cxnLst/>
              <a:rect l="l" t="t" r="r" b="b"/>
              <a:pathLst>
                <a:path w="27939" h="26035">
                  <a:moveTo>
                    <a:pt x="27432" y="0"/>
                  </a:moveTo>
                  <a:lnTo>
                    <a:pt x="0" y="0"/>
                  </a:lnTo>
                  <a:lnTo>
                    <a:pt x="0" y="25907"/>
                  </a:lnTo>
                  <a:lnTo>
                    <a:pt x="27432" y="25907"/>
                  </a:lnTo>
                  <a:lnTo>
                    <a:pt x="27432" y="0"/>
                  </a:lnTo>
                  <a:close/>
                </a:path>
              </a:pathLst>
            </a:custGeom>
            <a:solidFill>
              <a:srgbClr val="40404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9" name="object 679"/>
            <p:cNvSpPr/>
            <p:nvPr/>
          </p:nvSpPr>
          <p:spPr>
            <a:xfrm>
              <a:off x="4255008" y="2269235"/>
              <a:ext cx="30480" cy="29209"/>
            </a:xfrm>
            <a:custGeom>
              <a:avLst/>
              <a:gdLst/>
              <a:ahLst/>
              <a:cxnLst/>
              <a:rect l="l" t="t" r="r" b="b"/>
              <a:pathLst>
                <a:path w="30479" h="29210">
                  <a:moveTo>
                    <a:pt x="30479" y="0"/>
                  </a:moveTo>
                  <a:lnTo>
                    <a:pt x="0" y="0"/>
                  </a:lnTo>
                  <a:lnTo>
                    <a:pt x="0" y="28955"/>
                  </a:lnTo>
                  <a:lnTo>
                    <a:pt x="9651" y="28955"/>
                  </a:lnTo>
                  <a:lnTo>
                    <a:pt x="9651" y="24129"/>
                  </a:lnTo>
                  <a:lnTo>
                    <a:pt x="8254" y="24129"/>
                  </a:lnTo>
                  <a:lnTo>
                    <a:pt x="8254" y="20954"/>
                  </a:lnTo>
                  <a:lnTo>
                    <a:pt x="5587" y="20954"/>
                  </a:lnTo>
                  <a:lnTo>
                    <a:pt x="5587" y="3174"/>
                  </a:lnTo>
                  <a:lnTo>
                    <a:pt x="24891" y="3174"/>
                  </a:lnTo>
                  <a:lnTo>
                    <a:pt x="24891" y="20954"/>
                  </a:lnTo>
                  <a:lnTo>
                    <a:pt x="23494" y="20954"/>
                  </a:lnTo>
                  <a:lnTo>
                    <a:pt x="23494" y="24129"/>
                  </a:lnTo>
                  <a:lnTo>
                    <a:pt x="20827" y="24129"/>
                  </a:lnTo>
                  <a:lnTo>
                    <a:pt x="20827" y="28955"/>
                  </a:lnTo>
                  <a:lnTo>
                    <a:pt x="30479" y="28955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0" name="object 680"/>
            <p:cNvSpPr/>
            <p:nvPr/>
          </p:nvSpPr>
          <p:spPr>
            <a:xfrm>
              <a:off x="4285488" y="2269235"/>
              <a:ext cx="27940" cy="26034"/>
            </a:xfrm>
            <a:custGeom>
              <a:avLst/>
              <a:gdLst/>
              <a:ahLst/>
              <a:cxnLst/>
              <a:rect l="l" t="t" r="r" b="b"/>
              <a:pathLst>
                <a:path w="27939" h="26035">
                  <a:moveTo>
                    <a:pt x="27432" y="0"/>
                  </a:moveTo>
                  <a:lnTo>
                    <a:pt x="0" y="0"/>
                  </a:lnTo>
                  <a:lnTo>
                    <a:pt x="0" y="25907"/>
                  </a:lnTo>
                  <a:lnTo>
                    <a:pt x="27432" y="25907"/>
                  </a:lnTo>
                  <a:lnTo>
                    <a:pt x="27432" y="0"/>
                  </a:lnTo>
                  <a:close/>
                </a:path>
              </a:pathLst>
            </a:custGeom>
            <a:solidFill>
              <a:srgbClr val="40404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1" name="object 681"/>
            <p:cNvSpPr/>
            <p:nvPr/>
          </p:nvSpPr>
          <p:spPr>
            <a:xfrm>
              <a:off x="4285488" y="2269235"/>
              <a:ext cx="30480" cy="29209"/>
            </a:xfrm>
            <a:custGeom>
              <a:avLst/>
              <a:gdLst/>
              <a:ahLst/>
              <a:cxnLst/>
              <a:rect l="l" t="t" r="r" b="b"/>
              <a:pathLst>
                <a:path w="30479" h="29210">
                  <a:moveTo>
                    <a:pt x="30479" y="0"/>
                  </a:moveTo>
                  <a:lnTo>
                    <a:pt x="0" y="0"/>
                  </a:lnTo>
                  <a:lnTo>
                    <a:pt x="0" y="28955"/>
                  </a:lnTo>
                  <a:lnTo>
                    <a:pt x="9651" y="28955"/>
                  </a:lnTo>
                  <a:lnTo>
                    <a:pt x="9651" y="24129"/>
                  </a:lnTo>
                  <a:lnTo>
                    <a:pt x="6984" y="24129"/>
                  </a:lnTo>
                  <a:lnTo>
                    <a:pt x="6984" y="20954"/>
                  </a:lnTo>
                  <a:lnTo>
                    <a:pt x="5587" y="20954"/>
                  </a:lnTo>
                  <a:lnTo>
                    <a:pt x="5587" y="3174"/>
                  </a:lnTo>
                  <a:lnTo>
                    <a:pt x="24891" y="3174"/>
                  </a:lnTo>
                  <a:lnTo>
                    <a:pt x="24891" y="20954"/>
                  </a:lnTo>
                  <a:lnTo>
                    <a:pt x="22224" y="20954"/>
                  </a:lnTo>
                  <a:lnTo>
                    <a:pt x="22224" y="24129"/>
                  </a:lnTo>
                  <a:lnTo>
                    <a:pt x="19430" y="24129"/>
                  </a:lnTo>
                  <a:lnTo>
                    <a:pt x="19430" y="28955"/>
                  </a:lnTo>
                  <a:lnTo>
                    <a:pt x="30479" y="28955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2" name="object 682"/>
            <p:cNvSpPr/>
            <p:nvPr/>
          </p:nvSpPr>
          <p:spPr>
            <a:xfrm>
              <a:off x="4315968" y="2269235"/>
              <a:ext cx="27940" cy="26034"/>
            </a:xfrm>
            <a:custGeom>
              <a:avLst/>
              <a:gdLst/>
              <a:ahLst/>
              <a:cxnLst/>
              <a:rect l="l" t="t" r="r" b="b"/>
              <a:pathLst>
                <a:path w="27939" h="26035">
                  <a:moveTo>
                    <a:pt x="27432" y="0"/>
                  </a:moveTo>
                  <a:lnTo>
                    <a:pt x="0" y="0"/>
                  </a:lnTo>
                  <a:lnTo>
                    <a:pt x="0" y="25907"/>
                  </a:lnTo>
                  <a:lnTo>
                    <a:pt x="27432" y="25907"/>
                  </a:lnTo>
                  <a:lnTo>
                    <a:pt x="27432" y="0"/>
                  </a:lnTo>
                  <a:close/>
                </a:path>
              </a:pathLst>
            </a:custGeom>
            <a:solidFill>
              <a:srgbClr val="40404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3" name="object 683"/>
            <p:cNvSpPr/>
            <p:nvPr/>
          </p:nvSpPr>
          <p:spPr>
            <a:xfrm>
              <a:off x="4315967" y="2269235"/>
              <a:ext cx="29209" cy="29209"/>
            </a:xfrm>
            <a:custGeom>
              <a:avLst/>
              <a:gdLst/>
              <a:ahLst/>
              <a:cxnLst/>
              <a:rect l="l" t="t" r="r" b="b"/>
              <a:pathLst>
                <a:path w="29210" h="29210">
                  <a:moveTo>
                    <a:pt x="28955" y="0"/>
                  </a:moveTo>
                  <a:lnTo>
                    <a:pt x="0" y="0"/>
                  </a:lnTo>
                  <a:lnTo>
                    <a:pt x="0" y="28955"/>
                  </a:lnTo>
                  <a:lnTo>
                    <a:pt x="9651" y="28955"/>
                  </a:lnTo>
                  <a:lnTo>
                    <a:pt x="9651" y="24129"/>
                  </a:lnTo>
                  <a:lnTo>
                    <a:pt x="6857" y="24129"/>
                  </a:lnTo>
                  <a:lnTo>
                    <a:pt x="6857" y="20954"/>
                  </a:lnTo>
                  <a:lnTo>
                    <a:pt x="4190" y="20954"/>
                  </a:lnTo>
                  <a:lnTo>
                    <a:pt x="4190" y="3174"/>
                  </a:lnTo>
                  <a:lnTo>
                    <a:pt x="24764" y="3174"/>
                  </a:lnTo>
                  <a:lnTo>
                    <a:pt x="24764" y="20954"/>
                  </a:lnTo>
                  <a:lnTo>
                    <a:pt x="22097" y="20954"/>
                  </a:lnTo>
                  <a:lnTo>
                    <a:pt x="22097" y="24129"/>
                  </a:lnTo>
                  <a:lnTo>
                    <a:pt x="19303" y="24129"/>
                  </a:lnTo>
                  <a:lnTo>
                    <a:pt x="19303" y="28955"/>
                  </a:lnTo>
                  <a:lnTo>
                    <a:pt x="28955" y="28955"/>
                  </a:lnTo>
                  <a:lnTo>
                    <a:pt x="28955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4" name="object 684"/>
            <p:cNvSpPr/>
            <p:nvPr/>
          </p:nvSpPr>
          <p:spPr>
            <a:xfrm>
              <a:off x="4344924" y="2269235"/>
              <a:ext cx="27940" cy="26034"/>
            </a:xfrm>
            <a:custGeom>
              <a:avLst/>
              <a:gdLst/>
              <a:ahLst/>
              <a:cxnLst/>
              <a:rect l="l" t="t" r="r" b="b"/>
              <a:pathLst>
                <a:path w="27939" h="26035">
                  <a:moveTo>
                    <a:pt x="27432" y="0"/>
                  </a:moveTo>
                  <a:lnTo>
                    <a:pt x="0" y="0"/>
                  </a:lnTo>
                  <a:lnTo>
                    <a:pt x="0" y="25907"/>
                  </a:lnTo>
                  <a:lnTo>
                    <a:pt x="27432" y="25907"/>
                  </a:lnTo>
                  <a:lnTo>
                    <a:pt x="27432" y="0"/>
                  </a:lnTo>
                  <a:close/>
                </a:path>
              </a:pathLst>
            </a:custGeom>
            <a:solidFill>
              <a:srgbClr val="40404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5" name="object 685"/>
            <p:cNvSpPr/>
            <p:nvPr/>
          </p:nvSpPr>
          <p:spPr>
            <a:xfrm>
              <a:off x="4344924" y="2269235"/>
              <a:ext cx="29209" cy="29209"/>
            </a:xfrm>
            <a:custGeom>
              <a:avLst/>
              <a:gdLst/>
              <a:ahLst/>
              <a:cxnLst/>
              <a:rect l="l" t="t" r="r" b="b"/>
              <a:pathLst>
                <a:path w="29210" h="29210">
                  <a:moveTo>
                    <a:pt x="28956" y="0"/>
                  </a:moveTo>
                  <a:lnTo>
                    <a:pt x="0" y="0"/>
                  </a:lnTo>
                  <a:lnTo>
                    <a:pt x="0" y="28955"/>
                  </a:lnTo>
                  <a:lnTo>
                    <a:pt x="10541" y="28955"/>
                  </a:lnTo>
                  <a:lnTo>
                    <a:pt x="10541" y="24129"/>
                  </a:lnTo>
                  <a:lnTo>
                    <a:pt x="7874" y="24129"/>
                  </a:lnTo>
                  <a:lnTo>
                    <a:pt x="7874" y="20954"/>
                  </a:lnTo>
                  <a:lnTo>
                    <a:pt x="5207" y="20954"/>
                  </a:lnTo>
                  <a:lnTo>
                    <a:pt x="5207" y="3174"/>
                  </a:lnTo>
                  <a:lnTo>
                    <a:pt x="25019" y="3174"/>
                  </a:lnTo>
                  <a:lnTo>
                    <a:pt x="25019" y="20954"/>
                  </a:lnTo>
                  <a:lnTo>
                    <a:pt x="22352" y="20954"/>
                  </a:lnTo>
                  <a:lnTo>
                    <a:pt x="22352" y="24129"/>
                  </a:lnTo>
                  <a:lnTo>
                    <a:pt x="19685" y="24129"/>
                  </a:lnTo>
                  <a:lnTo>
                    <a:pt x="19685" y="28955"/>
                  </a:lnTo>
                  <a:lnTo>
                    <a:pt x="28956" y="28955"/>
                  </a:lnTo>
                  <a:lnTo>
                    <a:pt x="28956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6" name="object 686"/>
            <p:cNvSpPr/>
            <p:nvPr/>
          </p:nvSpPr>
          <p:spPr>
            <a:xfrm>
              <a:off x="4373880" y="2269235"/>
              <a:ext cx="27940" cy="26034"/>
            </a:xfrm>
            <a:custGeom>
              <a:avLst/>
              <a:gdLst/>
              <a:ahLst/>
              <a:cxnLst/>
              <a:rect l="l" t="t" r="r" b="b"/>
              <a:pathLst>
                <a:path w="27939" h="26035">
                  <a:moveTo>
                    <a:pt x="27432" y="0"/>
                  </a:moveTo>
                  <a:lnTo>
                    <a:pt x="0" y="0"/>
                  </a:lnTo>
                  <a:lnTo>
                    <a:pt x="0" y="25907"/>
                  </a:lnTo>
                  <a:lnTo>
                    <a:pt x="27432" y="25907"/>
                  </a:lnTo>
                  <a:lnTo>
                    <a:pt x="27432" y="0"/>
                  </a:lnTo>
                  <a:close/>
                </a:path>
              </a:pathLst>
            </a:custGeom>
            <a:solidFill>
              <a:srgbClr val="40404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7" name="object 687"/>
            <p:cNvSpPr/>
            <p:nvPr/>
          </p:nvSpPr>
          <p:spPr>
            <a:xfrm>
              <a:off x="4373880" y="2269235"/>
              <a:ext cx="30480" cy="29209"/>
            </a:xfrm>
            <a:custGeom>
              <a:avLst/>
              <a:gdLst/>
              <a:ahLst/>
              <a:cxnLst/>
              <a:rect l="l" t="t" r="r" b="b"/>
              <a:pathLst>
                <a:path w="30479" h="29210">
                  <a:moveTo>
                    <a:pt x="30479" y="0"/>
                  </a:moveTo>
                  <a:lnTo>
                    <a:pt x="0" y="0"/>
                  </a:lnTo>
                  <a:lnTo>
                    <a:pt x="0" y="28955"/>
                  </a:lnTo>
                  <a:lnTo>
                    <a:pt x="11048" y="28955"/>
                  </a:lnTo>
                  <a:lnTo>
                    <a:pt x="11048" y="24129"/>
                  </a:lnTo>
                  <a:lnTo>
                    <a:pt x="8254" y="24129"/>
                  </a:lnTo>
                  <a:lnTo>
                    <a:pt x="8254" y="20954"/>
                  </a:lnTo>
                  <a:lnTo>
                    <a:pt x="5587" y="20954"/>
                  </a:lnTo>
                  <a:lnTo>
                    <a:pt x="5587" y="3174"/>
                  </a:lnTo>
                  <a:lnTo>
                    <a:pt x="24891" y="3174"/>
                  </a:lnTo>
                  <a:lnTo>
                    <a:pt x="24891" y="20954"/>
                  </a:lnTo>
                  <a:lnTo>
                    <a:pt x="23494" y="20954"/>
                  </a:lnTo>
                  <a:lnTo>
                    <a:pt x="23494" y="24129"/>
                  </a:lnTo>
                  <a:lnTo>
                    <a:pt x="20827" y="24129"/>
                  </a:lnTo>
                  <a:lnTo>
                    <a:pt x="20827" y="28955"/>
                  </a:lnTo>
                  <a:lnTo>
                    <a:pt x="30479" y="28955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8" name="object 688"/>
            <p:cNvSpPr/>
            <p:nvPr/>
          </p:nvSpPr>
          <p:spPr>
            <a:xfrm>
              <a:off x="4158996" y="2269235"/>
              <a:ext cx="27940" cy="26034"/>
            </a:xfrm>
            <a:custGeom>
              <a:avLst/>
              <a:gdLst/>
              <a:ahLst/>
              <a:cxnLst/>
              <a:rect l="l" t="t" r="r" b="b"/>
              <a:pathLst>
                <a:path w="27939" h="26035">
                  <a:moveTo>
                    <a:pt x="27432" y="0"/>
                  </a:moveTo>
                  <a:lnTo>
                    <a:pt x="0" y="0"/>
                  </a:lnTo>
                  <a:lnTo>
                    <a:pt x="0" y="25907"/>
                  </a:lnTo>
                  <a:lnTo>
                    <a:pt x="27432" y="25907"/>
                  </a:lnTo>
                  <a:lnTo>
                    <a:pt x="27432" y="0"/>
                  </a:lnTo>
                  <a:close/>
                </a:path>
              </a:pathLst>
            </a:custGeom>
            <a:solidFill>
              <a:srgbClr val="40404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9" name="object 689"/>
            <p:cNvSpPr/>
            <p:nvPr/>
          </p:nvSpPr>
          <p:spPr>
            <a:xfrm>
              <a:off x="4158996" y="2269235"/>
              <a:ext cx="30480" cy="29209"/>
            </a:xfrm>
            <a:custGeom>
              <a:avLst/>
              <a:gdLst/>
              <a:ahLst/>
              <a:cxnLst/>
              <a:rect l="l" t="t" r="r" b="b"/>
              <a:pathLst>
                <a:path w="30479" h="29210">
                  <a:moveTo>
                    <a:pt x="30479" y="0"/>
                  </a:moveTo>
                  <a:lnTo>
                    <a:pt x="0" y="0"/>
                  </a:lnTo>
                  <a:lnTo>
                    <a:pt x="0" y="28955"/>
                  </a:lnTo>
                  <a:lnTo>
                    <a:pt x="11048" y="28955"/>
                  </a:lnTo>
                  <a:lnTo>
                    <a:pt x="11048" y="24129"/>
                  </a:lnTo>
                  <a:lnTo>
                    <a:pt x="8254" y="24129"/>
                  </a:lnTo>
                  <a:lnTo>
                    <a:pt x="8254" y="20954"/>
                  </a:lnTo>
                  <a:lnTo>
                    <a:pt x="2793" y="20954"/>
                  </a:lnTo>
                  <a:lnTo>
                    <a:pt x="2793" y="3174"/>
                  </a:lnTo>
                  <a:lnTo>
                    <a:pt x="26288" y="3174"/>
                  </a:lnTo>
                  <a:lnTo>
                    <a:pt x="26288" y="20954"/>
                  </a:lnTo>
                  <a:lnTo>
                    <a:pt x="23494" y="20954"/>
                  </a:lnTo>
                  <a:lnTo>
                    <a:pt x="23494" y="24129"/>
                  </a:lnTo>
                  <a:lnTo>
                    <a:pt x="20827" y="24129"/>
                  </a:lnTo>
                  <a:lnTo>
                    <a:pt x="20827" y="28955"/>
                  </a:lnTo>
                  <a:lnTo>
                    <a:pt x="30479" y="28955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0" name="object 690"/>
            <p:cNvSpPr/>
            <p:nvPr/>
          </p:nvSpPr>
          <p:spPr>
            <a:xfrm>
              <a:off x="3950208" y="2269235"/>
              <a:ext cx="27940" cy="26034"/>
            </a:xfrm>
            <a:custGeom>
              <a:avLst/>
              <a:gdLst/>
              <a:ahLst/>
              <a:cxnLst/>
              <a:rect l="l" t="t" r="r" b="b"/>
              <a:pathLst>
                <a:path w="27939" h="26035">
                  <a:moveTo>
                    <a:pt x="27432" y="0"/>
                  </a:moveTo>
                  <a:lnTo>
                    <a:pt x="0" y="0"/>
                  </a:lnTo>
                  <a:lnTo>
                    <a:pt x="0" y="25907"/>
                  </a:lnTo>
                  <a:lnTo>
                    <a:pt x="27432" y="25907"/>
                  </a:lnTo>
                  <a:lnTo>
                    <a:pt x="27432" y="0"/>
                  </a:lnTo>
                  <a:close/>
                </a:path>
              </a:pathLst>
            </a:custGeom>
            <a:solidFill>
              <a:srgbClr val="40404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1" name="object 691"/>
            <p:cNvSpPr/>
            <p:nvPr/>
          </p:nvSpPr>
          <p:spPr>
            <a:xfrm>
              <a:off x="3950208" y="2269235"/>
              <a:ext cx="30480" cy="29209"/>
            </a:xfrm>
            <a:custGeom>
              <a:avLst/>
              <a:gdLst/>
              <a:ahLst/>
              <a:cxnLst/>
              <a:rect l="l" t="t" r="r" b="b"/>
              <a:pathLst>
                <a:path w="30479" h="29210">
                  <a:moveTo>
                    <a:pt x="30479" y="0"/>
                  </a:moveTo>
                  <a:lnTo>
                    <a:pt x="0" y="0"/>
                  </a:lnTo>
                  <a:lnTo>
                    <a:pt x="0" y="28955"/>
                  </a:lnTo>
                  <a:lnTo>
                    <a:pt x="9651" y="28955"/>
                  </a:lnTo>
                  <a:lnTo>
                    <a:pt x="9651" y="24129"/>
                  </a:lnTo>
                  <a:lnTo>
                    <a:pt x="6984" y="24129"/>
                  </a:lnTo>
                  <a:lnTo>
                    <a:pt x="6984" y="20954"/>
                  </a:lnTo>
                  <a:lnTo>
                    <a:pt x="2793" y="20954"/>
                  </a:lnTo>
                  <a:lnTo>
                    <a:pt x="2793" y="3174"/>
                  </a:lnTo>
                  <a:lnTo>
                    <a:pt x="24891" y="3174"/>
                  </a:lnTo>
                  <a:lnTo>
                    <a:pt x="24891" y="20954"/>
                  </a:lnTo>
                  <a:lnTo>
                    <a:pt x="22224" y="20954"/>
                  </a:lnTo>
                  <a:lnTo>
                    <a:pt x="22224" y="24129"/>
                  </a:lnTo>
                  <a:lnTo>
                    <a:pt x="20827" y="24129"/>
                  </a:lnTo>
                  <a:lnTo>
                    <a:pt x="20827" y="28955"/>
                  </a:lnTo>
                  <a:lnTo>
                    <a:pt x="30479" y="28955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2" name="object 692"/>
            <p:cNvSpPr/>
            <p:nvPr/>
          </p:nvSpPr>
          <p:spPr>
            <a:xfrm>
              <a:off x="3980688" y="2269235"/>
              <a:ext cx="27940" cy="26034"/>
            </a:xfrm>
            <a:custGeom>
              <a:avLst/>
              <a:gdLst/>
              <a:ahLst/>
              <a:cxnLst/>
              <a:rect l="l" t="t" r="r" b="b"/>
              <a:pathLst>
                <a:path w="27939" h="26035">
                  <a:moveTo>
                    <a:pt x="27432" y="0"/>
                  </a:moveTo>
                  <a:lnTo>
                    <a:pt x="0" y="0"/>
                  </a:lnTo>
                  <a:lnTo>
                    <a:pt x="0" y="25907"/>
                  </a:lnTo>
                  <a:lnTo>
                    <a:pt x="27432" y="25907"/>
                  </a:lnTo>
                  <a:lnTo>
                    <a:pt x="27432" y="0"/>
                  </a:lnTo>
                  <a:close/>
                </a:path>
              </a:pathLst>
            </a:custGeom>
            <a:solidFill>
              <a:srgbClr val="40404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3" name="object 693"/>
            <p:cNvSpPr/>
            <p:nvPr/>
          </p:nvSpPr>
          <p:spPr>
            <a:xfrm>
              <a:off x="3980688" y="2269235"/>
              <a:ext cx="30480" cy="29209"/>
            </a:xfrm>
            <a:custGeom>
              <a:avLst/>
              <a:gdLst/>
              <a:ahLst/>
              <a:cxnLst/>
              <a:rect l="l" t="t" r="r" b="b"/>
              <a:pathLst>
                <a:path w="30479" h="29210">
                  <a:moveTo>
                    <a:pt x="30479" y="0"/>
                  </a:moveTo>
                  <a:lnTo>
                    <a:pt x="0" y="0"/>
                  </a:lnTo>
                  <a:lnTo>
                    <a:pt x="0" y="28955"/>
                  </a:lnTo>
                  <a:lnTo>
                    <a:pt x="9651" y="28955"/>
                  </a:lnTo>
                  <a:lnTo>
                    <a:pt x="9651" y="24129"/>
                  </a:lnTo>
                  <a:lnTo>
                    <a:pt x="6984" y="24129"/>
                  </a:lnTo>
                  <a:lnTo>
                    <a:pt x="6984" y="20954"/>
                  </a:lnTo>
                  <a:lnTo>
                    <a:pt x="2793" y="20954"/>
                  </a:lnTo>
                  <a:lnTo>
                    <a:pt x="2793" y="3174"/>
                  </a:lnTo>
                  <a:lnTo>
                    <a:pt x="24891" y="3174"/>
                  </a:lnTo>
                  <a:lnTo>
                    <a:pt x="24891" y="20954"/>
                  </a:lnTo>
                  <a:lnTo>
                    <a:pt x="22224" y="20954"/>
                  </a:lnTo>
                  <a:lnTo>
                    <a:pt x="22224" y="24129"/>
                  </a:lnTo>
                  <a:lnTo>
                    <a:pt x="19430" y="24129"/>
                  </a:lnTo>
                  <a:lnTo>
                    <a:pt x="19430" y="28955"/>
                  </a:lnTo>
                  <a:lnTo>
                    <a:pt x="30479" y="28955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4" name="object 694"/>
            <p:cNvSpPr/>
            <p:nvPr/>
          </p:nvSpPr>
          <p:spPr>
            <a:xfrm>
              <a:off x="4011168" y="2269235"/>
              <a:ext cx="27940" cy="26034"/>
            </a:xfrm>
            <a:custGeom>
              <a:avLst/>
              <a:gdLst/>
              <a:ahLst/>
              <a:cxnLst/>
              <a:rect l="l" t="t" r="r" b="b"/>
              <a:pathLst>
                <a:path w="27939" h="26035">
                  <a:moveTo>
                    <a:pt x="27432" y="0"/>
                  </a:moveTo>
                  <a:lnTo>
                    <a:pt x="0" y="0"/>
                  </a:lnTo>
                  <a:lnTo>
                    <a:pt x="0" y="25907"/>
                  </a:lnTo>
                  <a:lnTo>
                    <a:pt x="27432" y="25907"/>
                  </a:lnTo>
                  <a:lnTo>
                    <a:pt x="27432" y="0"/>
                  </a:lnTo>
                  <a:close/>
                </a:path>
              </a:pathLst>
            </a:custGeom>
            <a:solidFill>
              <a:srgbClr val="40404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5" name="object 695"/>
            <p:cNvSpPr/>
            <p:nvPr/>
          </p:nvSpPr>
          <p:spPr>
            <a:xfrm>
              <a:off x="4011167" y="2269235"/>
              <a:ext cx="29209" cy="29209"/>
            </a:xfrm>
            <a:custGeom>
              <a:avLst/>
              <a:gdLst/>
              <a:ahLst/>
              <a:cxnLst/>
              <a:rect l="l" t="t" r="r" b="b"/>
              <a:pathLst>
                <a:path w="29210" h="29210">
                  <a:moveTo>
                    <a:pt x="28955" y="0"/>
                  </a:moveTo>
                  <a:lnTo>
                    <a:pt x="0" y="0"/>
                  </a:lnTo>
                  <a:lnTo>
                    <a:pt x="0" y="28955"/>
                  </a:lnTo>
                  <a:lnTo>
                    <a:pt x="9651" y="28955"/>
                  </a:lnTo>
                  <a:lnTo>
                    <a:pt x="9651" y="24129"/>
                  </a:lnTo>
                  <a:lnTo>
                    <a:pt x="6857" y="24129"/>
                  </a:lnTo>
                  <a:lnTo>
                    <a:pt x="6857" y="20954"/>
                  </a:lnTo>
                  <a:lnTo>
                    <a:pt x="1396" y="20954"/>
                  </a:lnTo>
                  <a:lnTo>
                    <a:pt x="1396" y="3174"/>
                  </a:lnTo>
                  <a:lnTo>
                    <a:pt x="24764" y="3174"/>
                  </a:lnTo>
                  <a:lnTo>
                    <a:pt x="24764" y="20954"/>
                  </a:lnTo>
                  <a:lnTo>
                    <a:pt x="22097" y="20954"/>
                  </a:lnTo>
                  <a:lnTo>
                    <a:pt x="22097" y="24129"/>
                  </a:lnTo>
                  <a:lnTo>
                    <a:pt x="19303" y="24129"/>
                  </a:lnTo>
                  <a:lnTo>
                    <a:pt x="19303" y="28955"/>
                  </a:lnTo>
                  <a:lnTo>
                    <a:pt x="28955" y="28955"/>
                  </a:lnTo>
                  <a:lnTo>
                    <a:pt x="28955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6" name="object 696"/>
            <p:cNvSpPr/>
            <p:nvPr/>
          </p:nvSpPr>
          <p:spPr>
            <a:xfrm>
              <a:off x="4040124" y="2269235"/>
              <a:ext cx="27940" cy="26034"/>
            </a:xfrm>
            <a:custGeom>
              <a:avLst/>
              <a:gdLst/>
              <a:ahLst/>
              <a:cxnLst/>
              <a:rect l="l" t="t" r="r" b="b"/>
              <a:pathLst>
                <a:path w="27939" h="26035">
                  <a:moveTo>
                    <a:pt x="27432" y="0"/>
                  </a:moveTo>
                  <a:lnTo>
                    <a:pt x="0" y="0"/>
                  </a:lnTo>
                  <a:lnTo>
                    <a:pt x="0" y="25907"/>
                  </a:lnTo>
                  <a:lnTo>
                    <a:pt x="27432" y="25907"/>
                  </a:lnTo>
                  <a:lnTo>
                    <a:pt x="27432" y="0"/>
                  </a:lnTo>
                  <a:close/>
                </a:path>
              </a:pathLst>
            </a:custGeom>
            <a:solidFill>
              <a:srgbClr val="40404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7" name="object 697"/>
            <p:cNvSpPr/>
            <p:nvPr/>
          </p:nvSpPr>
          <p:spPr>
            <a:xfrm>
              <a:off x="4040124" y="2269235"/>
              <a:ext cx="29209" cy="29209"/>
            </a:xfrm>
            <a:custGeom>
              <a:avLst/>
              <a:gdLst/>
              <a:ahLst/>
              <a:cxnLst/>
              <a:rect l="l" t="t" r="r" b="b"/>
              <a:pathLst>
                <a:path w="29210" h="29210">
                  <a:moveTo>
                    <a:pt x="28956" y="0"/>
                  </a:moveTo>
                  <a:lnTo>
                    <a:pt x="0" y="0"/>
                  </a:lnTo>
                  <a:lnTo>
                    <a:pt x="0" y="28955"/>
                  </a:lnTo>
                  <a:lnTo>
                    <a:pt x="10541" y="28955"/>
                  </a:lnTo>
                  <a:lnTo>
                    <a:pt x="10541" y="24129"/>
                  </a:lnTo>
                  <a:lnTo>
                    <a:pt x="7874" y="24129"/>
                  </a:lnTo>
                  <a:lnTo>
                    <a:pt x="7874" y="20954"/>
                  </a:lnTo>
                  <a:lnTo>
                    <a:pt x="2667" y="20954"/>
                  </a:lnTo>
                  <a:lnTo>
                    <a:pt x="2667" y="3174"/>
                  </a:lnTo>
                  <a:lnTo>
                    <a:pt x="23749" y="3174"/>
                  </a:lnTo>
                  <a:lnTo>
                    <a:pt x="23749" y="20954"/>
                  </a:lnTo>
                  <a:lnTo>
                    <a:pt x="22352" y="20954"/>
                  </a:lnTo>
                  <a:lnTo>
                    <a:pt x="22352" y="24129"/>
                  </a:lnTo>
                  <a:lnTo>
                    <a:pt x="19685" y="24129"/>
                  </a:lnTo>
                  <a:lnTo>
                    <a:pt x="19685" y="28955"/>
                  </a:lnTo>
                  <a:lnTo>
                    <a:pt x="28956" y="28955"/>
                  </a:lnTo>
                  <a:lnTo>
                    <a:pt x="28956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8" name="object 698"/>
            <p:cNvSpPr/>
            <p:nvPr/>
          </p:nvSpPr>
          <p:spPr>
            <a:xfrm>
              <a:off x="4069080" y="2269235"/>
              <a:ext cx="27940" cy="26034"/>
            </a:xfrm>
            <a:custGeom>
              <a:avLst/>
              <a:gdLst/>
              <a:ahLst/>
              <a:cxnLst/>
              <a:rect l="l" t="t" r="r" b="b"/>
              <a:pathLst>
                <a:path w="27939" h="26035">
                  <a:moveTo>
                    <a:pt x="27432" y="0"/>
                  </a:moveTo>
                  <a:lnTo>
                    <a:pt x="0" y="0"/>
                  </a:lnTo>
                  <a:lnTo>
                    <a:pt x="0" y="25907"/>
                  </a:lnTo>
                  <a:lnTo>
                    <a:pt x="27432" y="25907"/>
                  </a:lnTo>
                  <a:lnTo>
                    <a:pt x="27432" y="0"/>
                  </a:lnTo>
                  <a:close/>
                </a:path>
              </a:pathLst>
            </a:custGeom>
            <a:solidFill>
              <a:srgbClr val="40404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9" name="object 699"/>
            <p:cNvSpPr/>
            <p:nvPr/>
          </p:nvSpPr>
          <p:spPr>
            <a:xfrm>
              <a:off x="4069080" y="2269235"/>
              <a:ext cx="30480" cy="29209"/>
            </a:xfrm>
            <a:custGeom>
              <a:avLst/>
              <a:gdLst/>
              <a:ahLst/>
              <a:cxnLst/>
              <a:rect l="l" t="t" r="r" b="b"/>
              <a:pathLst>
                <a:path w="30479" h="29210">
                  <a:moveTo>
                    <a:pt x="30479" y="0"/>
                  </a:moveTo>
                  <a:lnTo>
                    <a:pt x="0" y="0"/>
                  </a:lnTo>
                  <a:lnTo>
                    <a:pt x="0" y="28955"/>
                  </a:lnTo>
                  <a:lnTo>
                    <a:pt x="9651" y="28955"/>
                  </a:lnTo>
                  <a:lnTo>
                    <a:pt x="9651" y="24129"/>
                  </a:lnTo>
                  <a:lnTo>
                    <a:pt x="8254" y="24129"/>
                  </a:lnTo>
                  <a:lnTo>
                    <a:pt x="8254" y="20954"/>
                  </a:lnTo>
                  <a:lnTo>
                    <a:pt x="2793" y="20954"/>
                  </a:lnTo>
                  <a:lnTo>
                    <a:pt x="2793" y="3174"/>
                  </a:lnTo>
                  <a:lnTo>
                    <a:pt x="24891" y="3174"/>
                  </a:lnTo>
                  <a:lnTo>
                    <a:pt x="24891" y="20954"/>
                  </a:lnTo>
                  <a:lnTo>
                    <a:pt x="22224" y="20954"/>
                  </a:lnTo>
                  <a:lnTo>
                    <a:pt x="22224" y="24129"/>
                  </a:lnTo>
                  <a:lnTo>
                    <a:pt x="20827" y="24129"/>
                  </a:lnTo>
                  <a:lnTo>
                    <a:pt x="20827" y="28955"/>
                  </a:lnTo>
                  <a:lnTo>
                    <a:pt x="30479" y="28955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0" name="object 700"/>
            <p:cNvSpPr/>
            <p:nvPr/>
          </p:nvSpPr>
          <p:spPr>
            <a:xfrm>
              <a:off x="4099560" y="2269235"/>
              <a:ext cx="27940" cy="26034"/>
            </a:xfrm>
            <a:custGeom>
              <a:avLst/>
              <a:gdLst/>
              <a:ahLst/>
              <a:cxnLst/>
              <a:rect l="l" t="t" r="r" b="b"/>
              <a:pathLst>
                <a:path w="27939" h="26035">
                  <a:moveTo>
                    <a:pt x="27432" y="0"/>
                  </a:moveTo>
                  <a:lnTo>
                    <a:pt x="0" y="0"/>
                  </a:lnTo>
                  <a:lnTo>
                    <a:pt x="0" y="25907"/>
                  </a:lnTo>
                  <a:lnTo>
                    <a:pt x="27432" y="25907"/>
                  </a:lnTo>
                  <a:lnTo>
                    <a:pt x="27432" y="0"/>
                  </a:lnTo>
                  <a:close/>
                </a:path>
              </a:pathLst>
            </a:custGeom>
            <a:solidFill>
              <a:srgbClr val="40404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1" name="object 701"/>
            <p:cNvSpPr/>
            <p:nvPr/>
          </p:nvSpPr>
          <p:spPr>
            <a:xfrm>
              <a:off x="4099559" y="2269235"/>
              <a:ext cx="30480" cy="29209"/>
            </a:xfrm>
            <a:custGeom>
              <a:avLst/>
              <a:gdLst/>
              <a:ahLst/>
              <a:cxnLst/>
              <a:rect l="l" t="t" r="r" b="b"/>
              <a:pathLst>
                <a:path w="30479" h="29210">
                  <a:moveTo>
                    <a:pt x="30479" y="0"/>
                  </a:moveTo>
                  <a:lnTo>
                    <a:pt x="0" y="0"/>
                  </a:lnTo>
                  <a:lnTo>
                    <a:pt x="0" y="28955"/>
                  </a:lnTo>
                  <a:lnTo>
                    <a:pt x="9651" y="28955"/>
                  </a:lnTo>
                  <a:lnTo>
                    <a:pt x="9651" y="24129"/>
                  </a:lnTo>
                  <a:lnTo>
                    <a:pt x="6984" y="24129"/>
                  </a:lnTo>
                  <a:lnTo>
                    <a:pt x="6984" y="20954"/>
                  </a:lnTo>
                  <a:lnTo>
                    <a:pt x="2793" y="20954"/>
                  </a:lnTo>
                  <a:lnTo>
                    <a:pt x="2793" y="3174"/>
                  </a:lnTo>
                  <a:lnTo>
                    <a:pt x="24891" y="3174"/>
                  </a:lnTo>
                  <a:lnTo>
                    <a:pt x="24891" y="20954"/>
                  </a:lnTo>
                  <a:lnTo>
                    <a:pt x="22224" y="20954"/>
                  </a:lnTo>
                  <a:lnTo>
                    <a:pt x="22224" y="24129"/>
                  </a:lnTo>
                  <a:lnTo>
                    <a:pt x="19430" y="24129"/>
                  </a:lnTo>
                  <a:lnTo>
                    <a:pt x="19430" y="28955"/>
                  </a:lnTo>
                  <a:lnTo>
                    <a:pt x="30479" y="28955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2" name="object 702"/>
            <p:cNvSpPr/>
            <p:nvPr/>
          </p:nvSpPr>
          <p:spPr>
            <a:xfrm>
              <a:off x="4130040" y="2269235"/>
              <a:ext cx="27940" cy="26034"/>
            </a:xfrm>
            <a:custGeom>
              <a:avLst/>
              <a:gdLst/>
              <a:ahLst/>
              <a:cxnLst/>
              <a:rect l="l" t="t" r="r" b="b"/>
              <a:pathLst>
                <a:path w="27939" h="26035">
                  <a:moveTo>
                    <a:pt x="27432" y="0"/>
                  </a:moveTo>
                  <a:lnTo>
                    <a:pt x="0" y="0"/>
                  </a:lnTo>
                  <a:lnTo>
                    <a:pt x="0" y="25907"/>
                  </a:lnTo>
                  <a:lnTo>
                    <a:pt x="27432" y="25907"/>
                  </a:lnTo>
                  <a:lnTo>
                    <a:pt x="27432" y="0"/>
                  </a:lnTo>
                  <a:close/>
                </a:path>
              </a:pathLst>
            </a:custGeom>
            <a:solidFill>
              <a:srgbClr val="40404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3" name="object 703"/>
            <p:cNvSpPr/>
            <p:nvPr/>
          </p:nvSpPr>
          <p:spPr>
            <a:xfrm>
              <a:off x="4130040" y="2269235"/>
              <a:ext cx="29209" cy="29209"/>
            </a:xfrm>
            <a:custGeom>
              <a:avLst/>
              <a:gdLst/>
              <a:ahLst/>
              <a:cxnLst/>
              <a:rect l="l" t="t" r="r" b="b"/>
              <a:pathLst>
                <a:path w="29210" h="29210">
                  <a:moveTo>
                    <a:pt x="28955" y="0"/>
                  </a:moveTo>
                  <a:lnTo>
                    <a:pt x="0" y="0"/>
                  </a:lnTo>
                  <a:lnTo>
                    <a:pt x="0" y="28955"/>
                  </a:lnTo>
                  <a:lnTo>
                    <a:pt x="9651" y="28955"/>
                  </a:lnTo>
                  <a:lnTo>
                    <a:pt x="9651" y="24129"/>
                  </a:lnTo>
                  <a:lnTo>
                    <a:pt x="6857" y="24129"/>
                  </a:lnTo>
                  <a:lnTo>
                    <a:pt x="6857" y="20954"/>
                  </a:lnTo>
                  <a:lnTo>
                    <a:pt x="1396" y="20954"/>
                  </a:lnTo>
                  <a:lnTo>
                    <a:pt x="1396" y="3174"/>
                  </a:lnTo>
                  <a:lnTo>
                    <a:pt x="24764" y="3174"/>
                  </a:lnTo>
                  <a:lnTo>
                    <a:pt x="24764" y="20954"/>
                  </a:lnTo>
                  <a:lnTo>
                    <a:pt x="22097" y="20954"/>
                  </a:lnTo>
                  <a:lnTo>
                    <a:pt x="22097" y="24129"/>
                  </a:lnTo>
                  <a:lnTo>
                    <a:pt x="19303" y="24129"/>
                  </a:lnTo>
                  <a:lnTo>
                    <a:pt x="19303" y="28955"/>
                  </a:lnTo>
                  <a:lnTo>
                    <a:pt x="28955" y="28955"/>
                  </a:lnTo>
                  <a:lnTo>
                    <a:pt x="28955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04" name="object 704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6458711" y="4838699"/>
              <a:ext cx="2980944" cy="135636"/>
            </a:xfrm>
            <a:prstGeom prst="rect">
              <a:avLst/>
            </a:prstGeom>
          </p:spPr>
        </p:pic>
        <p:sp>
          <p:nvSpPr>
            <p:cNvPr id="705" name="object 705"/>
            <p:cNvSpPr/>
            <p:nvPr/>
          </p:nvSpPr>
          <p:spPr>
            <a:xfrm>
              <a:off x="9460992" y="4838700"/>
              <a:ext cx="18415" cy="113030"/>
            </a:xfrm>
            <a:custGeom>
              <a:avLst/>
              <a:gdLst/>
              <a:ahLst/>
              <a:cxnLst/>
              <a:rect l="l" t="t" r="r" b="b"/>
              <a:pathLst>
                <a:path w="18415" h="113029">
                  <a:moveTo>
                    <a:pt x="18288" y="0"/>
                  </a:moveTo>
                  <a:lnTo>
                    <a:pt x="0" y="0"/>
                  </a:lnTo>
                  <a:lnTo>
                    <a:pt x="0" y="112775"/>
                  </a:lnTo>
                  <a:lnTo>
                    <a:pt x="18288" y="112775"/>
                  </a:lnTo>
                  <a:lnTo>
                    <a:pt x="18288" y="0"/>
                  </a:lnTo>
                  <a:close/>
                </a:path>
              </a:pathLst>
            </a:custGeom>
            <a:solidFill>
              <a:srgbClr val="57585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6" name="object 706"/>
            <p:cNvSpPr/>
            <p:nvPr/>
          </p:nvSpPr>
          <p:spPr>
            <a:xfrm>
              <a:off x="6201143" y="5038344"/>
              <a:ext cx="3552825" cy="23495"/>
            </a:xfrm>
            <a:custGeom>
              <a:avLst/>
              <a:gdLst/>
              <a:ahLst/>
              <a:cxnLst/>
              <a:rect l="l" t="t" r="r" b="b"/>
              <a:pathLst>
                <a:path w="3552825" h="23495">
                  <a:moveTo>
                    <a:pt x="19812" y="11430"/>
                  </a:moveTo>
                  <a:lnTo>
                    <a:pt x="9271" y="11430"/>
                  </a:lnTo>
                  <a:lnTo>
                    <a:pt x="9271" y="0"/>
                  </a:lnTo>
                  <a:lnTo>
                    <a:pt x="0" y="0"/>
                  </a:lnTo>
                  <a:lnTo>
                    <a:pt x="0" y="22860"/>
                  </a:lnTo>
                  <a:lnTo>
                    <a:pt x="19812" y="22860"/>
                  </a:lnTo>
                  <a:lnTo>
                    <a:pt x="19812" y="11430"/>
                  </a:lnTo>
                  <a:close/>
                </a:path>
                <a:path w="3552825" h="23495">
                  <a:moveTo>
                    <a:pt x="78867" y="12192"/>
                  </a:moveTo>
                  <a:lnTo>
                    <a:pt x="48768" y="12192"/>
                  </a:lnTo>
                  <a:lnTo>
                    <a:pt x="48768" y="22860"/>
                  </a:lnTo>
                  <a:lnTo>
                    <a:pt x="78867" y="22860"/>
                  </a:lnTo>
                  <a:lnTo>
                    <a:pt x="78867" y="12192"/>
                  </a:lnTo>
                  <a:close/>
                </a:path>
                <a:path w="3552825" h="23495">
                  <a:moveTo>
                    <a:pt x="138938" y="12192"/>
                  </a:moveTo>
                  <a:lnTo>
                    <a:pt x="108839" y="12192"/>
                  </a:lnTo>
                  <a:lnTo>
                    <a:pt x="108839" y="22860"/>
                  </a:lnTo>
                  <a:lnTo>
                    <a:pt x="138938" y="22860"/>
                  </a:lnTo>
                  <a:lnTo>
                    <a:pt x="138938" y="12192"/>
                  </a:lnTo>
                  <a:close/>
                </a:path>
                <a:path w="3552825" h="23495">
                  <a:moveTo>
                    <a:pt x="196342" y="12192"/>
                  </a:moveTo>
                  <a:lnTo>
                    <a:pt x="166243" y="12192"/>
                  </a:lnTo>
                  <a:lnTo>
                    <a:pt x="166243" y="22860"/>
                  </a:lnTo>
                  <a:lnTo>
                    <a:pt x="196342" y="22860"/>
                  </a:lnTo>
                  <a:lnTo>
                    <a:pt x="196342" y="12192"/>
                  </a:lnTo>
                  <a:close/>
                </a:path>
                <a:path w="3552825" h="23495">
                  <a:moveTo>
                    <a:pt x="255143" y="12192"/>
                  </a:moveTo>
                  <a:lnTo>
                    <a:pt x="225044" y="12192"/>
                  </a:lnTo>
                  <a:lnTo>
                    <a:pt x="225044" y="22860"/>
                  </a:lnTo>
                  <a:lnTo>
                    <a:pt x="255143" y="22860"/>
                  </a:lnTo>
                  <a:lnTo>
                    <a:pt x="255143" y="12192"/>
                  </a:lnTo>
                  <a:close/>
                </a:path>
                <a:path w="3552825" h="23495">
                  <a:moveTo>
                    <a:pt x="315214" y="12192"/>
                  </a:moveTo>
                  <a:lnTo>
                    <a:pt x="285242" y="12192"/>
                  </a:lnTo>
                  <a:lnTo>
                    <a:pt x="285242" y="22860"/>
                  </a:lnTo>
                  <a:lnTo>
                    <a:pt x="315214" y="22860"/>
                  </a:lnTo>
                  <a:lnTo>
                    <a:pt x="315214" y="12192"/>
                  </a:lnTo>
                  <a:close/>
                </a:path>
                <a:path w="3552825" h="23495">
                  <a:moveTo>
                    <a:pt x="374015" y="12192"/>
                  </a:moveTo>
                  <a:lnTo>
                    <a:pt x="343916" y="12192"/>
                  </a:lnTo>
                  <a:lnTo>
                    <a:pt x="343916" y="22860"/>
                  </a:lnTo>
                  <a:lnTo>
                    <a:pt x="374015" y="22860"/>
                  </a:lnTo>
                  <a:lnTo>
                    <a:pt x="374015" y="12192"/>
                  </a:lnTo>
                  <a:close/>
                </a:path>
                <a:path w="3552825" h="23495">
                  <a:moveTo>
                    <a:pt x="434213" y="12192"/>
                  </a:moveTo>
                  <a:lnTo>
                    <a:pt x="404114" y="12192"/>
                  </a:lnTo>
                  <a:lnTo>
                    <a:pt x="404114" y="22860"/>
                  </a:lnTo>
                  <a:lnTo>
                    <a:pt x="434213" y="22860"/>
                  </a:lnTo>
                  <a:lnTo>
                    <a:pt x="434213" y="12192"/>
                  </a:lnTo>
                  <a:close/>
                </a:path>
                <a:path w="3552825" h="23495">
                  <a:moveTo>
                    <a:pt x="490220" y="12192"/>
                  </a:moveTo>
                  <a:lnTo>
                    <a:pt x="461518" y="12192"/>
                  </a:lnTo>
                  <a:lnTo>
                    <a:pt x="461518" y="22860"/>
                  </a:lnTo>
                  <a:lnTo>
                    <a:pt x="490220" y="22860"/>
                  </a:lnTo>
                  <a:lnTo>
                    <a:pt x="490220" y="12192"/>
                  </a:lnTo>
                  <a:close/>
                </a:path>
                <a:path w="3552825" h="23495">
                  <a:moveTo>
                    <a:pt x="550291" y="12192"/>
                  </a:moveTo>
                  <a:lnTo>
                    <a:pt x="520319" y="12192"/>
                  </a:lnTo>
                  <a:lnTo>
                    <a:pt x="520319" y="22860"/>
                  </a:lnTo>
                  <a:lnTo>
                    <a:pt x="550291" y="22860"/>
                  </a:lnTo>
                  <a:lnTo>
                    <a:pt x="550291" y="12192"/>
                  </a:lnTo>
                  <a:close/>
                </a:path>
                <a:path w="3552825" h="23495">
                  <a:moveTo>
                    <a:pt x="610489" y="12192"/>
                  </a:moveTo>
                  <a:lnTo>
                    <a:pt x="580390" y="12192"/>
                  </a:lnTo>
                  <a:lnTo>
                    <a:pt x="580390" y="22860"/>
                  </a:lnTo>
                  <a:lnTo>
                    <a:pt x="610489" y="22860"/>
                  </a:lnTo>
                  <a:lnTo>
                    <a:pt x="610489" y="12192"/>
                  </a:lnTo>
                  <a:close/>
                </a:path>
                <a:path w="3552825" h="23495">
                  <a:moveTo>
                    <a:pt x="669290" y="12192"/>
                  </a:moveTo>
                  <a:lnTo>
                    <a:pt x="639191" y="12192"/>
                  </a:lnTo>
                  <a:lnTo>
                    <a:pt x="639191" y="22860"/>
                  </a:lnTo>
                  <a:lnTo>
                    <a:pt x="669290" y="22860"/>
                  </a:lnTo>
                  <a:lnTo>
                    <a:pt x="669290" y="12192"/>
                  </a:lnTo>
                  <a:close/>
                </a:path>
                <a:path w="3552825" h="23495">
                  <a:moveTo>
                    <a:pt x="729361" y="12192"/>
                  </a:moveTo>
                  <a:lnTo>
                    <a:pt x="699262" y="12192"/>
                  </a:lnTo>
                  <a:lnTo>
                    <a:pt x="699262" y="22860"/>
                  </a:lnTo>
                  <a:lnTo>
                    <a:pt x="729361" y="22860"/>
                  </a:lnTo>
                  <a:lnTo>
                    <a:pt x="729361" y="12192"/>
                  </a:lnTo>
                  <a:close/>
                </a:path>
                <a:path w="3552825" h="23495">
                  <a:moveTo>
                    <a:pt x="785368" y="12192"/>
                  </a:moveTo>
                  <a:lnTo>
                    <a:pt x="758063" y="12192"/>
                  </a:lnTo>
                  <a:lnTo>
                    <a:pt x="758063" y="22860"/>
                  </a:lnTo>
                  <a:lnTo>
                    <a:pt x="785368" y="22860"/>
                  </a:lnTo>
                  <a:lnTo>
                    <a:pt x="785368" y="12192"/>
                  </a:lnTo>
                  <a:close/>
                </a:path>
                <a:path w="3552825" h="23495">
                  <a:moveTo>
                    <a:pt x="845566" y="12192"/>
                  </a:moveTo>
                  <a:lnTo>
                    <a:pt x="815467" y="12192"/>
                  </a:lnTo>
                  <a:lnTo>
                    <a:pt x="815467" y="22860"/>
                  </a:lnTo>
                  <a:lnTo>
                    <a:pt x="845566" y="22860"/>
                  </a:lnTo>
                  <a:lnTo>
                    <a:pt x="845566" y="12192"/>
                  </a:lnTo>
                  <a:close/>
                </a:path>
                <a:path w="3552825" h="23495">
                  <a:moveTo>
                    <a:pt x="904240" y="12192"/>
                  </a:moveTo>
                  <a:lnTo>
                    <a:pt x="875538" y="12192"/>
                  </a:lnTo>
                  <a:lnTo>
                    <a:pt x="875538" y="22860"/>
                  </a:lnTo>
                  <a:lnTo>
                    <a:pt x="904240" y="22860"/>
                  </a:lnTo>
                  <a:lnTo>
                    <a:pt x="904240" y="12192"/>
                  </a:lnTo>
                  <a:close/>
                </a:path>
                <a:path w="3552825" h="23495">
                  <a:moveTo>
                    <a:pt x="964438" y="12192"/>
                  </a:moveTo>
                  <a:lnTo>
                    <a:pt x="934339" y="12192"/>
                  </a:lnTo>
                  <a:lnTo>
                    <a:pt x="934339" y="22860"/>
                  </a:lnTo>
                  <a:lnTo>
                    <a:pt x="964438" y="22860"/>
                  </a:lnTo>
                  <a:lnTo>
                    <a:pt x="964438" y="12192"/>
                  </a:lnTo>
                  <a:close/>
                </a:path>
                <a:path w="3552825" h="23495">
                  <a:moveTo>
                    <a:pt x="1024509" y="12192"/>
                  </a:moveTo>
                  <a:lnTo>
                    <a:pt x="994537" y="12192"/>
                  </a:lnTo>
                  <a:lnTo>
                    <a:pt x="994537" y="22860"/>
                  </a:lnTo>
                  <a:lnTo>
                    <a:pt x="1024509" y="22860"/>
                  </a:lnTo>
                  <a:lnTo>
                    <a:pt x="1024509" y="12192"/>
                  </a:lnTo>
                  <a:close/>
                </a:path>
                <a:path w="3552825" h="23495">
                  <a:moveTo>
                    <a:pt x="1080643" y="12192"/>
                  </a:moveTo>
                  <a:lnTo>
                    <a:pt x="1053211" y="12192"/>
                  </a:lnTo>
                  <a:lnTo>
                    <a:pt x="1053211" y="22860"/>
                  </a:lnTo>
                  <a:lnTo>
                    <a:pt x="1080643" y="22860"/>
                  </a:lnTo>
                  <a:lnTo>
                    <a:pt x="1080643" y="12192"/>
                  </a:lnTo>
                  <a:close/>
                </a:path>
                <a:path w="3552825" h="23495">
                  <a:moveTo>
                    <a:pt x="1140714" y="12192"/>
                  </a:moveTo>
                  <a:lnTo>
                    <a:pt x="1110615" y="12192"/>
                  </a:lnTo>
                  <a:lnTo>
                    <a:pt x="1110615" y="22860"/>
                  </a:lnTo>
                  <a:lnTo>
                    <a:pt x="1140714" y="22860"/>
                  </a:lnTo>
                  <a:lnTo>
                    <a:pt x="1140714" y="12192"/>
                  </a:lnTo>
                  <a:close/>
                </a:path>
                <a:path w="3552825" h="23495">
                  <a:moveTo>
                    <a:pt x="1199515" y="12192"/>
                  </a:moveTo>
                  <a:lnTo>
                    <a:pt x="1170813" y="12192"/>
                  </a:lnTo>
                  <a:lnTo>
                    <a:pt x="1170813" y="22860"/>
                  </a:lnTo>
                  <a:lnTo>
                    <a:pt x="1199515" y="22860"/>
                  </a:lnTo>
                  <a:lnTo>
                    <a:pt x="1199515" y="12192"/>
                  </a:lnTo>
                  <a:close/>
                </a:path>
                <a:path w="3552825" h="23495">
                  <a:moveTo>
                    <a:pt x="1259586" y="12192"/>
                  </a:moveTo>
                  <a:lnTo>
                    <a:pt x="1229614" y="12192"/>
                  </a:lnTo>
                  <a:lnTo>
                    <a:pt x="1229614" y="22860"/>
                  </a:lnTo>
                  <a:lnTo>
                    <a:pt x="1259586" y="22860"/>
                  </a:lnTo>
                  <a:lnTo>
                    <a:pt x="1259586" y="12192"/>
                  </a:lnTo>
                  <a:close/>
                </a:path>
                <a:path w="3552825" h="23495">
                  <a:moveTo>
                    <a:pt x="1318387" y="12192"/>
                  </a:moveTo>
                  <a:lnTo>
                    <a:pt x="1289685" y="12192"/>
                  </a:lnTo>
                  <a:lnTo>
                    <a:pt x="1289685" y="22860"/>
                  </a:lnTo>
                  <a:lnTo>
                    <a:pt x="1318387" y="22860"/>
                  </a:lnTo>
                  <a:lnTo>
                    <a:pt x="1318387" y="12192"/>
                  </a:lnTo>
                  <a:close/>
                </a:path>
                <a:path w="3552825" h="23495">
                  <a:moveTo>
                    <a:pt x="1378585" y="12192"/>
                  </a:moveTo>
                  <a:lnTo>
                    <a:pt x="1348486" y="12192"/>
                  </a:lnTo>
                  <a:lnTo>
                    <a:pt x="1348486" y="22860"/>
                  </a:lnTo>
                  <a:lnTo>
                    <a:pt x="1378585" y="22860"/>
                  </a:lnTo>
                  <a:lnTo>
                    <a:pt x="1378585" y="12192"/>
                  </a:lnTo>
                  <a:close/>
                </a:path>
                <a:path w="3552825" h="23495">
                  <a:moveTo>
                    <a:pt x="1435862" y="12192"/>
                  </a:moveTo>
                  <a:lnTo>
                    <a:pt x="1405890" y="12192"/>
                  </a:lnTo>
                  <a:lnTo>
                    <a:pt x="1405890" y="22860"/>
                  </a:lnTo>
                  <a:lnTo>
                    <a:pt x="1435862" y="22860"/>
                  </a:lnTo>
                  <a:lnTo>
                    <a:pt x="1435862" y="12192"/>
                  </a:lnTo>
                  <a:close/>
                </a:path>
                <a:path w="3552825" h="23495">
                  <a:moveTo>
                    <a:pt x="1494663" y="12192"/>
                  </a:moveTo>
                  <a:lnTo>
                    <a:pt x="1465961" y="12192"/>
                  </a:lnTo>
                  <a:lnTo>
                    <a:pt x="1465961" y="22860"/>
                  </a:lnTo>
                  <a:lnTo>
                    <a:pt x="1494663" y="22860"/>
                  </a:lnTo>
                  <a:lnTo>
                    <a:pt x="1494663" y="12192"/>
                  </a:lnTo>
                  <a:close/>
                </a:path>
                <a:path w="3552825" h="23495">
                  <a:moveTo>
                    <a:pt x="1554861" y="12192"/>
                  </a:moveTo>
                  <a:lnTo>
                    <a:pt x="1524762" y="12192"/>
                  </a:lnTo>
                  <a:lnTo>
                    <a:pt x="1524762" y="22860"/>
                  </a:lnTo>
                  <a:lnTo>
                    <a:pt x="1554861" y="22860"/>
                  </a:lnTo>
                  <a:lnTo>
                    <a:pt x="1554861" y="12192"/>
                  </a:lnTo>
                  <a:close/>
                </a:path>
                <a:path w="3552825" h="23495">
                  <a:moveTo>
                    <a:pt x="1613535" y="12192"/>
                  </a:moveTo>
                  <a:lnTo>
                    <a:pt x="1584833" y="12192"/>
                  </a:lnTo>
                  <a:lnTo>
                    <a:pt x="1584833" y="22860"/>
                  </a:lnTo>
                  <a:lnTo>
                    <a:pt x="1613535" y="22860"/>
                  </a:lnTo>
                  <a:lnTo>
                    <a:pt x="1613535" y="12192"/>
                  </a:lnTo>
                  <a:close/>
                </a:path>
                <a:path w="3552825" h="23495">
                  <a:moveTo>
                    <a:pt x="1673733" y="12192"/>
                  </a:moveTo>
                  <a:lnTo>
                    <a:pt x="1643634" y="12192"/>
                  </a:lnTo>
                  <a:lnTo>
                    <a:pt x="1643634" y="22860"/>
                  </a:lnTo>
                  <a:lnTo>
                    <a:pt x="1673733" y="22860"/>
                  </a:lnTo>
                  <a:lnTo>
                    <a:pt x="1673733" y="12192"/>
                  </a:lnTo>
                  <a:close/>
                </a:path>
                <a:path w="3552825" h="23495">
                  <a:moveTo>
                    <a:pt x="1731137" y="12192"/>
                  </a:moveTo>
                  <a:lnTo>
                    <a:pt x="1701038" y="12192"/>
                  </a:lnTo>
                  <a:lnTo>
                    <a:pt x="1701038" y="22860"/>
                  </a:lnTo>
                  <a:lnTo>
                    <a:pt x="1731137" y="22860"/>
                  </a:lnTo>
                  <a:lnTo>
                    <a:pt x="1731137" y="12192"/>
                  </a:lnTo>
                  <a:close/>
                </a:path>
                <a:path w="3552825" h="23495">
                  <a:moveTo>
                    <a:pt x="1789938" y="12192"/>
                  </a:moveTo>
                  <a:lnTo>
                    <a:pt x="1759839" y="12192"/>
                  </a:lnTo>
                  <a:lnTo>
                    <a:pt x="1759839" y="22860"/>
                  </a:lnTo>
                  <a:lnTo>
                    <a:pt x="1789938" y="22860"/>
                  </a:lnTo>
                  <a:lnTo>
                    <a:pt x="1789938" y="12192"/>
                  </a:lnTo>
                  <a:close/>
                </a:path>
                <a:path w="3552825" h="23495">
                  <a:moveTo>
                    <a:pt x="1850009" y="12192"/>
                  </a:moveTo>
                  <a:lnTo>
                    <a:pt x="1819910" y="12192"/>
                  </a:lnTo>
                  <a:lnTo>
                    <a:pt x="1819910" y="22860"/>
                  </a:lnTo>
                  <a:lnTo>
                    <a:pt x="1850009" y="22860"/>
                  </a:lnTo>
                  <a:lnTo>
                    <a:pt x="1850009" y="12192"/>
                  </a:lnTo>
                  <a:close/>
                </a:path>
                <a:path w="3552825" h="23495">
                  <a:moveTo>
                    <a:pt x="1908810" y="12192"/>
                  </a:moveTo>
                  <a:lnTo>
                    <a:pt x="1880108" y="12192"/>
                  </a:lnTo>
                  <a:lnTo>
                    <a:pt x="1880108" y="22860"/>
                  </a:lnTo>
                  <a:lnTo>
                    <a:pt x="1908810" y="22860"/>
                  </a:lnTo>
                  <a:lnTo>
                    <a:pt x="1908810" y="12192"/>
                  </a:lnTo>
                  <a:close/>
                </a:path>
                <a:path w="3552825" h="23495">
                  <a:moveTo>
                    <a:pt x="1968881" y="12192"/>
                  </a:moveTo>
                  <a:lnTo>
                    <a:pt x="1938909" y="12192"/>
                  </a:lnTo>
                  <a:lnTo>
                    <a:pt x="1938909" y="22860"/>
                  </a:lnTo>
                  <a:lnTo>
                    <a:pt x="1968881" y="22860"/>
                  </a:lnTo>
                  <a:lnTo>
                    <a:pt x="1968881" y="12192"/>
                  </a:lnTo>
                  <a:close/>
                </a:path>
                <a:path w="3552825" h="23495">
                  <a:moveTo>
                    <a:pt x="2026285" y="12192"/>
                  </a:moveTo>
                  <a:lnTo>
                    <a:pt x="1998980" y="12192"/>
                  </a:lnTo>
                  <a:lnTo>
                    <a:pt x="1998980" y="22860"/>
                  </a:lnTo>
                  <a:lnTo>
                    <a:pt x="2026285" y="22860"/>
                  </a:lnTo>
                  <a:lnTo>
                    <a:pt x="2026285" y="12192"/>
                  </a:lnTo>
                  <a:close/>
                </a:path>
                <a:path w="3552825" h="23495">
                  <a:moveTo>
                    <a:pt x="2085086" y="12192"/>
                  </a:moveTo>
                  <a:lnTo>
                    <a:pt x="2054987" y="12192"/>
                  </a:lnTo>
                  <a:lnTo>
                    <a:pt x="2054987" y="22860"/>
                  </a:lnTo>
                  <a:lnTo>
                    <a:pt x="2085086" y="22860"/>
                  </a:lnTo>
                  <a:lnTo>
                    <a:pt x="2085086" y="12192"/>
                  </a:lnTo>
                  <a:close/>
                </a:path>
                <a:path w="3552825" h="23495">
                  <a:moveTo>
                    <a:pt x="2145157" y="12192"/>
                  </a:moveTo>
                  <a:lnTo>
                    <a:pt x="2115185" y="12192"/>
                  </a:lnTo>
                  <a:lnTo>
                    <a:pt x="2115185" y="22860"/>
                  </a:lnTo>
                  <a:lnTo>
                    <a:pt x="2145157" y="22860"/>
                  </a:lnTo>
                  <a:lnTo>
                    <a:pt x="2145157" y="12192"/>
                  </a:lnTo>
                  <a:close/>
                </a:path>
                <a:path w="3552825" h="23495">
                  <a:moveTo>
                    <a:pt x="2203958" y="12192"/>
                  </a:moveTo>
                  <a:lnTo>
                    <a:pt x="2173859" y="12192"/>
                  </a:lnTo>
                  <a:lnTo>
                    <a:pt x="2173859" y="22860"/>
                  </a:lnTo>
                  <a:lnTo>
                    <a:pt x="2203958" y="22860"/>
                  </a:lnTo>
                  <a:lnTo>
                    <a:pt x="2203958" y="12192"/>
                  </a:lnTo>
                  <a:close/>
                </a:path>
                <a:path w="3552825" h="23495">
                  <a:moveTo>
                    <a:pt x="2264156" y="12192"/>
                  </a:moveTo>
                  <a:lnTo>
                    <a:pt x="2234057" y="12192"/>
                  </a:lnTo>
                  <a:lnTo>
                    <a:pt x="2234057" y="22860"/>
                  </a:lnTo>
                  <a:lnTo>
                    <a:pt x="2264156" y="22860"/>
                  </a:lnTo>
                  <a:lnTo>
                    <a:pt x="2264156" y="12192"/>
                  </a:lnTo>
                  <a:close/>
                </a:path>
                <a:path w="3552825" h="23495">
                  <a:moveTo>
                    <a:pt x="2321560" y="12192"/>
                  </a:moveTo>
                  <a:lnTo>
                    <a:pt x="2294128" y="12192"/>
                  </a:lnTo>
                  <a:lnTo>
                    <a:pt x="2294128" y="22860"/>
                  </a:lnTo>
                  <a:lnTo>
                    <a:pt x="2321560" y="22860"/>
                  </a:lnTo>
                  <a:lnTo>
                    <a:pt x="2321560" y="12192"/>
                  </a:lnTo>
                  <a:close/>
                </a:path>
                <a:path w="3552825" h="23495">
                  <a:moveTo>
                    <a:pt x="2380234" y="12192"/>
                  </a:moveTo>
                  <a:lnTo>
                    <a:pt x="2350262" y="12192"/>
                  </a:lnTo>
                  <a:lnTo>
                    <a:pt x="2350262" y="22860"/>
                  </a:lnTo>
                  <a:lnTo>
                    <a:pt x="2380234" y="22860"/>
                  </a:lnTo>
                  <a:lnTo>
                    <a:pt x="2380234" y="12192"/>
                  </a:lnTo>
                  <a:close/>
                </a:path>
                <a:path w="3552825" h="23495">
                  <a:moveTo>
                    <a:pt x="2440432" y="12192"/>
                  </a:moveTo>
                  <a:lnTo>
                    <a:pt x="2410333" y="12192"/>
                  </a:lnTo>
                  <a:lnTo>
                    <a:pt x="2410333" y="22860"/>
                  </a:lnTo>
                  <a:lnTo>
                    <a:pt x="2440432" y="22860"/>
                  </a:lnTo>
                  <a:lnTo>
                    <a:pt x="2440432" y="12192"/>
                  </a:lnTo>
                  <a:close/>
                </a:path>
                <a:path w="3552825" h="23495">
                  <a:moveTo>
                    <a:pt x="2499233" y="12192"/>
                  </a:moveTo>
                  <a:lnTo>
                    <a:pt x="2469134" y="12192"/>
                  </a:lnTo>
                  <a:lnTo>
                    <a:pt x="2469134" y="22860"/>
                  </a:lnTo>
                  <a:lnTo>
                    <a:pt x="2499233" y="22860"/>
                  </a:lnTo>
                  <a:lnTo>
                    <a:pt x="2499233" y="12192"/>
                  </a:lnTo>
                  <a:close/>
                </a:path>
                <a:path w="3552825" h="23495">
                  <a:moveTo>
                    <a:pt x="2559304" y="12192"/>
                  </a:moveTo>
                  <a:lnTo>
                    <a:pt x="2529205" y="12192"/>
                  </a:lnTo>
                  <a:lnTo>
                    <a:pt x="2529205" y="22860"/>
                  </a:lnTo>
                  <a:lnTo>
                    <a:pt x="2559304" y="22860"/>
                  </a:lnTo>
                  <a:lnTo>
                    <a:pt x="2559304" y="12192"/>
                  </a:lnTo>
                  <a:close/>
                </a:path>
                <a:path w="3552825" h="23495">
                  <a:moveTo>
                    <a:pt x="2618105" y="12192"/>
                  </a:moveTo>
                  <a:lnTo>
                    <a:pt x="2588006" y="12192"/>
                  </a:lnTo>
                  <a:lnTo>
                    <a:pt x="2588006" y="22860"/>
                  </a:lnTo>
                  <a:lnTo>
                    <a:pt x="2618105" y="22860"/>
                  </a:lnTo>
                  <a:lnTo>
                    <a:pt x="2618105" y="12192"/>
                  </a:lnTo>
                  <a:close/>
                </a:path>
                <a:path w="3552825" h="23495">
                  <a:moveTo>
                    <a:pt x="2675509" y="12192"/>
                  </a:moveTo>
                  <a:lnTo>
                    <a:pt x="2645410" y="12192"/>
                  </a:lnTo>
                  <a:lnTo>
                    <a:pt x="2645410" y="22860"/>
                  </a:lnTo>
                  <a:lnTo>
                    <a:pt x="2675509" y="22860"/>
                  </a:lnTo>
                  <a:lnTo>
                    <a:pt x="2675509" y="12192"/>
                  </a:lnTo>
                  <a:close/>
                </a:path>
                <a:path w="3552825" h="23495">
                  <a:moveTo>
                    <a:pt x="2735580" y="12192"/>
                  </a:moveTo>
                  <a:lnTo>
                    <a:pt x="2705608" y="12192"/>
                  </a:lnTo>
                  <a:lnTo>
                    <a:pt x="2705608" y="22860"/>
                  </a:lnTo>
                  <a:lnTo>
                    <a:pt x="2735580" y="22860"/>
                  </a:lnTo>
                  <a:lnTo>
                    <a:pt x="2735580" y="12192"/>
                  </a:lnTo>
                  <a:close/>
                </a:path>
                <a:path w="3552825" h="23495">
                  <a:moveTo>
                    <a:pt x="2794381" y="12192"/>
                  </a:moveTo>
                  <a:lnTo>
                    <a:pt x="2764282" y="12192"/>
                  </a:lnTo>
                  <a:lnTo>
                    <a:pt x="2764282" y="22860"/>
                  </a:lnTo>
                  <a:lnTo>
                    <a:pt x="2794381" y="22860"/>
                  </a:lnTo>
                  <a:lnTo>
                    <a:pt x="2794381" y="12192"/>
                  </a:lnTo>
                  <a:close/>
                </a:path>
                <a:path w="3552825" h="23495">
                  <a:moveTo>
                    <a:pt x="2854452" y="12192"/>
                  </a:moveTo>
                  <a:lnTo>
                    <a:pt x="2824480" y="12192"/>
                  </a:lnTo>
                  <a:lnTo>
                    <a:pt x="2824480" y="22860"/>
                  </a:lnTo>
                  <a:lnTo>
                    <a:pt x="2854452" y="22860"/>
                  </a:lnTo>
                  <a:lnTo>
                    <a:pt x="2854452" y="12192"/>
                  </a:lnTo>
                  <a:close/>
                </a:path>
                <a:path w="3552825" h="23495">
                  <a:moveTo>
                    <a:pt x="2913253" y="12192"/>
                  </a:moveTo>
                  <a:lnTo>
                    <a:pt x="2883154" y="12192"/>
                  </a:lnTo>
                  <a:lnTo>
                    <a:pt x="2883154" y="22860"/>
                  </a:lnTo>
                  <a:lnTo>
                    <a:pt x="2913253" y="22860"/>
                  </a:lnTo>
                  <a:lnTo>
                    <a:pt x="2913253" y="12192"/>
                  </a:lnTo>
                  <a:close/>
                </a:path>
                <a:path w="3552825" h="23495">
                  <a:moveTo>
                    <a:pt x="2970657" y="12192"/>
                  </a:moveTo>
                  <a:lnTo>
                    <a:pt x="2940558" y="12192"/>
                  </a:lnTo>
                  <a:lnTo>
                    <a:pt x="2940558" y="22860"/>
                  </a:lnTo>
                  <a:lnTo>
                    <a:pt x="2970657" y="22860"/>
                  </a:lnTo>
                  <a:lnTo>
                    <a:pt x="2970657" y="12192"/>
                  </a:lnTo>
                  <a:close/>
                </a:path>
                <a:path w="3552825" h="23495">
                  <a:moveTo>
                    <a:pt x="3029458" y="12192"/>
                  </a:moveTo>
                  <a:lnTo>
                    <a:pt x="3000756" y="12192"/>
                  </a:lnTo>
                  <a:lnTo>
                    <a:pt x="3000756" y="22860"/>
                  </a:lnTo>
                  <a:lnTo>
                    <a:pt x="3029458" y="22860"/>
                  </a:lnTo>
                  <a:lnTo>
                    <a:pt x="3029458" y="12192"/>
                  </a:lnTo>
                  <a:close/>
                </a:path>
                <a:path w="3552825" h="23495">
                  <a:moveTo>
                    <a:pt x="3089529" y="12192"/>
                  </a:moveTo>
                  <a:lnTo>
                    <a:pt x="3059557" y="12192"/>
                  </a:lnTo>
                  <a:lnTo>
                    <a:pt x="3059557" y="22860"/>
                  </a:lnTo>
                  <a:lnTo>
                    <a:pt x="3089529" y="22860"/>
                  </a:lnTo>
                  <a:lnTo>
                    <a:pt x="3089529" y="12192"/>
                  </a:lnTo>
                  <a:close/>
                </a:path>
                <a:path w="3552825" h="23495">
                  <a:moveTo>
                    <a:pt x="3149727" y="12192"/>
                  </a:moveTo>
                  <a:lnTo>
                    <a:pt x="3119628" y="12192"/>
                  </a:lnTo>
                  <a:lnTo>
                    <a:pt x="3119628" y="22860"/>
                  </a:lnTo>
                  <a:lnTo>
                    <a:pt x="3149727" y="22860"/>
                  </a:lnTo>
                  <a:lnTo>
                    <a:pt x="3149727" y="12192"/>
                  </a:lnTo>
                  <a:close/>
                </a:path>
                <a:path w="3552825" h="23495">
                  <a:moveTo>
                    <a:pt x="3208528" y="12192"/>
                  </a:moveTo>
                  <a:lnTo>
                    <a:pt x="3178429" y="12192"/>
                  </a:lnTo>
                  <a:lnTo>
                    <a:pt x="3178429" y="22860"/>
                  </a:lnTo>
                  <a:lnTo>
                    <a:pt x="3208528" y="22860"/>
                  </a:lnTo>
                  <a:lnTo>
                    <a:pt x="3208528" y="12192"/>
                  </a:lnTo>
                  <a:close/>
                </a:path>
                <a:path w="3552825" h="23495">
                  <a:moveTo>
                    <a:pt x="3265932" y="12192"/>
                  </a:moveTo>
                  <a:lnTo>
                    <a:pt x="3238500" y="12192"/>
                  </a:lnTo>
                  <a:lnTo>
                    <a:pt x="3238500" y="22860"/>
                  </a:lnTo>
                  <a:lnTo>
                    <a:pt x="3265932" y="22860"/>
                  </a:lnTo>
                  <a:lnTo>
                    <a:pt x="3265932" y="12192"/>
                  </a:lnTo>
                  <a:close/>
                </a:path>
                <a:path w="3552825" h="23495">
                  <a:moveTo>
                    <a:pt x="3324606" y="12192"/>
                  </a:moveTo>
                  <a:lnTo>
                    <a:pt x="3295904" y="12192"/>
                  </a:lnTo>
                  <a:lnTo>
                    <a:pt x="3295904" y="22860"/>
                  </a:lnTo>
                  <a:lnTo>
                    <a:pt x="3324606" y="22860"/>
                  </a:lnTo>
                  <a:lnTo>
                    <a:pt x="3324606" y="12192"/>
                  </a:lnTo>
                  <a:close/>
                </a:path>
                <a:path w="3552825" h="23495">
                  <a:moveTo>
                    <a:pt x="3384804" y="12192"/>
                  </a:moveTo>
                  <a:lnTo>
                    <a:pt x="3354705" y="12192"/>
                  </a:lnTo>
                  <a:lnTo>
                    <a:pt x="3354705" y="22860"/>
                  </a:lnTo>
                  <a:lnTo>
                    <a:pt x="3384804" y="22860"/>
                  </a:lnTo>
                  <a:lnTo>
                    <a:pt x="3384804" y="12192"/>
                  </a:lnTo>
                  <a:close/>
                </a:path>
                <a:path w="3552825" h="23495">
                  <a:moveTo>
                    <a:pt x="3443605" y="12192"/>
                  </a:moveTo>
                  <a:lnTo>
                    <a:pt x="3414903" y="12192"/>
                  </a:lnTo>
                  <a:lnTo>
                    <a:pt x="3414903" y="22860"/>
                  </a:lnTo>
                  <a:lnTo>
                    <a:pt x="3443605" y="22860"/>
                  </a:lnTo>
                  <a:lnTo>
                    <a:pt x="3443605" y="12192"/>
                  </a:lnTo>
                  <a:close/>
                </a:path>
                <a:path w="3552825" h="23495">
                  <a:moveTo>
                    <a:pt x="3503676" y="12192"/>
                  </a:moveTo>
                  <a:lnTo>
                    <a:pt x="3473577" y="12192"/>
                  </a:lnTo>
                  <a:lnTo>
                    <a:pt x="3473577" y="22860"/>
                  </a:lnTo>
                  <a:lnTo>
                    <a:pt x="3503676" y="22860"/>
                  </a:lnTo>
                  <a:lnTo>
                    <a:pt x="3503676" y="12192"/>
                  </a:lnTo>
                  <a:close/>
                </a:path>
                <a:path w="3552825" h="23495">
                  <a:moveTo>
                    <a:pt x="3552444" y="12"/>
                  </a:moveTo>
                  <a:lnTo>
                    <a:pt x="3542538" y="12"/>
                  </a:lnTo>
                  <a:lnTo>
                    <a:pt x="3542538" y="11442"/>
                  </a:lnTo>
                  <a:lnTo>
                    <a:pt x="3532632" y="11442"/>
                  </a:lnTo>
                  <a:lnTo>
                    <a:pt x="3532632" y="22872"/>
                  </a:lnTo>
                  <a:lnTo>
                    <a:pt x="3552444" y="22872"/>
                  </a:lnTo>
                  <a:lnTo>
                    <a:pt x="3552444" y="12"/>
                  </a:lnTo>
                  <a:close/>
                </a:path>
              </a:pathLst>
            </a:custGeom>
            <a:solidFill>
              <a:srgbClr val="9294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7" name="object 707"/>
            <p:cNvSpPr/>
            <p:nvPr/>
          </p:nvSpPr>
          <p:spPr>
            <a:xfrm>
              <a:off x="6205728" y="3358895"/>
              <a:ext cx="0" cy="1640205"/>
            </a:xfrm>
            <a:custGeom>
              <a:avLst/>
              <a:gdLst/>
              <a:ahLst/>
              <a:cxnLst/>
              <a:rect l="l" t="t" r="r" b="b"/>
              <a:pathLst>
                <a:path h="1640204">
                  <a:moveTo>
                    <a:pt x="0" y="0"/>
                  </a:moveTo>
                  <a:lnTo>
                    <a:pt x="0" y="1639824"/>
                  </a:lnTo>
                </a:path>
              </a:pathLst>
            </a:custGeom>
            <a:ln w="9144">
              <a:solidFill>
                <a:srgbClr val="929497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8" name="object 708"/>
            <p:cNvSpPr/>
            <p:nvPr/>
          </p:nvSpPr>
          <p:spPr>
            <a:xfrm>
              <a:off x="6201156" y="3299472"/>
              <a:ext cx="3503929" cy="22860"/>
            </a:xfrm>
            <a:custGeom>
              <a:avLst/>
              <a:gdLst/>
              <a:ahLst/>
              <a:cxnLst/>
              <a:rect l="l" t="t" r="r" b="b"/>
              <a:pathLst>
                <a:path w="3503929" h="22860">
                  <a:moveTo>
                    <a:pt x="19812" y="0"/>
                  </a:moveTo>
                  <a:lnTo>
                    <a:pt x="0" y="0"/>
                  </a:lnTo>
                  <a:lnTo>
                    <a:pt x="0" y="22860"/>
                  </a:lnTo>
                  <a:lnTo>
                    <a:pt x="9271" y="22860"/>
                  </a:lnTo>
                  <a:lnTo>
                    <a:pt x="9271" y="11430"/>
                  </a:lnTo>
                  <a:lnTo>
                    <a:pt x="19812" y="11430"/>
                  </a:lnTo>
                  <a:lnTo>
                    <a:pt x="19812" y="0"/>
                  </a:lnTo>
                  <a:close/>
                </a:path>
                <a:path w="3503929" h="22860">
                  <a:moveTo>
                    <a:pt x="78854" y="0"/>
                  </a:moveTo>
                  <a:lnTo>
                    <a:pt x="48755" y="0"/>
                  </a:lnTo>
                  <a:lnTo>
                    <a:pt x="48755" y="12192"/>
                  </a:lnTo>
                  <a:lnTo>
                    <a:pt x="78854" y="12192"/>
                  </a:lnTo>
                  <a:lnTo>
                    <a:pt x="78854" y="0"/>
                  </a:lnTo>
                  <a:close/>
                </a:path>
                <a:path w="3503929" h="22860">
                  <a:moveTo>
                    <a:pt x="138925" y="0"/>
                  </a:moveTo>
                  <a:lnTo>
                    <a:pt x="108826" y="0"/>
                  </a:lnTo>
                  <a:lnTo>
                    <a:pt x="108826" y="12192"/>
                  </a:lnTo>
                  <a:lnTo>
                    <a:pt x="138925" y="12192"/>
                  </a:lnTo>
                  <a:lnTo>
                    <a:pt x="138925" y="0"/>
                  </a:lnTo>
                  <a:close/>
                </a:path>
                <a:path w="3503929" h="22860">
                  <a:moveTo>
                    <a:pt x="196329" y="0"/>
                  </a:moveTo>
                  <a:lnTo>
                    <a:pt x="166230" y="0"/>
                  </a:lnTo>
                  <a:lnTo>
                    <a:pt x="166230" y="12192"/>
                  </a:lnTo>
                  <a:lnTo>
                    <a:pt x="196329" y="12192"/>
                  </a:lnTo>
                  <a:lnTo>
                    <a:pt x="196329" y="0"/>
                  </a:lnTo>
                  <a:close/>
                </a:path>
                <a:path w="3503929" h="22860">
                  <a:moveTo>
                    <a:pt x="255130" y="0"/>
                  </a:moveTo>
                  <a:lnTo>
                    <a:pt x="225031" y="0"/>
                  </a:lnTo>
                  <a:lnTo>
                    <a:pt x="225031" y="12192"/>
                  </a:lnTo>
                  <a:lnTo>
                    <a:pt x="255130" y="12192"/>
                  </a:lnTo>
                  <a:lnTo>
                    <a:pt x="255130" y="0"/>
                  </a:lnTo>
                  <a:close/>
                </a:path>
                <a:path w="3503929" h="22860">
                  <a:moveTo>
                    <a:pt x="315201" y="0"/>
                  </a:moveTo>
                  <a:lnTo>
                    <a:pt x="285229" y="0"/>
                  </a:lnTo>
                  <a:lnTo>
                    <a:pt x="285229" y="12192"/>
                  </a:lnTo>
                  <a:lnTo>
                    <a:pt x="315201" y="12192"/>
                  </a:lnTo>
                  <a:lnTo>
                    <a:pt x="315201" y="0"/>
                  </a:lnTo>
                  <a:close/>
                </a:path>
                <a:path w="3503929" h="22860">
                  <a:moveTo>
                    <a:pt x="374002" y="0"/>
                  </a:moveTo>
                  <a:lnTo>
                    <a:pt x="343903" y="0"/>
                  </a:lnTo>
                  <a:lnTo>
                    <a:pt x="343903" y="12192"/>
                  </a:lnTo>
                  <a:lnTo>
                    <a:pt x="374002" y="12192"/>
                  </a:lnTo>
                  <a:lnTo>
                    <a:pt x="374002" y="0"/>
                  </a:lnTo>
                  <a:close/>
                </a:path>
                <a:path w="3503929" h="22860">
                  <a:moveTo>
                    <a:pt x="434200" y="0"/>
                  </a:moveTo>
                  <a:lnTo>
                    <a:pt x="404101" y="0"/>
                  </a:lnTo>
                  <a:lnTo>
                    <a:pt x="404101" y="12192"/>
                  </a:lnTo>
                  <a:lnTo>
                    <a:pt x="434200" y="12192"/>
                  </a:lnTo>
                  <a:lnTo>
                    <a:pt x="434200" y="0"/>
                  </a:lnTo>
                  <a:close/>
                </a:path>
                <a:path w="3503929" h="22860">
                  <a:moveTo>
                    <a:pt x="490207" y="0"/>
                  </a:moveTo>
                  <a:lnTo>
                    <a:pt x="461505" y="0"/>
                  </a:lnTo>
                  <a:lnTo>
                    <a:pt x="461505" y="12192"/>
                  </a:lnTo>
                  <a:lnTo>
                    <a:pt x="490207" y="12192"/>
                  </a:lnTo>
                  <a:lnTo>
                    <a:pt x="490207" y="0"/>
                  </a:lnTo>
                  <a:close/>
                </a:path>
                <a:path w="3503929" h="22860">
                  <a:moveTo>
                    <a:pt x="550278" y="0"/>
                  </a:moveTo>
                  <a:lnTo>
                    <a:pt x="520306" y="0"/>
                  </a:lnTo>
                  <a:lnTo>
                    <a:pt x="520306" y="12192"/>
                  </a:lnTo>
                  <a:lnTo>
                    <a:pt x="550278" y="12192"/>
                  </a:lnTo>
                  <a:lnTo>
                    <a:pt x="550278" y="0"/>
                  </a:lnTo>
                  <a:close/>
                </a:path>
                <a:path w="3503929" h="22860">
                  <a:moveTo>
                    <a:pt x="610476" y="0"/>
                  </a:moveTo>
                  <a:lnTo>
                    <a:pt x="580377" y="0"/>
                  </a:lnTo>
                  <a:lnTo>
                    <a:pt x="580377" y="12192"/>
                  </a:lnTo>
                  <a:lnTo>
                    <a:pt x="610476" y="12192"/>
                  </a:lnTo>
                  <a:lnTo>
                    <a:pt x="610476" y="0"/>
                  </a:lnTo>
                  <a:close/>
                </a:path>
                <a:path w="3503929" h="22860">
                  <a:moveTo>
                    <a:pt x="669277" y="0"/>
                  </a:moveTo>
                  <a:lnTo>
                    <a:pt x="639178" y="0"/>
                  </a:lnTo>
                  <a:lnTo>
                    <a:pt x="639178" y="12192"/>
                  </a:lnTo>
                  <a:lnTo>
                    <a:pt x="669277" y="12192"/>
                  </a:lnTo>
                  <a:lnTo>
                    <a:pt x="669277" y="0"/>
                  </a:lnTo>
                  <a:close/>
                </a:path>
                <a:path w="3503929" h="22860">
                  <a:moveTo>
                    <a:pt x="729348" y="0"/>
                  </a:moveTo>
                  <a:lnTo>
                    <a:pt x="699249" y="0"/>
                  </a:lnTo>
                  <a:lnTo>
                    <a:pt x="699249" y="12192"/>
                  </a:lnTo>
                  <a:lnTo>
                    <a:pt x="729348" y="12192"/>
                  </a:lnTo>
                  <a:lnTo>
                    <a:pt x="729348" y="0"/>
                  </a:lnTo>
                  <a:close/>
                </a:path>
                <a:path w="3503929" h="22860">
                  <a:moveTo>
                    <a:pt x="785355" y="0"/>
                  </a:moveTo>
                  <a:lnTo>
                    <a:pt x="758050" y="0"/>
                  </a:lnTo>
                  <a:lnTo>
                    <a:pt x="758050" y="12192"/>
                  </a:lnTo>
                  <a:lnTo>
                    <a:pt x="785355" y="12192"/>
                  </a:lnTo>
                  <a:lnTo>
                    <a:pt x="785355" y="0"/>
                  </a:lnTo>
                  <a:close/>
                </a:path>
                <a:path w="3503929" h="22860">
                  <a:moveTo>
                    <a:pt x="845553" y="0"/>
                  </a:moveTo>
                  <a:lnTo>
                    <a:pt x="815454" y="0"/>
                  </a:lnTo>
                  <a:lnTo>
                    <a:pt x="815454" y="12192"/>
                  </a:lnTo>
                  <a:lnTo>
                    <a:pt x="845553" y="12192"/>
                  </a:lnTo>
                  <a:lnTo>
                    <a:pt x="845553" y="0"/>
                  </a:lnTo>
                  <a:close/>
                </a:path>
                <a:path w="3503929" h="22860">
                  <a:moveTo>
                    <a:pt x="904227" y="0"/>
                  </a:moveTo>
                  <a:lnTo>
                    <a:pt x="875525" y="0"/>
                  </a:lnTo>
                  <a:lnTo>
                    <a:pt x="875525" y="12192"/>
                  </a:lnTo>
                  <a:lnTo>
                    <a:pt x="904227" y="12192"/>
                  </a:lnTo>
                  <a:lnTo>
                    <a:pt x="904227" y="0"/>
                  </a:lnTo>
                  <a:close/>
                </a:path>
                <a:path w="3503929" h="22860">
                  <a:moveTo>
                    <a:pt x="964425" y="0"/>
                  </a:moveTo>
                  <a:lnTo>
                    <a:pt x="934326" y="0"/>
                  </a:lnTo>
                  <a:lnTo>
                    <a:pt x="934326" y="12192"/>
                  </a:lnTo>
                  <a:lnTo>
                    <a:pt x="964425" y="12192"/>
                  </a:lnTo>
                  <a:lnTo>
                    <a:pt x="964425" y="0"/>
                  </a:lnTo>
                  <a:close/>
                </a:path>
                <a:path w="3503929" h="22860">
                  <a:moveTo>
                    <a:pt x="1024496" y="0"/>
                  </a:moveTo>
                  <a:lnTo>
                    <a:pt x="994524" y="0"/>
                  </a:lnTo>
                  <a:lnTo>
                    <a:pt x="994524" y="12192"/>
                  </a:lnTo>
                  <a:lnTo>
                    <a:pt x="1024496" y="12192"/>
                  </a:lnTo>
                  <a:lnTo>
                    <a:pt x="1024496" y="0"/>
                  </a:lnTo>
                  <a:close/>
                </a:path>
                <a:path w="3503929" h="22860">
                  <a:moveTo>
                    <a:pt x="1080630" y="0"/>
                  </a:moveTo>
                  <a:lnTo>
                    <a:pt x="1053198" y="0"/>
                  </a:lnTo>
                  <a:lnTo>
                    <a:pt x="1053198" y="12192"/>
                  </a:lnTo>
                  <a:lnTo>
                    <a:pt x="1080630" y="12192"/>
                  </a:lnTo>
                  <a:lnTo>
                    <a:pt x="1080630" y="0"/>
                  </a:lnTo>
                  <a:close/>
                </a:path>
                <a:path w="3503929" h="22860">
                  <a:moveTo>
                    <a:pt x="1140701" y="0"/>
                  </a:moveTo>
                  <a:lnTo>
                    <a:pt x="1110602" y="0"/>
                  </a:lnTo>
                  <a:lnTo>
                    <a:pt x="1110602" y="12192"/>
                  </a:lnTo>
                  <a:lnTo>
                    <a:pt x="1140701" y="12192"/>
                  </a:lnTo>
                  <a:lnTo>
                    <a:pt x="1140701" y="0"/>
                  </a:lnTo>
                  <a:close/>
                </a:path>
                <a:path w="3503929" h="22860">
                  <a:moveTo>
                    <a:pt x="1199502" y="0"/>
                  </a:moveTo>
                  <a:lnTo>
                    <a:pt x="1170800" y="0"/>
                  </a:lnTo>
                  <a:lnTo>
                    <a:pt x="1170800" y="12192"/>
                  </a:lnTo>
                  <a:lnTo>
                    <a:pt x="1199502" y="12192"/>
                  </a:lnTo>
                  <a:lnTo>
                    <a:pt x="1199502" y="0"/>
                  </a:lnTo>
                  <a:close/>
                </a:path>
                <a:path w="3503929" h="22860">
                  <a:moveTo>
                    <a:pt x="1259573" y="0"/>
                  </a:moveTo>
                  <a:lnTo>
                    <a:pt x="1229601" y="0"/>
                  </a:lnTo>
                  <a:lnTo>
                    <a:pt x="1229601" y="12192"/>
                  </a:lnTo>
                  <a:lnTo>
                    <a:pt x="1259573" y="12192"/>
                  </a:lnTo>
                  <a:lnTo>
                    <a:pt x="1259573" y="0"/>
                  </a:lnTo>
                  <a:close/>
                </a:path>
                <a:path w="3503929" h="22860">
                  <a:moveTo>
                    <a:pt x="1318374" y="0"/>
                  </a:moveTo>
                  <a:lnTo>
                    <a:pt x="1289672" y="0"/>
                  </a:lnTo>
                  <a:lnTo>
                    <a:pt x="1289672" y="12192"/>
                  </a:lnTo>
                  <a:lnTo>
                    <a:pt x="1318374" y="12192"/>
                  </a:lnTo>
                  <a:lnTo>
                    <a:pt x="1318374" y="0"/>
                  </a:lnTo>
                  <a:close/>
                </a:path>
                <a:path w="3503929" h="22860">
                  <a:moveTo>
                    <a:pt x="1378572" y="0"/>
                  </a:moveTo>
                  <a:lnTo>
                    <a:pt x="1348473" y="0"/>
                  </a:lnTo>
                  <a:lnTo>
                    <a:pt x="1348473" y="12192"/>
                  </a:lnTo>
                  <a:lnTo>
                    <a:pt x="1378572" y="12192"/>
                  </a:lnTo>
                  <a:lnTo>
                    <a:pt x="1378572" y="0"/>
                  </a:lnTo>
                  <a:close/>
                </a:path>
                <a:path w="3503929" h="22860">
                  <a:moveTo>
                    <a:pt x="1435849" y="0"/>
                  </a:moveTo>
                  <a:lnTo>
                    <a:pt x="1405877" y="0"/>
                  </a:lnTo>
                  <a:lnTo>
                    <a:pt x="1405877" y="12192"/>
                  </a:lnTo>
                  <a:lnTo>
                    <a:pt x="1435849" y="12192"/>
                  </a:lnTo>
                  <a:lnTo>
                    <a:pt x="1435849" y="0"/>
                  </a:lnTo>
                  <a:close/>
                </a:path>
                <a:path w="3503929" h="22860">
                  <a:moveTo>
                    <a:pt x="1494650" y="0"/>
                  </a:moveTo>
                  <a:lnTo>
                    <a:pt x="1465948" y="0"/>
                  </a:lnTo>
                  <a:lnTo>
                    <a:pt x="1465948" y="12192"/>
                  </a:lnTo>
                  <a:lnTo>
                    <a:pt x="1494650" y="12192"/>
                  </a:lnTo>
                  <a:lnTo>
                    <a:pt x="1494650" y="0"/>
                  </a:lnTo>
                  <a:close/>
                </a:path>
                <a:path w="3503929" h="22860">
                  <a:moveTo>
                    <a:pt x="1554848" y="0"/>
                  </a:moveTo>
                  <a:lnTo>
                    <a:pt x="1524749" y="0"/>
                  </a:lnTo>
                  <a:lnTo>
                    <a:pt x="1524749" y="12192"/>
                  </a:lnTo>
                  <a:lnTo>
                    <a:pt x="1554848" y="12192"/>
                  </a:lnTo>
                  <a:lnTo>
                    <a:pt x="1554848" y="0"/>
                  </a:lnTo>
                  <a:close/>
                </a:path>
                <a:path w="3503929" h="22860">
                  <a:moveTo>
                    <a:pt x="1613522" y="0"/>
                  </a:moveTo>
                  <a:lnTo>
                    <a:pt x="1584820" y="0"/>
                  </a:lnTo>
                  <a:lnTo>
                    <a:pt x="1584820" y="12192"/>
                  </a:lnTo>
                  <a:lnTo>
                    <a:pt x="1613522" y="12192"/>
                  </a:lnTo>
                  <a:lnTo>
                    <a:pt x="1613522" y="0"/>
                  </a:lnTo>
                  <a:close/>
                </a:path>
                <a:path w="3503929" h="22860">
                  <a:moveTo>
                    <a:pt x="1673720" y="0"/>
                  </a:moveTo>
                  <a:lnTo>
                    <a:pt x="1643621" y="0"/>
                  </a:lnTo>
                  <a:lnTo>
                    <a:pt x="1643621" y="12192"/>
                  </a:lnTo>
                  <a:lnTo>
                    <a:pt x="1673720" y="12192"/>
                  </a:lnTo>
                  <a:lnTo>
                    <a:pt x="1673720" y="0"/>
                  </a:lnTo>
                  <a:close/>
                </a:path>
                <a:path w="3503929" h="22860">
                  <a:moveTo>
                    <a:pt x="1731124" y="0"/>
                  </a:moveTo>
                  <a:lnTo>
                    <a:pt x="1701025" y="0"/>
                  </a:lnTo>
                  <a:lnTo>
                    <a:pt x="1701025" y="12192"/>
                  </a:lnTo>
                  <a:lnTo>
                    <a:pt x="1731124" y="12192"/>
                  </a:lnTo>
                  <a:lnTo>
                    <a:pt x="1731124" y="0"/>
                  </a:lnTo>
                  <a:close/>
                </a:path>
                <a:path w="3503929" h="22860">
                  <a:moveTo>
                    <a:pt x="1789925" y="0"/>
                  </a:moveTo>
                  <a:lnTo>
                    <a:pt x="1759826" y="0"/>
                  </a:lnTo>
                  <a:lnTo>
                    <a:pt x="1759826" y="12192"/>
                  </a:lnTo>
                  <a:lnTo>
                    <a:pt x="1789925" y="12192"/>
                  </a:lnTo>
                  <a:lnTo>
                    <a:pt x="1789925" y="0"/>
                  </a:lnTo>
                  <a:close/>
                </a:path>
                <a:path w="3503929" h="22860">
                  <a:moveTo>
                    <a:pt x="1849996" y="0"/>
                  </a:moveTo>
                  <a:lnTo>
                    <a:pt x="1819897" y="0"/>
                  </a:lnTo>
                  <a:lnTo>
                    <a:pt x="1819897" y="12192"/>
                  </a:lnTo>
                  <a:lnTo>
                    <a:pt x="1849996" y="12192"/>
                  </a:lnTo>
                  <a:lnTo>
                    <a:pt x="1849996" y="0"/>
                  </a:lnTo>
                  <a:close/>
                </a:path>
                <a:path w="3503929" h="22860">
                  <a:moveTo>
                    <a:pt x="1908797" y="0"/>
                  </a:moveTo>
                  <a:lnTo>
                    <a:pt x="1880095" y="0"/>
                  </a:lnTo>
                  <a:lnTo>
                    <a:pt x="1880095" y="12192"/>
                  </a:lnTo>
                  <a:lnTo>
                    <a:pt x="1908797" y="12192"/>
                  </a:lnTo>
                  <a:lnTo>
                    <a:pt x="1908797" y="0"/>
                  </a:lnTo>
                  <a:close/>
                </a:path>
                <a:path w="3503929" h="22860">
                  <a:moveTo>
                    <a:pt x="1968868" y="0"/>
                  </a:moveTo>
                  <a:lnTo>
                    <a:pt x="1938896" y="0"/>
                  </a:lnTo>
                  <a:lnTo>
                    <a:pt x="1938896" y="12192"/>
                  </a:lnTo>
                  <a:lnTo>
                    <a:pt x="1968868" y="12192"/>
                  </a:lnTo>
                  <a:lnTo>
                    <a:pt x="1968868" y="0"/>
                  </a:lnTo>
                  <a:close/>
                </a:path>
                <a:path w="3503929" h="22860">
                  <a:moveTo>
                    <a:pt x="2026272" y="0"/>
                  </a:moveTo>
                  <a:lnTo>
                    <a:pt x="1998967" y="0"/>
                  </a:lnTo>
                  <a:lnTo>
                    <a:pt x="1998967" y="12192"/>
                  </a:lnTo>
                  <a:lnTo>
                    <a:pt x="2026272" y="12192"/>
                  </a:lnTo>
                  <a:lnTo>
                    <a:pt x="2026272" y="0"/>
                  </a:lnTo>
                  <a:close/>
                </a:path>
                <a:path w="3503929" h="22860">
                  <a:moveTo>
                    <a:pt x="2085073" y="0"/>
                  </a:moveTo>
                  <a:lnTo>
                    <a:pt x="2054974" y="0"/>
                  </a:lnTo>
                  <a:lnTo>
                    <a:pt x="2054974" y="12192"/>
                  </a:lnTo>
                  <a:lnTo>
                    <a:pt x="2085073" y="12192"/>
                  </a:lnTo>
                  <a:lnTo>
                    <a:pt x="2085073" y="0"/>
                  </a:lnTo>
                  <a:close/>
                </a:path>
                <a:path w="3503929" h="22860">
                  <a:moveTo>
                    <a:pt x="2145144" y="0"/>
                  </a:moveTo>
                  <a:lnTo>
                    <a:pt x="2115172" y="0"/>
                  </a:lnTo>
                  <a:lnTo>
                    <a:pt x="2115172" y="12192"/>
                  </a:lnTo>
                  <a:lnTo>
                    <a:pt x="2145144" y="12192"/>
                  </a:lnTo>
                  <a:lnTo>
                    <a:pt x="2145144" y="0"/>
                  </a:lnTo>
                  <a:close/>
                </a:path>
                <a:path w="3503929" h="22860">
                  <a:moveTo>
                    <a:pt x="2203945" y="0"/>
                  </a:moveTo>
                  <a:lnTo>
                    <a:pt x="2173846" y="0"/>
                  </a:lnTo>
                  <a:lnTo>
                    <a:pt x="2173846" y="12192"/>
                  </a:lnTo>
                  <a:lnTo>
                    <a:pt x="2203945" y="12192"/>
                  </a:lnTo>
                  <a:lnTo>
                    <a:pt x="2203945" y="0"/>
                  </a:lnTo>
                  <a:close/>
                </a:path>
                <a:path w="3503929" h="22860">
                  <a:moveTo>
                    <a:pt x="2264143" y="0"/>
                  </a:moveTo>
                  <a:lnTo>
                    <a:pt x="2234044" y="0"/>
                  </a:lnTo>
                  <a:lnTo>
                    <a:pt x="2234044" y="12192"/>
                  </a:lnTo>
                  <a:lnTo>
                    <a:pt x="2264143" y="12192"/>
                  </a:lnTo>
                  <a:lnTo>
                    <a:pt x="2264143" y="0"/>
                  </a:lnTo>
                  <a:close/>
                </a:path>
                <a:path w="3503929" h="22860">
                  <a:moveTo>
                    <a:pt x="2321547" y="0"/>
                  </a:moveTo>
                  <a:lnTo>
                    <a:pt x="2294115" y="0"/>
                  </a:lnTo>
                  <a:lnTo>
                    <a:pt x="2294115" y="12192"/>
                  </a:lnTo>
                  <a:lnTo>
                    <a:pt x="2321547" y="12192"/>
                  </a:lnTo>
                  <a:lnTo>
                    <a:pt x="2321547" y="0"/>
                  </a:lnTo>
                  <a:close/>
                </a:path>
                <a:path w="3503929" h="22860">
                  <a:moveTo>
                    <a:pt x="2380221" y="0"/>
                  </a:moveTo>
                  <a:lnTo>
                    <a:pt x="2350249" y="0"/>
                  </a:lnTo>
                  <a:lnTo>
                    <a:pt x="2350249" y="12192"/>
                  </a:lnTo>
                  <a:lnTo>
                    <a:pt x="2380221" y="12192"/>
                  </a:lnTo>
                  <a:lnTo>
                    <a:pt x="2380221" y="0"/>
                  </a:lnTo>
                  <a:close/>
                </a:path>
                <a:path w="3503929" h="22860">
                  <a:moveTo>
                    <a:pt x="2440419" y="0"/>
                  </a:moveTo>
                  <a:lnTo>
                    <a:pt x="2410320" y="0"/>
                  </a:lnTo>
                  <a:lnTo>
                    <a:pt x="2410320" y="12192"/>
                  </a:lnTo>
                  <a:lnTo>
                    <a:pt x="2440419" y="12192"/>
                  </a:lnTo>
                  <a:lnTo>
                    <a:pt x="2440419" y="0"/>
                  </a:lnTo>
                  <a:close/>
                </a:path>
                <a:path w="3503929" h="22860">
                  <a:moveTo>
                    <a:pt x="2499220" y="0"/>
                  </a:moveTo>
                  <a:lnTo>
                    <a:pt x="2469121" y="0"/>
                  </a:lnTo>
                  <a:lnTo>
                    <a:pt x="2469121" y="12192"/>
                  </a:lnTo>
                  <a:lnTo>
                    <a:pt x="2499220" y="12192"/>
                  </a:lnTo>
                  <a:lnTo>
                    <a:pt x="2499220" y="0"/>
                  </a:lnTo>
                  <a:close/>
                </a:path>
                <a:path w="3503929" h="22860">
                  <a:moveTo>
                    <a:pt x="2559291" y="0"/>
                  </a:moveTo>
                  <a:lnTo>
                    <a:pt x="2529192" y="0"/>
                  </a:lnTo>
                  <a:lnTo>
                    <a:pt x="2529192" y="12192"/>
                  </a:lnTo>
                  <a:lnTo>
                    <a:pt x="2559291" y="12192"/>
                  </a:lnTo>
                  <a:lnTo>
                    <a:pt x="2559291" y="0"/>
                  </a:lnTo>
                  <a:close/>
                </a:path>
                <a:path w="3503929" h="22860">
                  <a:moveTo>
                    <a:pt x="2618092" y="0"/>
                  </a:moveTo>
                  <a:lnTo>
                    <a:pt x="2587993" y="0"/>
                  </a:lnTo>
                  <a:lnTo>
                    <a:pt x="2587993" y="12192"/>
                  </a:lnTo>
                  <a:lnTo>
                    <a:pt x="2618092" y="12192"/>
                  </a:lnTo>
                  <a:lnTo>
                    <a:pt x="2618092" y="0"/>
                  </a:lnTo>
                  <a:close/>
                </a:path>
                <a:path w="3503929" h="22860">
                  <a:moveTo>
                    <a:pt x="2675496" y="0"/>
                  </a:moveTo>
                  <a:lnTo>
                    <a:pt x="2645397" y="0"/>
                  </a:lnTo>
                  <a:lnTo>
                    <a:pt x="2645397" y="12192"/>
                  </a:lnTo>
                  <a:lnTo>
                    <a:pt x="2675496" y="12192"/>
                  </a:lnTo>
                  <a:lnTo>
                    <a:pt x="2675496" y="0"/>
                  </a:lnTo>
                  <a:close/>
                </a:path>
                <a:path w="3503929" h="22860">
                  <a:moveTo>
                    <a:pt x="2735567" y="0"/>
                  </a:moveTo>
                  <a:lnTo>
                    <a:pt x="2705595" y="0"/>
                  </a:lnTo>
                  <a:lnTo>
                    <a:pt x="2705595" y="12192"/>
                  </a:lnTo>
                  <a:lnTo>
                    <a:pt x="2735567" y="12192"/>
                  </a:lnTo>
                  <a:lnTo>
                    <a:pt x="2735567" y="0"/>
                  </a:lnTo>
                  <a:close/>
                </a:path>
                <a:path w="3503929" h="22860">
                  <a:moveTo>
                    <a:pt x="2794368" y="0"/>
                  </a:moveTo>
                  <a:lnTo>
                    <a:pt x="2764269" y="0"/>
                  </a:lnTo>
                  <a:lnTo>
                    <a:pt x="2764269" y="12192"/>
                  </a:lnTo>
                  <a:lnTo>
                    <a:pt x="2794368" y="12192"/>
                  </a:lnTo>
                  <a:lnTo>
                    <a:pt x="2794368" y="0"/>
                  </a:lnTo>
                  <a:close/>
                </a:path>
                <a:path w="3503929" h="22860">
                  <a:moveTo>
                    <a:pt x="2854439" y="0"/>
                  </a:moveTo>
                  <a:lnTo>
                    <a:pt x="2824467" y="0"/>
                  </a:lnTo>
                  <a:lnTo>
                    <a:pt x="2824467" y="12192"/>
                  </a:lnTo>
                  <a:lnTo>
                    <a:pt x="2854439" y="12192"/>
                  </a:lnTo>
                  <a:lnTo>
                    <a:pt x="2854439" y="0"/>
                  </a:lnTo>
                  <a:close/>
                </a:path>
                <a:path w="3503929" h="22860">
                  <a:moveTo>
                    <a:pt x="2913240" y="0"/>
                  </a:moveTo>
                  <a:lnTo>
                    <a:pt x="2883141" y="0"/>
                  </a:lnTo>
                  <a:lnTo>
                    <a:pt x="2883141" y="12192"/>
                  </a:lnTo>
                  <a:lnTo>
                    <a:pt x="2913240" y="12192"/>
                  </a:lnTo>
                  <a:lnTo>
                    <a:pt x="2913240" y="0"/>
                  </a:lnTo>
                  <a:close/>
                </a:path>
                <a:path w="3503929" h="22860">
                  <a:moveTo>
                    <a:pt x="2970644" y="0"/>
                  </a:moveTo>
                  <a:lnTo>
                    <a:pt x="2940545" y="0"/>
                  </a:lnTo>
                  <a:lnTo>
                    <a:pt x="2940545" y="12192"/>
                  </a:lnTo>
                  <a:lnTo>
                    <a:pt x="2970644" y="12192"/>
                  </a:lnTo>
                  <a:lnTo>
                    <a:pt x="2970644" y="0"/>
                  </a:lnTo>
                  <a:close/>
                </a:path>
                <a:path w="3503929" h="22860">
                  <a:moveTo>
                    <a:pt x="3029445" y="0"/>
                  </a:moveTo>
                  <a:lnTo>
                    <a:pt x="3000743" y="0"/>
                  </a:lnTo>
                  <a:lnTo>
                    <a:pt x="3000743" y="12192"/>
                  </a:lnTo>
                  <a:lnTo>
                    <a:pt x="3029445" y="12192"/>
                  </a:lnTo>
                  <a:lnTo>
                    <a:pt x="3029445" y="0"/>
                  </a:lnTo>
                  <a:close/>
                </a:path>
                <a:path w="3503929" h="22860">
                  <a:moveTo>
                    <a:pt x="3089516" y="0"/>
                  </a:moveTo>
                  <a:lnTo>
                    <a:pt x="3059544" y="0"/>
                  </a:lnTo>
                  <a:lnTo>
                    <a:pt x="3059544" y="12192"/>
                  </a:lnTo>
                  <a:lnTo>
                    <a:pt x="3089516" y="12192"/>
                  </a:lnTo>
                  <a:lnTo>
                    <a:pt x="3089516" y="0"/>
                  </a:lnTo>
                  <a:close/>
                </a:path>
                <a:path w="3503929" h="22860">
                  <a:moveTo>
                    <a:pt x="3149714" y="0"/>
                  </a:moveTo>
                  <a:lnTo>
                    <a:pt x="3119615" y="0"/>
                  </a:lnTo>
                  <a:lnTo>
                    <a:pt x="3119615" y="12192"/>
                  </a:lnTo>
                  <a:lnTo>
                    <a:pt x="3149714" y="12192"/>
                  </a:lnTo>
                  <a:lnTo>
                    <a:pt x="3149714" y="0"/>
                  </a:lnTo>
                  <a:close/>
                </a:path>
                <a:path w="3503929" h="22860">
                  <a:moveTo>
                    <a:pt x="3208515" y="0"/>
                  </a:moveTo>
                  <a:lnTo>
                    <a:pt x="3178416" y="0"/>
                  </a:lnTo>
                  <a:lnTo>
                    <a:pt x="3178416" y="12192"/>
                  </a:lnTo>
                  <a:lnTo>
                    <a:pt x="3208515" y="12192"/>
                  </a:lnTo>
                  <a:lnTo>
                    <a:pt x="3208515" y="0"/>
                  </a:lnTo>
                  <a:close/>
                </a:path>
                <a:path w="3503929" h="22860">
                  <a:moveTo>
                    <a:pt x="3265919" y="0"/>
                  </a:moveTo>
                  <a:lnTo>
                    <a:pt x="3238487" y="0"/>
                  </a:lnTo>
                  <a:lnTo>
                    <a:pt x="3238487" y="12192"/>
                  </a:lnTo>
                  <a:lnTo>
                    <a:pt x="3265919" y="12192"/>
                  </a:lnTo>
                  <a:lnTo>
                    <a:pt x="3265919" y="0"/>
                  </a:lnTo>
                  <a:close/>
                </a:path>
                <a:path w="3503929" h="22860">
                  <a:moveTo>
                    <a:pt x="3324593" y="0"/>
                  </a:moveTo>
                  <a:lnTo>
                    <a:pt x="3295891" y="0"/>
                  </a:lnTo>
                  <a:lnTo>
                    <a:pt x="3295891" y="12192"/>
                  </a:lnTo>
                  <a:lnTo>
                    <a:pt x="3324593" y="12192"/>
                  </a:lnTo>
                  <a:lnTo>
                    <a:pt x="3324593" y="0"/>
                  </a:lnTo>
                  <a:close/>
                </a:path>
                <a:path w="3503929" h="22860">
                  <a:moveTo>
                    <a:pt x="3384791" y="0"/>
                  </a:moveTo>
                  <a:lnTo>
                    <a:pt x="3354692" y="0"/>
                  </a:lnTo>
                  <a:lnTo>
                    <a:pt x="3354692" y="12192"/>
                  </a:lnTo>
                  <a:lnTo>
                    <a:pt x="3384791" y="12192"/>
                  </a:lnTo>
                  <a:lnTo>
                    <a:pt x="3384791" y="0"/>
                  </a:lnTo>
                  <a:close/>
                </a:path>
                <a:path w="3503929" h="22860">
                  <a:moveTo>
                    <a:pt x="3443592" y="0"/>
                  </a:moveTo>
                  <a:lnTo>
                    <a:pt x="3414890" y="0"/>
                  </a:lnTo>
                  <a:lnTo>
                    <a:pt x="3414890" y="12192"/>
                  </a:lnTo>
                  <a:lnTo>
                    <a:pt x="3443592" y="12192"/>
                  </a:lnTo>
                  <a:lnTo>
                    <a:pt x="3443592" y="0"/>
                  </a:lnTo>
                  <a:close/>
                </a:path>
                <a:path w="3503929" h="22860">
                  <a:moveTo>
                    <a:pt x="3503663" y="0"/>
                  </a:moveTo>
                  <a:lnTo>
                    <a:pt x="3473564" y="0"/>
                  </a:lnTo>
                  <a:lnTo>
                    <a:pt x="3473564" y="12192"/>
                  </a:lnTo>
                  <a:lnTo>
                    <a:pt x="3503663" y="12192"/>
                  </a:lnTo>
                  <a:lnTo>
                    <a:pt x="3503663" y="0"/>
                  </a:lnTo>
                  <a:close/>
                </a:path>
              </a:pathLst>
            </a:custGeom>
            <a:solidFill>
              <a:srgbClr val="9294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9" name="object 709"/>
            <p:cNvSpPr/>
            <p:nvPr/>
          </p:nvSpPr>
          <p:spPr>
            <a:xfrm>
              <a:off x="9784080" y="3299459"/>
              <a:ext cx="91440" cy="53340"/>
            </a:xfrm>
            <a:custGeom>
              <a:avLst/>
              <a:gdLst/>
              <a:ahLst/>
              <a:cxnLst/>
              <a:rect l="l" t="t" r="r" b="b"/>
              <a:pathLst>
                <a:path w="91440" h="53339">
                  <a:moveTo>
                    <a:pt x="39624" y="0"/>
                  </a:moveTo>
                  <a:lnTo>
                    <a:pt x="0" y="0"/>
                  </a:lnTo>
                  <a:lnTo>
                    <a:pt x="0" y="12192"/>
                  </a:lnTo>
                  <a:lnTo>
                    <a:pt x="39624" y="12192"/>
                  </a:lnTo>
                  <a:lnTo>
                    <a:pt x="39624" y="0"/>
                  </a:lnTo>
                  <a:close/>
                </a:path>
                <a:path w="91440" h="53339">
                  <a:moveTo>
                    <a:pt x="91427" y="0"/>
                  </a:moveTo>
                  <a:lnTo>
                    <a:pt x="47231" y="0"/>
                  </a:lnTo>
                  <a:lnTo>
                    <a:pt x="47231" y="11684"/>
                  </a:lnTo>
                  <a:lnTo>
                    <a:pt x="81775" y="11684"/>
                  </a:lnTo>
                  <a:lnTo>
                    <a:pt x="81775" y="53340"/>
                  </a:lnTo>
                  <a:lnTo>
                    <a:pt x="91427" y="53340"/>
                  </a:lnTo>
                  <a:lnTo>
                    <a:pt x="91427" y="0"/>
                  </a:lnTo>
                  <a:close/>
                </a:path>
              </a:pathLst>
            </a:custGeom>
            <a:solidFill>
              <a:srgbClr val="57585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0" name="object 710"/>
            <p:cNvSpPr/>
            <p:nvPr/>
          </p:nvSpPr>
          <p:spPr>
            <a:xfrm>
              <a:off x="9733788" y="3299460"/>
              <a:ext cx="20320" cy="22860"/>
            </a:xfrm>
            <a:custGeom>
              <a:avLst/>
              <a:gdLst/>
              <a:ahLst/>
              <a:cxnLst/>
              <a:rect l="l" t="t" r="r" b="b"/>
              <a:pathLst>
                <a:path w="20320" h="22860">
                  <a:moveTo>
                    <a:pt x="19812" y="0"/>
                  </a:moveTo>
                  <a:lnTo>
                    <a:pt x="0" y="0"/>
                  </a:lnTo>
                  <a:lnTo>
                    <a:pt x="0" y="11429"/>
                  </a:lnTo>
                  <a:lnTo>
                    <a:pt x="9906" y="11429"/>
                  </a:lnTo>
                  <a:lnTo>
                    <a:pt x="9906" y="22859"/>
                  </a:lnTo>
                  <a:lnTo>
                    <a:pt x="19812" y="22859"/>
                  </a:lnTo>
                  <a:lnTo>
                    <a:pt x="19812" y="0"/>
                  </a:lnTo>
                  <a:close/>
                </a:path>
              </a:pathLst>
            </a:custGeom>
            <a:solidFill>
              <a:srgbClr val="9294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1" name="object 711"/>
            <p:cNvSpPr/>
            <p:nvPr/>
          </p:nvSpPr>
          <p:spPr>
            <a:xfrm>
              <a:off x="9784080" y="4876799"/>
              <a:ext cx="91440" cy="53340"/>
            </a:xfrm>
            <a:custGeom>
              <a:avLst/>
              <a:gdLst/>
              <a:ahLst/>
              <a:cxnLst/>
              <a:rect l="l" t="t" r="r" b="b"/>
              <a:pathLst>
                <a:path w="91440" h="53339">
                  <a:moveTo>
                    <a:pt x="39624" y="41148"/>
                  </a:moveTo>
                  <a:lnTo>
                    <a:pt x="0" y="41148"/>
                  </a:lnTo>
                  <a:lnTo>
                    <a:pt x="0" y="53340"/>
                  </a:lnTo>
                  <a:lnTo>
                    <a:pt x="39624" y="53340"/>
                  </a:lnTo>
                  <a:lnTo>
                    <a:pt x="39624" y="41148"/>
                  </a:lnTo>
                  <a:close/>
                </a:path>
                <a:path w="91440" h="53339">
                  <a:moveTo>
                    <a:pt x="91427" y="0"/>
                  </a:moveTo>
                  <a:lnTo>
                    <a:pt x="81775" y="0"/>
                  </a:lnTo>
                  <a:lnTo>
                    <a:pt x="81775" y="41656"/>
                  </a:lnTo>
                  <a:lnTo>
                    <a:pt x="47231" y="41656"/>
                  </a:lnTo>
                  <a:lnTo>
                    <a:pt x="47231" y="53340"/>
                  </a:lnTo>
                  <a:lnTo>
                    <a:pt x="91427" y="53340"/>
                  </a:lnTo>
                  <a:lnTo>
                    <a:pt x="91427" y="0"/>
                  </a:lnTo>
                  <a:close/>
                </a:path>
              </a:pathLst>
            </a:custGeom>
            <a:solidFill>
              <a:srgbClr val="57585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2" name="object 712"/>
            <p:cNvSpPr/>
            <p:nvPr/>
          </p:nvSpPr>
          <p:spPr>
            <a:xfrm>
              <a:off x="9749028" y="3358895"/>
              <a:ext cx="0" cy="1640205"/>
            </a:xfrm>
            <a:custGeom>
              <a:avLst/>
              <a:gdLst/>
              <a:ahLst/>
              <a:cxnLst/>
              <a:rect l="l" t="t" r="r" b="b"/>
              <a:pathLst>
                <a:path h="1640204">
                  <a:moveTo>
                    <a:pt x="0" y="0"/>
                  </a:moveTo>
                  <a:lnTo>
                    <a:pt x="0" y="1639823"/>
                  </a:lnTo>
                </a:path>
              </a:pathLst>
            </a:custGeom>
            <a:ln w="9144">
              <a:solidFill>
                <a:srgbClr val="929497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3" name="object 713"/>
            <p:cNvSpPr/>
            <p:nvPr/>
          </p:nvSpPr>
          <p:spPr>
            <a:xfrm>
              <a:off x="6344412" y="3528059"/>
              <a:ext cx="1068705" cy="361315"/>
            </a:xfrm>
            <a:custGeom>
              <a:avLst/>
              <a:gdLst/>
              <a:ahLst/>
              <a:cxnLst/>
              <a:rect l="l" t="t" r="r" b="b"/>
              <a:pathLst>
                <a:path w="1068704" h="361314">
                  <a:moveTo>
                    <a:pt x="1019556" y="0"/>
                  </a:moveTo>
                  <a:lnTo>
                    <a:pt x="0" y="0"/>
                  </a:lnTo>
                  <a:lnTo>
                    <a:pt x="0" y="306324"/>
                  </a:lnTo>
                  <a:lnTo>
                    <a:pt x="1019556" y="306324"/>
                  </a:lnTo>
                  <a:lnTo>
                    <a:pt x="1019556" y="0"/>
                  </a:lnTo>
                  <a:close/>
                </a:path>
                <a:path w="1068704" h="361314">
                  <a:moveTo>
                    <a:pt x="1068311" y="54864"/>
                  </a:moveTo>
                  <a:lnTo>
                    <a:pt x="1054595" y="54864"/>
                  </a:lnTo>
                  <a:lnTo>
                    <a:pt x="1054595" y="343154"/>
                  </a:lnTo>
                  <a:lnTo>
                    <a:pt x="50279" y="343154"/>
                  </a:lnTo>
                  <a:lnTo>
                    <a:pt x="50279" y="360934"/>
                  </a:lnTo>
                  <a:lnTo>
                    <a:pt x="1068311" y="360934"/>
                  </a:lnTo>
                  <a:lnTo>
                    <a:pt x="1068311" y="343154"/>
                  </a:lnTo>
                  <a:lnTo>
                    <a:pt x="1068311" y="54864"/>
                  </a:lnTo>
                  <a:close/>
                </a:path>
              </a:pathLst>
            </a:custGeom>
            <a:solidFill>
              <a:srgbClr val="6CB33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14" name="object 714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6387084" y="3633216"/>
              <a:ext cx="385572" cy="88391"/>
            </a:xfrm>
            <a:prstGeom prst="rect">
              <a:avLst/>
            </a:prstGeom>
          </p:spPr>
        </p:pic>
        <p:pic>
          <p:nvPicPr>
            <p:cNvPr id="715" name="object 715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6810756" y="3636263"/>
              <a:ext cx="169163" cy="103631"/>
            </a:xfrm>
            <a:prstGeom prst="rect">
              <a:avLst/>
            </a:prstGeom>
          </p:spPr>
        </p:pic>
        <p:pic>
          <p:nvPicPr>
            <p:cNvPr id="716" name="object 716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7019544" y="3633215"/>
              <a:ext cx="301752" cy="106680"/>
            </a:xfrm>
            <a:prstGeom prst="rect">
              <a:avLst/>
            </a:prstGeom>
          </p:spPr>
        </p:pic>
        <p:sp>
          <p:nvSpPr>
            <p:cNvPr id="717" name="object 717"/>
            <p:cNvSpPr/>
            <p:nvPr/>
          </p:nvSpPr>
          <p:spPr>
            <a:xfrm>
              <a:off x="6370320" y="3555491"/>
              <a:ext cx="3240405" cy="1148080"/>
            </a:xfrm>
            <a:custGeom>
              <a:avLst/>
              <a:gdLst/>
              <a:ahLst/>
              <a:cxnLst/>
              <a:rect l="l" t="t" r="r" b="b"/>
              <a:pathLst>
                <a:path w="3240404" h="1148079">
                  <a:moveTo>
                    <a:pt x="1018032" y="0"/>
                  </a:moveTo>
                  <a:lnTo>
                    <a:pt x="1003046" y="0"/>
                  </a:lnTo>
                  <a:lnTo>
                    <a:pt x="1003046" y="289560"/>
                  </a:lnTo>
                  <a:lnTo>
                    <a:pt x="0" y="289560"/>
                  </a:lnTo>
                  <a:lnTo>
                    <a:pt x="0" y="304800"/>
                  </a:lnTo>
                  <a:lnTo>
                    <a:pt x="1018032" y="304800"/>
                  </a:lnTo>
                  <a:lnTo>
                    <a:pt x="1018032" y="289560"/>
                  </a:lnTo>
                  <a:lnTo>
                    <a:pt x="1018032" y="0"/>
                  </a:lnTo>
                  <a:close/>
                </a:path>
                <a:path w="3240404" h="1148079">
                  <a:moveTo>
                    <a:pt x="3240011" y="844296"/>
                  </a:moveTo>
                  <a:lnTo>
                    <a:pt x="2223516" y="844296"/>
                  </a:lnTo>
                  <a:lnTo>
                    <a:pt x="2223516" y="1147572"/>
                  </a:lnTo>
                  <a:lnTo>
                    <a:pt x="3240011" y="1147572"/>
                  </a:lnTo>
                  <a:lnTo>
                    <a:pt x="3240011" y="844296"/>
                  </a:lnTo>
                  <a:close/>
                </a:path>
              </a:pathLst>
            </a:custGeom>
            <a:solidFill>
              <a:srgbClr val="6CB33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18" name="object 718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8910828" y="4507991"/>
              <a:ext cx="201167" cy="85343"/>
            </a:xfrm>
            <a:prstGeom prst="rect">
              <a:avLst/>
            </a:prstGeom>
          </p:spPr>
        </p:pic>
        <p:pic>
          <p:nvPicPr>
            <p:cNvPr id="719" name="object 719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9136379" y="4504944"/>
              <a:ext cx="156972" cy="88391"/>
            </a:xfrm>
            <a:prstGeom prst="rect">
              <a:avLst/>
            </a:prstGeom>
          </p:spPr>
        </p:pic>
        <p:sp>
          <p:nvSpPr>
            <p:cNvPr id="720" name="object 720"/>
            <p:cNvSpPr/>
            <p:nvPr/>
          </p:nvSpPr>
          <p:spPr>
            <a:xfrm>
              <a:off x="6344412" y="4032503"/>
              <a:ext cx="3314700" cy="728345"/>
            </a:xfrm>
            <a:custGeom>
              <a:avLst/>
              <a:gdLst/>
              <a:ahLst/>
              <a:cxnLst/>
              <a:rect l="l" t="t" r="r" b="b"/>
              <a:pathLst>
                <a:path w="3314700" h="728345">
                  <a:moveTo>
                    <a:pt x="1019556" y="0"/>
                  </a:moveTo>
                  <a:lnTo>
                    <a:pt x="0" y="0"/>
                  </a:lnTo>
                  <a:lnTo>
                    <a:pt x="0" y="304800"/>
                  </a:lnTo>
                  <a:lnTo>
                    <a:pt x="1019556" y="304800"/>
                  </a:lnTo>
                  <a:lnTo>
                    <a:pt x="1019556" y="0"/>
                  </a:lnTo>
                  <a:close/>
                </a:path>
                <a:path w="3314700" h="728345">
                  <a:moveTo>
                    <a:pt x="3290316" y="394728"/>
                  </a:moveTo>
                  <a:lnTo>
                    <a:pt x="3275330" y="394728"/>
                  </a:lnTo>
                  <a:lnTo>
                    <a:pt x="3275330" y="684288"/>
                  </a:lnTo>
                  <a:lnTo>
                    <a:pt x="2273808" y="684288"/>
                  </a:lnTo>
                  <a:lnTo>
                    <a:pt x="2273808" y="700798"/>
                  </a:lnTo>
                  <a:lnTo>
                    <a:pt x="3290316" y="700798"/>
                  </a:lnTo>
                  <a:lnTo>
                    <a:pt x="3290316" y="684288"/>
                  </a:lnTo>
                  <a:lnTo>
                    <a:pt x="3290316" y="394728"/>
                  </a:lnTo>
                  <a:close/>
                </a:path>
                <a:path w="3314700" h="728345">
                  <a:moveTo>
                    <a:pt x="3314700" y="420624"/>
                  </a:moveTo>
                  <a:lnTo>
                    <a:pt x="3299714" y="420624"/>
                  </a:lnTo>
                  <a:lnTo>
                    <a:pt x="3299714" y="710184"/>
                  </a:lnTo>
                  <a:lnTo>
                    <a:pt x="2298192" y="710184"/>
                  </a:lnTo>
                  <a:lnTo>
                    <a:pt x="2298192" y="727964"/>
                  </a:lnTo>
                  <a:lnTo>
                    <a:pt x="3314700" y="727964"/>
                  </a:lnTo>
                  <a:lnTo>
                    <a:pt x="3314700" y="710184"/>
                  </a:lnTo>
                  <a:lnTo>
                    <a:pt x="3314700" y="420624"/>
                  </a:lnTo>
                  <a:close/>
                </a:path>
              </a:pathLst>
            </a:custGeom>
            <a:solidFill>
              <a:srgbClr val="6CB33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21" name="object 721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6598919" y="4082795"/>
              <a:ext cx="268223" cy="88392"/>
            </a:xfrm>
            <a:prstGeom prst="rect">
              <a:avLst/>
            </a:prstGeom>
          </p:spPr>
        </p:pic>
        <p:pic>
          <p:nvPicPr>
            <p:cNvPr id="722" name="object 722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6903719" y="4082795"/>
              <a:ext cx="210311" cy="88392"/>
            </a:xfrm>
            <a:prstGeom prst="rect">
              <a:avLst/>
            </a:prstGeom>
          </p:spPr>
        </p:pic>
        <p:pic>
          <p:nvPicPr>
            <p:cNvPr id="723" name="object 723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6624828" y="4204716"/>
              <a:ext cx="464819" cy="91439"/>
            </a:xfrm>
            <a:prstGeom prst="rect">
              <a:avLst/>
            </a:prstGeom>
          </p:spPr>
        </p:pic>
        <p:sp>
          <p:nvSpPr>
            <p:cNvPr id="724" name="object 724"/>
            <p:cNvSpPr/>
            <p:nvPr/>
          </p:nvSpPr>
          <p:spPr>
            <a:xfrm>
              <a:off x="7467600" y="4032503"/>
              <a:ext cx="1019810" cy="304800"/>
            </a:xfrm>
            <a:custGeom>
              <a:avLst/>
              <a:gdLst/>
              <a:ahLst/>
              <a:cxnLst/>
              <a:rect l="l" t="t" r="r" b="b"/>
              <a:pathLst>
                <a:path w="1019809" h="304800">
                  <a:moveTo>
                    <a:pt x="1019555" y="0"/>
                  </a:moveTo>
                  <a:lnTo>
                    <a:pt x="0" y="0"/>
                  </a:lnTo>
                  <a:lnTo>
                    <a:pt x="0" y="304799"/>
                  </a:lnTo>
                  <a:lnTo>
                    <a:pt x="1019555" y="304799"/>
                  </a:lnTo>
                  <a:lnTo>
                    <a:pt x="1019555" y="0"/>
                  </a:lnTo>
                  <a:close/>
                </a:path>
              </a:pathLst>
            </a:custGeom>
            <a:solidFill>
              <a:srgbClr val="6CB33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25" name="object 725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7798307" y="4128515"/>
              <a:ext cx="362712" cy="86868"/>
            </a:xfrm>
            <a:prstGeom prst="rect">
              <a:avLst/>
            </a:prstGeom>
          </p:spPr>
        </p:pic>
        <p:sp>
          <p:nvSpPr>
            <p:cNvPr id="726" name="object 726"/>
            <p:cNvSpPr/>
            <p:nvPr/>
          </p:nvSpPr>
          <p:spPr>
            <a:xfrm>
              <a:off x="8593836" y="4032503"/>
              <a:ext cx="1016635" cy="304800"/>
            </a:xfrm>
            <a:custGeom>
              <a:avLst/>
              <a:gdLst/>
              <a:ahLst/>
              <a:cxnLst/>
              <a:rect l="l" t="t" r="r" b="b"/>
              <a:pathLst>
                <a:path w="1016634" h="304800">
                  <a:moveTo>
                    <a:pt x="1016507" y="0"/>
                  </a:moveTo>
                  <a:lnTo>
                    <a:pt x="0" y="0"/>
                  </a:lnTo>
                  <a:lnTo>
                    <a:pt x="0" y="304799"/>
                  </a:lnTo>
                  <a:lnTo>
                    <a:pt x="1016507" y="304799"/>
                  </a:lnTo>
                  <a:lnTo>
                    <a:pt x="1016507" y="0"/>
                  </a:lnTo>
                  <a:close/>
                </a:path>
              </a:pathLst>
            </a:custGeom>
            <a:solidFill>
              <a:srgbClr val="6CB33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27" name="object 727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8796528" y="4128515"/>
              <a:ext cx="198119" cy="86868"/>
            </a:xfrm>
            <a:prstGeom prst="rect">
              <a:avLst/>
            </a:prstGeom>
          </p:spPr>
        </p:pic>
        <p:pic>
          <p:nvPicPr>
            <p:cNvPr id="728" name="object 728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9022080" y="4128515"/>
              <a:ext cx="394715" cy="105156"/>
            </a:xfrm>
            <a:prstGeom prst="rect">
              <a:avLst/>
            </a:prstGeom>
          </p:spPr>
        </p:pic>
        <p:sp>
          <p:nvSpPr>
            <p:cNvPr id="729" name="object 729"/>
            <p:cNvSpPr/>
            <p:nvPr/>
          </p:nvSpPr>
          <p:spPr>
            <a:xfrm>
              <a:off x="6344412" y="4399788"/>
              <a:ext cx="1019810" cy="303530"/>
            </a:xfrm>
            <a:custGeom>
              <a:avLst/>
              <a:gdLst/>
              <a:ahLst/>
              <a:cxnLst/>
              <a:rect l="l" t="t" r="r" b="b"/>
              <a:pathLst>
                <a:path w="1019809" h="303529">
                  <a:moveTo>
                    <a:pt x="1019556" y="0"/>
                  </a:moveTo>
                  <a:lnTo>
                    <a:pt x="0" y="0"/>
                  </a:lnTo>
                  <a:lnTo>
                    <a:pt x="0" y="303275"/>
                  </a:lnTo>
                  <a:lnTo>
                    <a:pt x="1019556" y="303275"/>
                  </a:lnTo>
                  <a:lnTo>
                    <a:pt x="1019556" y="0"/>
                  </a:lnTo>
                  <a:close/>
                </a:path>
              </a:pathLst>
            </a:custGeom>
            <a:solidFill>
              <a:srgbClr val="6CB33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30" name="object 730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6598919" y="4450079"/>
              <a:ext cx="268223" cy="86868"/>
            </a:xfrm>
            <a:prstGeom prst="rect">
              <a:avLst/>
            </a:prstGeom>
          </p:spPr>
        </p:pic>
        <p:pic>
          <p:nvPicPr>
            <p:cNvPr id="731" name="object 731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6903719" y="4450079"/>
              <a:ext cx="210311" cy="86868"/>
            </a:xfrm>
            <a:prstGeom prst="rect">
              <a:avLst/>
            </a:prstGeom>
          </p:spPr>
        </p:pic>
        <p:pic>
          <p:nvPicPr>
            <p:cNvPr id="732" name="object 732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6720839" y="4571999"/>
              <a:ext cx="274320" cy="108203"/>
            </a:xfrm>
            <a:prstGeom prst="rect">
              <a:avLst/>
            </a:prstGeom>
          </p:spPr>
        </p:pic>
        <p:sp>
          <p:nvSpPr>
            <p:cNvPr id="733" name="object 733"/>
            <p:cNvSpPr/>
            <p:nvPr/>
          </p:nvSpPr>
          <p:spPr>
            <a:xfrm>
              <a:off x="7467600" y="4399788"/>
              <a:ext cx="1019810" cy="303530"/>
            </a:xfrm>
            <a:custGeom>
              <a:avLst/>
              <a:gdLst/>
              <a:ahLst/>
              <a:cxnLst/>
              <a:rect l="l" t="t" r="r" b="b"/>
              <a:pathLst>
                <a:path w="1019809" h="303529">
                  <a:moveTo>
                    <a:pt x="1019555" y="0"/>
                  </a:moveTo>
                  <a:lnTo>
                    <a:pt x="0" y="0"/>
                  </a:lnTo>
                  <a:lnTo>
                    <a:pt x="0" y="303275"/>
                  </a:lnTo>
                  <a:lnTo>
                    <a:pt x="1019555" y="303275"/>
                  </a:lnTo>
                  <a:lnTo>
                    <a:pt x="1019555" y="0"/>
                  </a:lnTo>
                  <a:close/>
                </a:path>
              </a:pathLst>
            </a:custGeom>
            <a:solidFill>
              <a:srgbClr val="6CB33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34" name="object 734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7892795" y="4494276"/>
              <a:ext cx="179832" cy="86868"/>
            </a:xfrm>
            <a:prstGeom prst="rect">
              <a:avLst/>
            </a:prstGeom>
          </p:spPr>
        </p:pic>
        <p:sp>
          <p:nvSpPr>
            <p:cNvPr id="735" name="object 735"/>
            <p:cNvSpPr/>
            <p:nvPr/>
          </p:nvSpPr>
          <p:spPr>
            <a:xfrm>
              <a:off x="7467600" y="3528059"/>
              <a:ext cx="1019810" cy="306705"/>
            </a:xfrm>
            <a:custGeom>
              <a:avLst/>
              <a:gdLst/>
              <a:ahLst/>
              <a:cxnLst/>
              <a:rect l="l" t="t" r="r" b="b"/>
              <a:pathLst>
                <a:path w="1019809" h="306704">
                  <a:moveTo>
                    <a:pt x="1019555" y="0"/>
                  </a:moveTo>
                  <a:lnTo>
                    <a:pt x="0" y="0"/>
                  </a:lnTo>
                  <a:lnTo>
                    <a:pt x="0" y="306323"/>
                  </a:lnTo>
                  <a:lnTo>
                    <a:pt x="1019555" y="306323"/>
                  </a:lnTo>
                  <a:lnTo>
                    <a:pt x="1019555" y="0"/>
                  </a:lnTo>
                  <a:close/>
                </a:path>
              </a:pathLst>
            </a:custGeom>
            <a:solidFill>
              <a:srgbClr val="1695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36" name="object 736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7511796" y="3633216"/>
              <a:ext cx="390143" cy="88391"/>
            </a:xfrm>
            <a:prstGeom prst="rect">
              <a:avLst/>
            </a:prstGeom>
          </p:spPr>
        </p:pic>
        <p:sp>
          <p:nvSpPr>
            <p:cNvPr id="737" name="object 737"/>
            <p:cNvSpPr/>
            <p:nvPr/>
          </p:nvSpPr>
          <p:spPr>
            <a:xfrm>
              <a:off x="7935455" y="3633228"/>
              <a:ext cx="509270" cy="106680"/>
            </a:xfrm>
            <a:custGeom>
              <a:avLst/>
              <a:gdLst/>
              <a:ahLst/>
              <a:cxnLst/>
              <a:rect l="l" t="t" r="r" b="b"/>
              <a:pathLst>
                <a:path w="509270" h="106679">
                  <a:moveTo>
                    <a:pt x="73152" y="44056"/>
                  </a:moveTo>
                  <a:lnTo>
                    <a:pt x="70358" y="29324"/>
                  </a:lnTo>
                  <a:lnTo>
                    <a:pt x="63500" y="14465"/>
                  </a:lnTo>
                  <a:lnTo>
                    <a:pt x="60706" y="12649"/>
                  </a:lnTo>
                  <a:lnTo>
                    <a:pt x="60706" y="44056"/>
                  </a:lnTo>
                  <a:lnTo>
                    <a:pt x="60706" y="47358"/>
                  </a:lnTo>
                  <a:lnTo>
                    <a:pt x="57912" y="55613"/>
                  </a:lnTo>
                  <a:lnTo>
                    <a:pt x="52451" y="65392"/>
                  </a:lnTo>
                  <a:lnTo>
                    <a:pt x="45593" y="73647"/>
                  </a:lnTo>
                  <a:lnTo>
                    <a:pt x="27559" y="73647"/>
                  </a:lnTo>
                  <a:lnTo>
                    <a:pt x="20701" y="65392"/>
                  </a:lnTo>
                  <a:lnTo>
                    <a:pt x="15240" y="55613"/>
                  </a:lnTo>
                  <a:lnTo>
                    <a:pt x="12446" y="44056"/>
                  </a:lnTo>
                  <a:lnTo>
                    <a:pt x="15240" y="35801"/>
                  </a:lnTo>
                  <a:lnTo>
                    <a:pt x="20701" y="22720"/>
                  </a:lnTo>
                  <a:lnTo>
                    <a:pt x="27559" y="17767"/>
                  </a:lnTo>
                  <a:lnTo>
                    <a:pt x="35941" y="14465"/>
                  </a:lnTo>
                  <a:lnTo>
                    <a:pt x="45593" y="17767"/>
                  </a:lnTo>
                  <a:lnTo>
                    <a:pt x="52451" y="22720"/>
                  </a:lnTo>
                  <a:lnTo>
                    <a:pt x="57912" y="35801"/>
                  </a:lnTo>
                  <a:lnTo>
                    <a:pt x="60706" y="44056"/>
                  </a:lnTo>
                  <a:lnTo>
                    <a:pt x="60706" y="12649"/>
                  </a:lnTo>
                  <a:lnTo>
                    <a:pt x="51054" y="6337"/>
                  </a:lnTo>
                  <a:lnTo>
                    <a:pt x="45593" y="3035"/>
                  </a:lnTo>
                  <a:lnTo>
                    <a:pt x="27559" y="3035"/>
                  </a:lnTo>
                  <a:lnTo>
                    <a:pt x="23495" y="6337"/>
                  </a:lnTo>
                  <a:lnTo>
                    <a:pt x="11049" y="14465"/>
                  </a:lnTo>
                  <a:lnTo>
                    <a:pt x="2794" y="29324"/>
                  </a:lnTo>
                  <a:lnTo>
                    <a:pt x="0" y="44056"/>
                  </a:lnTo>
                  <a:lnTo>
                    <a:pt x="0" y="47358"/>
                  </a:lnTo>
                  <a:lnTo>
                    <a:pt x="2794" y="62090"/>
                  </a:lnTo>
                  <a:lnTo>
                    <a:pt x="11049" y="76949"/>
                  </a:lnTo>
                  <a:lnTo>
                    <a:pt x="23495" y="86728"/>
                  </a:lnTo>
                  <a:lnTo>
                    <a:pt x="27559" y="88379"/>
                  </a:lnTo>
                  <a:lnTo>
                    <a:pt x="45593" y="88379"/>
                  </a:lnTo>
                  <a:lnTo>
                    <a:pt x="51054" y="86728"/>
                  </a:lnTo>
                  <a:lnTo>
                    <a:pt x="63500" y="76949"/>
                  </a:lnTo>
                  <a:lnTo>
                    <a:pt x="65024" y="73647"/>
                  </a:lnTo>
                  <a:lnTo>
                    <a:pt x="70358" y="62090"/>
                  </a:lnTo>
                  <a:lnTo>
                    <a:pt x="73152" y="44056"/>
                  </a:lnTo>
                  <a:close/>
                </a:path>
                <a:path w="509270" h="106679">
                  <a:moveTo>
                    <a:pt x="134124" y="55740"/>
                  </a:moveTo>
                  <a:lnTo>
                    <a:pt x="131330" y="40881"/>
                  </a:lnTo>
                  <a:lnTo>
                    <a:pt x="127266" y="32753"/>
                  </a:lnTo>
                  <a:lnTo>
                    <a:pt x="121805" y="29019"/>
                  </a:lnTo>
                  <a:lnTo>
                    <a:pt x="121805" y="55740"/>
                  </a:lnTo>
                  <a:lnTo>
                    <a:pt x="119011" y="65519"/>
                  </a:lnTo>
                  <a:lnTo>
                    <a:pt x="117614" y="72123"/>
                  </a:lnTo>
                  <a:lnTo>
                    <a:pt x="112153" y="73774"/>
                  </a:lnTo>
                  <a:lnTo>
                    <a:pt x="106692" y="77076"/>
                  </a:lnTo>
                  <a:lnTo>
                    <a:pt x="99834" y="73774"/>
                  </a:lnTo>
                  <a:lnTo>
                    <a:pt x="94373" y="72123"/>
                  </a:lnTo>
                  <a:lnTo>
                    <a:pt x="91579" y="65519"/>
                  </a:lnTo>
                  <a:lnTo>
                    <a:pt x="90182" y="55740"/>
                  </a:lnTo>
                  <a:lnTo>
                    <a:pt x="91579" y="47485"/>
                  </a:lnTo>
                  <a:lnTo>
                    <a:pt x="94373" y="40881"/>
                  </a:lnTo>
                  <a:lnTo>
                    <a:pt x="99834" y="39230"/>
                  </a:lnTo>
                  <a:lnTo>
                    <a:pt x="106692" y="36055"/>
                  </a:lnTo>
                  <a:lnTo>
                    <a:pt x="112153" y="39230"/>
                  </a:lnTo>
                  <a:lnTo>
                    <a:pt x="117614" y="40881"/>
                  </a:lnTo>
                  <a:lnTo>
                    <a:pt x="119011" y="47485"/>
                  </a:lnTo>
                  <a:lnTo>
                    <a:pt x="121805" y="55740"/>
                  </a:lnTo>
                  <a:lnTo>
                    <a:pt x="121805" y="29019"/>
                  </a:lnTo>
                  <a:lnTo>
                    <a:pt x="117614" y="26149"/>
                  </a:lnTo>
                  <a:lnTo>
                    <a:pt x="109486" y="22847"/>
                  </a:lnTo>
                  <a:lnTo>
                    <a:pt x="102628" y="22847"/>
                  </a:lnTo>
                  <a:lnTo>
                    <a:pt x="97040" y="26149"/>
                  </a:lnTo>
                  <a:lnTo>
                    <a:pt x="91579" y="36055"/>
                  </a:lnTo>
                  <a:lnTo>
                    <a:pt x="91579" y="22847"/>
                  </a:lnTo>
                  <a:lnTo>
                    <a:pt x="79260" y="22847"/>
                  </a:lnTo>
                  <a:lnTo>
                    <a:pt x="79260" y="106667"/>
                  </a:lnTo>
                  <a:lnTo>
                    <a:pt x="91579" y="106667"/>
                  </a:lnTo>
                  <a:lnTo>
                    <a:pt x="91579" y="77076"/>
                  </a:lnTo>
                  <a:lnTo>
                    <a:pt x="97040" y="86982"/>
                  </a:lnTo>
                  <a:lnTo>
                    <a:pt x="102628" y="88633"/>
                  </a:lnTo>
                  <a:lnTo>
                    <a:pt x="109486" y="88633"/>
                  </a:lnTo>
                  <a:lnTo>
                    <a:pt x="117614" y="86982"/>
                  </a:lnTo>
                  <a:lnTo>
                    <a:pt x="127266" y="80378"/>
                  </a:lnTo>
                  <a:lnTo>
                    <a:pt x="131330" y="72123"/>
                  </a:lnTo>
                  <a:lnTo>
                    <a:pt x="134124" y="55740"/>
                  </a:lnTo>
                  <a:close/>
                </a:path>
                <a:path w="509270" h="106679">
                  <a:moveTo>
                    <a:pt x="188976" y="55613"/>
                  </a:moveTo>
                  <a:lnTo>
                    <a:pt x="187820" y="50660"/>
                  </a:lnTo>
                  <a:lnTo>
                    <a:pt x="186309" y="44183"/>
                  </a:lnTo>
                  <a:lnTo>
                    <a:pt x="185318" y="35928"/>
                  </a:lnTo>
                  <a:lnTo>
                    <a:pt x="184912" y="32626"/>
                  </a:lnTo>
                  <a:lnTo>
                    <a:pt x="176784" y="27749"/>
                  </a:lnTo>
                  <a:lnTo>
                    <a:pt x="176784" y="44183"/>
                  </a:lnTo>
                  <a:lnTo>
                    <a:pt x="176784" y="50660"/>
                  </a:lnTo>
                  <a:lnTo>
                    <a:pt x="149733" y="50660"/>
                  </a:lnTo>
                  <a:lnTo>
                    <a:pt x="152400" y="44183"/>
                  </a:lnTo>
                  <a:lnTo>
                    <a:pt x="155067" y="39230"/>
                  </a:lnTo>
                  <a:lnTo>
                    <a:pt x="159131" y="35928"/>
                  </a:lnTo>
                  <a:lnTo>
                    <a:pt x="170053" y="35928"/>
                  </a:lnTo>
                  <a:lnTo>
                    <a:pt x="174117" y="39230"/>
                  </a:lnTo>
                  <a:lnTo>
                    <a:pt x="176784" y="44183"/>
                  </a:lnTo>
                  <a:lnTo>
                    <a:pt x="176784" y="27749"/>
                  </a:lnTo>
                  <a:lnTo>
                    <a:pt x="174117" y="26149"/>
                  </a:lnTo>
                  <a:lnTo>
                    <a:pt x="164592" y="22847"/>
                  </a:lnTo>
                  <a:lnTo>
                    <a:pt x="155067" y="26149"/>
                  </a:lnTo>
                  <a:lnTo>
                    <a:pt x="146939" y="32626"/>
                  </a:lnTo>
                  <a:lnTo>
                    <a:pt x="140208" y="44183"/>
                  </a:lnTo>
                  <a:lnTo>
                    <a:pt x="140208" y="68694"/>
                  </a:lnTo>
                  <a:lnTo>
                    <a:pt x="146939" y="80124"/>
                  </a:lnTo>
                  <a:lnTo>
                    <a:pt x="155067" y="86728"/>
                  </a:lnTo>
                  <a:lnTo>
                    <a:pt x="164592" y="88379"/>
                  </a:lnTo>
                  <a:lnTo>
                    <a:pt x="171323" y="88379"/>
                  </a:lnTo>
                  <a:lnTo>
                    <a:pt x="179451" y="86728"/>
                  </a:lnTo>
                  <a:lnTo>
                    <a:pt x="186309" y="76949"/>
                  </a:lnTo>
                  <a:lnTo>
                    <a:pt x="179451" y="68694"/>
                  </a:lnTo>
                  <a:lnTo>
                    <a:pt x="174117" y="73647"/>
                  </a:lnTo>
                  <a:lnTo>
                    <a:pt x="167259" y="76949"/>
                  </a:lnTo>
                  <a:lnTo>
                    <a:pt x="159131" y="76949"/>
                  </a:lnTo>
                  <a:lnTo>
                    <a:pt x="157861" y="73647"/>
                  </a:lnTo>
                  <a:lnTo>
                    <a:pt x="152400" y="68694"/>
                  </a:lnTo>
                  <a:lnTo>
                    <a:pt x="152400" y="62217"/>
                  </a:lnTo>
                  <a:lnTo>
                    <a:pt x="188976" y="62217"/>
                  </a:lnTo>
                  <a:lnTo>
                    <a:pt x="188976" y="55613"/>
                  </a:lnTo>
                  <a:close/>
                </a:path>
                <a:path w="509270" h="106679">
                  <a:moveTo>
                    <a:pt x="228612" y="22847"/>
                  </a:moveTo>
                  <a:lnTo>
                    <a:pt x="222008" y="22847"/>
                  </a:lnTo>
                  <a:lnTo>
                    <a:pt x="216674" y="26149"/>
                  </a:lnTo>
                  <a:lnTo>
                    <a:pt x="212737" y="32753"/>
                  </a:lnTo>
                  <a:lnTo>
                    <a:pt x="210070" y="39230"/>
                  </a:lnTo>
                  <a:lnTo>
                    <a:pt x="210070" y="22847"/>
                  </a:lnTo>
                  <a:lnTo>
                    <a:pt x="198132" y="22847"/>
                  </a:lnTo>
                  <a:lnTo>
                    <a:pt x="198132" y="86855"/>
                  </a:lnTo>
                  <a:lnTo>
                    <a:pt x="210070" y="86855"/>
                  </a:lnTo>
                  <a:lnTo>
                    <a:pt x="210070" y="62217"/>
                  </a:lnTo>
                  <a:lnTo>
                    <a:pt x="212737" y="54089"/>
                  </a:lnTo>
                  <a:lnTo>
                    <a:pt x="214007" y="44183"/>
                  </a:lnTo>
                  <a:lnTo>
                    <a:pt x="219341" y="40881"/>
                  </a:lnTo>
                  <a:lnTo>
                    <a:pt x="225945" y="39230"/>
                  </a:lnTo>
                  <a:lnTo>
                    <a:pt x="228612" y="39230"/>
                  </a:lnTo>
                  <a:lnTo>
                    <a:pt x="228612" y="22847"/>
                  </a:lnTo>
                  <a:close/>
                </a:path>
                <a:path w="509270" h="106679">
                  <a:moveTo>
                    <a:pt x="278892" y="50660"/>
                  </a:moveTo>
                  <a:lnTo>
                    <a:pt x="268097" y="50660"/>
                  </a:lnTo>
                  <a:lnTo>
                    <a:pt x="268097" y="58915"/>
                  </a:lnTo>
                  <a:lnTo>
                    <a:pt x="268097" y="65392"/>
                  </a:lnTo>
                  <a:lnTo>
                    <a:pt x="265430" y="71996"/>
                  </a:lnTo>
                  <a:lnTo>
                    <a:pt x="264033" y="73647"/>
                  </a:lnTo>
                  <a:lnTo>
                    <a:pt x="258699" y="76949"/>
                  </a:lnTo>
                  <a:lnTo>
                    <a:pt x="246507" y="76949"/>
                  </a:lnTo>
                  <a:lnTo>
                    <a:pt x="243840" y="73647"/>
                  </a:lnTo>
                  <a:lnTo>
                    <a:pt x="243840" y="65392"/>
                  </a:lnTo>
                  <a:lnTo>
                    <a:pt x="246507" y="58915"/>
                  </a:lnTo>
                  <a:lnTo>
                    <a:pt x="268097" y="58915"/>
                  </a:lnTo>
                  <a:lnTo>
                    <a:pt x="268097" y="50660"/>
                  </a:lnTo>
                  <a:lnTo>
                    <a:pt x="243840" y="50660"/>
                  </a:lnTo>
                  <a:lnTo>
                    <a:pt x="238379" y="53962"/>
                  </a:lnTo>
                  <a:lnTo>
                    <a:pt x="234315" y="58915"/>
                  </a:lnTo>
                  <a:lnTo>
                    <a:pt x="231648" y="68694"/>
                  </a:lnTo>
                  <a:lnTo>
                    <a:pt x="234315" y="76949"/>
                  </a:lnTo>
                  <a:lnTo>
                    <a:pt x="237109" y="83426"/>
                  </a:lnTo>
                  <a:lnTo>
                    <a:pt x="243840" y="86728"/>
                  </a:lnTo>
                  <a:lnTo>
                    <a:pt x="251841" y="88379"/>
                  </a:lnTo>
                  <a:lnTo>
                    <a:pt x="261366" y="86728"/>
                  </a:lnTo>
                  <a:lnTo>
                    <a:pt x="265430" y="80124"/>
                  </a:lnTo>
                  <a:lnTo>
                    <a:pt x="265430" y="86728"/>
                  </a:lnTo>
                  <a:lnTo>
                    <a:pt x="278892" y="86728"/>
                  </a:lnTo>
                  <a:lnTo>
                    <a:pt x="278892" y="80124"/>
                  </a:lnTo>
                  <a:lnTo>
                    <a:pt x="278892" y="76949"/>
                  </a:lnTo>
                  <a:lnTo>
                    <a:pt x="278892" y="58915"/>
                  </a:lnTo>
                  <a:lnTo>
                    <a:pt x="278892" y="50660"/>
                  </a:lnTo>
                  <a:close/>
                </a:path>
                <a:path w="509270" h="106679">
                  <a:moveTo>
                    <a:pt x="278892" y="39230"/>
                  </a:moveTo>
                  <a:lnTo>
                    <a:pt x="277050" y="35928"/>
                  </a:lnTo>
                  <a:lnTo>
                    <a:pt x="273431" y="29451"/>
                  </a:lnTo>
                  <a:lnTo>
                    <a:pt x="265430" y="26149"/>
                  </a:lnTo>
                  <a:lnTo>
                    <a:pt x="255905" y="22847"/>
                  </a:lnTo>
                  <a:lnTo>
                    <a:pt x="237109" y="29451"/>
                  </a:lnTo>
                  <a:lnTo>
                    <a:pt x="238379" y="40881"/>
                  </a:lnTo>
                  <a:lnTo>
                    <a:pt x="246507" y="39230"/>
                  </a:lnTo>
                  <a:lnTo>
                    <a:pt x="253238" y="35928"/>
                  </a:lnTo>
                  <a:lnTo>
                    <a:pt x="261366" y="39230"/>
                  </a:lnTo>
                  <a:lnTo>
                    <a:pt x="264033" y="39230"/>
                  </a:lnTo>
                  <a:lnTo>
                    <a:pt x="265430" y="44183"/>
                  </a:lnTo>
                  <a:lnTo>
                    <a:pt x="266725" y="47358"/>
                  </a:lnTo>
                  <a:lnTo>
                    <a:pt x="278892" y="47358"/>
                  </a:lnTo>
                  <a:lnTo>
                    <a:pt x="278892" y="39230"/>
                  </a:lnTo>
                  <a:close/>
                </a:path>
                <a:path w="509270" h="106679">
                  <a:moveTo>
                    <a:pt x="318516" y="22466"/>
                  </a:moveTo>
                  <a:lnTo>
                    <a:pt x="303784" y="22466"/>
                  </a:lnTo>
                  <a:lnTo>
                    <a:pt x="303784" y="7607"/>
                  </a:lnTo>
                  <a:lnTo>
                    <a:pt x="291846" y="7607"/>
                  </a:lnTo>
                  <a:lnTo>
                    <a:pt x="291846" y="22466"/>
                  </a:lnTo>
                  <a:lnTo>
                    <a:pt x="286512" y="22466"/>
                  </a:lnTo>
                  <a:lnTo>
                    <a:pt x="286512" y="35674"/>
                  </a:lnTo>
                  <a:lnTo>
                    <a:pt x="291846" y="35674"/>
                  </a:lnTo>
                  <a:lnTo>
                    <a:pt x="291846" y="71869"/>
                  </a:lnTo>
                  <a:lnTo>
                    <a:pt x="293116" y="80124"/>
                  </a:lnTo>
                  <a:lnTo>
                    <a:pt x="295783" y="83426"/>
                  </a:lnTo>
                  <a:lnTo>
                    <a:pt x="301117" y="86728"/>
                  </a:lnTo>
                  <a:lnTo>
                    <a:pt x="305181" y="88379"/>
                  </a:lnTo>
                  <a:lnTo>
                    <a:pt x="313182" y="88379"/>
                  </a:lnTo>
                  <a:lnTo>
                    <a:pt x="318516" y="86728"/>
                  </a:lnTo>
                  <a:lnTo>
                    <a:pt x="318516" y="73520"/>
                  </a:lnTo>
                  <a:lnTo>
                    <a:pt x="305181" y="73520"/>
                  </a:lnTo>
                  <a:lnTo>
                    <a:pt x="303784" y="68567"/>
                  </a:lnTo>
                  <a:lnTo>
                    <a:pt x="303784" y="35674"/>
                  </a:lnTo>
                  <a:lnTo>
                    <a:pt x="318516" y="35674"/>
                  </a:lnTo>
                  <a:lnTo>
                    <a:pt x="318516" y="22466"/>
                  </a:lnTo>
                  <a:close/>
                </a:path>
                <a:path w="509270" h="106679">
                  <a:moveTo>
                    <a:pt x="341388" y="22987"/>
                  </a:moveTo>
                  <a:lnTo>
                    <a:pt x="329196" y="22987"/>
                  </a:lnTo>
                  <a:lnTo>
                    <a:pt x="329196" y="86868"/>
                  </a:lnTo>
                  <a:lnTo>
                    <a:pt x="341388" y="86868"/>
                  </a:lnTo>
                  <a:lnTo>
                    <a:pt x="341388" y="22987"/>
                  </a:lnTo>
                  <a:close/>
                </a:path>
                <a:path w="509270" h="106679">
                  <a:moveTo>
                    <a:pt x="341388" y="0"/>
                  </a:moveTo>
                  <a:lnTo>
                    <a:pt x="329196" y="0"/>
                  </a:lnTo>
                  <a:lnTo>
                    <a:pt x="329196" y="14732"/>
                  </a:lnTo>
                  <a:lnTo>
                    <a:pt x="341388" y="14732"/>
                  </a:lnTo>
                  <a:lnTo>
                    <a:pt x="341388" y="0"/>
                  </a:lnTo>
                  <a:close/>
                </a:path>
                <a:path w="509270" h="106679">
                  <a:moveTo>
                    <a:pt x="405384" y="55613"/>
                  </a:moveTo>
                  <a:lnTo>
                    <a:pt x="402590" y="44183"/>
                  </a:lnTo>
                  <a:lnTo>
                    <a:pt x="399694" y="35928"/>
                  </a:lnTo>
                  <a:lnTo>
                    <a:pt x="398526" y="32626"/>
                  </a:lnTo>
                  <a:lnTo>
                    <a:pt x="393065" y="28346"/>
                  </a:lnTo>
                  <a:lnTo>
                    <a:pt x="393065" y="47358"/>
                  </a:lnTo>
                  <a:lnTo>
                    <a:pt x="393065" y="65392"/>
                  </a:lnTo>
                  <a:lnTo>
                    <a:pt x="390271" y="71996"/>
                  </a:lnTo>
                  <a:lnTo>
                    <a:pt x="377952" y="76949"/>
                  </a:lnTo>
                  <a:lnTo>
                    <a:pt x="371094" y="73647"/>
                  </a:lnTo>
                  <a:lnTo>
                    <a:pt x="365633" y="71996"/>
                  </a:lnTo>
                  <a:lnTo>
                    <a:pt x="362839" y="65392"/>
                  </a:lnTo>
                  <a:lnTo>
                    <a:pt x="362839" y="47358"/>
                  </a:lnTo>
                  <a:lnTo>
                    <a:pt x="365633" y="40881"/>
                  </a:lnTo>
                  <a:lnTo>
                    <a:pt x="371094" y="39230"/>
                  </a:lnTo>
                  <a:lnTo>
                    <a:pt x="377952" y="35928"/>
                  </a:lnTo>
                  <a:lnTo>
                    <a:pt x="390271" y="40881"/>
                  </a:lnTo>
                  <a:lnTo>
                    <a:pt x="393065" y="47358"/>
                  </a:lnTo>
                  <a:lnTo>
                    <a:pt x="393065" y="28346"/>
                  </a:lnTo>
                  <a:lnTo>
                    <a:pt x="390271" y="26149"/>
                  </a:lnTo>
                  <a:lnTo>
                    <a:pt x="377952" y="22847"/>
                  </a:lnTo>
                  <a:lnTo>
                    <a:pt x="368300" y="26149"/>
                  </a:lnTo>
                  <a:lnTo>
                    <a:pt x="358775" y="32626"/>
                  </a:lnTo>
                  <a:lnTo>
                    <a:pt x="353314" y="44183"/>
                  </a:lnTo>
                  <a:lnTo>
                    <a:pt x="350520" y="55613"/>
                  </a:lnTo>
                  <a:lnTo>
                    <a:pt x="353314" y="68694"/>
                  </a:lnTo>
                  <a:lnTo>
                    <a:pt x="358775" y="80124"/>
                  </a:lnTo>
                  <a:lnTo>
                    <a:pt x="365633" y="86728"/>
                  </a:lnTo>
                  <a:lnTo>
                    <a:pt x="377952" y="88379"/>
                  </a:lnTo>
                  <a:lnTo>
                    <a:pt x="387604" y="86728"/>
                  </a:lnTo>
                  <a:lnTo>
                    <a:pt x="398526" y="80124"/>
                  </a:lnTo>
                  <a:lnTo>
                    <a:pt x="399656" y="76949"/>
                  </a:lnTo>
                  <a:lnTo>
                    <a:pt x="402590" y="68694"/>
                  </a:lnTo>
                  <a:lnTo>
                    <a:pt x="405384" y="55613"/>
                  </a:lnTo>
                  <a:close/>
                </a:path>
                <a:path w="509270" h="106679">
                  <a:moveTo>
                    <a:pt x="460248" y="39230"/>
                  </a:moveTo>
                  <a:lnTo>
                    <a:pt x="454660" y="29451"/>
                  </a:lnTo>
                  <a:lnTo>
                    <a:pt x="450469" y="22847"/>
                  </a:lnTo>
                  <a:lnTo>
                    <a:pt x="437896" y="22847"/>
                  </a:lnTo>
                  <a:lnTo>
                    <a:pt x="432435" y="26149"/>
                  </a:lnTo>
                  <a:lnTo>
                    <a:pt x="425450" y="35928"/>
                  </a:lnTo>
                  <a:lnTo>
                    <a:pt x="425450" y="22847"/>
                  </a:lnTo>
                  <a:lnTo>
                    <a:pt x="411480" y="22847"/>
                  </a:lnTo>
                  <a:lnTo>
                    <a:pt x="411480" y="86855"/>
                  </a:lnTo>
                  <a:lnTo>
                    <a:pt x="425450" y="86855"/>
                  </a:lnTo>
                  <a:lnTo>
                    <a:pt x="425450" y="54089"/>
                  </a:lnTo>
                  <a:lnTo>
                    <a:pt x="426847" y="44183"/>
                  </a:lnTo>
                  <a:lnTo>
                    <a:pt x="429641" y="40881"/>
                  </a:lnTo>
                  <a:lnTo>
                    <a:pt x="432435" y="39230"/>
                  </a:lnTo>
                  <a:lnTo>
                    <a:pt x="437896" y="35928"/>
                  </a:lnTo>
                  <a:lnTo>
                    <a:pt x="442087" y="39230"/>
                  </a:lnTo>
                  <a:lnTo>
                    <a:pt x="444881" y="40881"/>
                  </a:lnTo>
                  <a:lnTo>
                    <a:pt x="447675" y="44183"/>
                  </a:lnTo>
                  <a:lnTo>
                    <a:pt x="450469" y="50787"/>
                  </a:lnTo>
                  <a:lnTo>
                    <a:pt x="450469" y="86855"/>
                  </a:lnTo>
                  <a:lnTo>
                    <a:pt x="460248" y="86855"/>
                  </a:lnTo>
                  <a:lnTo>
                    <a:pt x="460248" y="39230"/>
                  </a:lnTo>
                  <a:close/>
                </a:path>
                <a:path w="509270" h="106679">
                  <a:moveTo>
                    <a:pt x="509028" y="68694"/>
                  </a:moveTo>
                  <a:lnTo>
                    <a:pt x="506234" y="62217"/>
                  </a:lnTo>
                  <a:lnTo>
                    <a:pt x="502170" y="55613"/>
                  </a:lnTo>
                  <a:lnTo>
                    <a:pt x="492518" y="50660"/>
                  </a:lnTo>
                  <a:lnTo>
                    <a:pt x="484263" y="47358"/>
                  </a:lnTo>
                  <a:lnTo>
                    <a:pt x="481469" y="44183"/>
                  </a:lnTo>
                  <a:lnTo>
                    <a:pt x="478802" y="40881"/>
                  </a:lnTo>
                  <a:lnTo>
                    <a:pt x="481469" y="35928"/>
                  </a:lnTo>
                  <a:lnTo>
                    <a:pt x="493915" y="35928"/>
                  </a:lnTo>
                  <a:lnTo>
                    <a:pt x="502170" y="40881"/>
                  </a:lnTo>
                  <a:lnTo>
                    <a:pt x="503923" y="35928"/>
                  </a:lnTo>
                  <a:lnTo>
                    <a:pt x="506234" y="29451"/>
                  </a:lnTo>
                  <a:lnTo>
                    <a:pt x="487057" y="22847"/>
                  </a:lnTo>
                  <a:lnTo>
                    <a:pt x="478802" y="22847"/>
                  </a:lnTo>
                  <a:lnTo>
                    <a:pt x="474611" y="29451"/>
                  </a:lnTo>
                  <a:lnTo>
                    <a:pt x="469150" y="35928"/>
                  </a:lnTo>
                  <a:lnTo>
                    <a:pt x="469150" y="50660"/>
                  </a:lnTo>
                  <a:lnTo>
                    <a:pt x="474611" y="55613"/>
                  </a:lnTo>
                  <a:lnTo>
                    <a:pt x="484263" y="62217"/>
                  </a:lnTo>
                  <a:lnTo>
                    <a:pt x="493915" y="65392"/>
                  </a:lnTo>
                  <a:lnTo>
                    <a:pt x="496582" y="68694"/>
                  </a:lnTo>
                  <a:lnTo>
                    <a:pt x="496582" y="71996"/>
                  </a:lnTo>
                  <a:lnTo>
                    <a:pt x="493915" y="73647"/>
                  </a:lnTo>
                  <a:lnTo>
                    <a:pt x="489724" y="76949"/>
                  </a:lnTo>
                  <a:lnTo>
                    <a:pt x="478802" y="73647"/>
                  </a:lnTo>
                  <a:lnTo>
                    <a:pt x="471817" y="68694"/>
                  </a:lnTo>
                  <a:lnTo>
                    <a:pt x="466356" y="80124"/>
                  </a:lnTo>
                  <a:lnTo>
                    <a:pt x="477405" y="86728"/>
                  </a:lnTo>
                  <a:lnTo>
                    <a:pt x="489724" y="88379"/>
                  </a:lnTo>
                  <a:lnTo>
                    <a:pt x="496582" y="86728"/>
                  </a:lnTo>
                  <a:lnTo>
                    <a:pt x="502170" y="83426"/>
                  </a:lnTo>
                  <a:lnTo>
                    <a:pt x="506234" y="76949"/>
                  </a:lnTo>
                  <a:lnTo>
                    <a:pt x="509028" y="6869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8" name="object 738"/>
            <p:cNvSpPr/>
            <p:nvPr/>
          </p:nvSpPr>
          <p:spPr>
            <a:xfrm>
              <a:off x="7495032" y="3528059"/>
              <a:ext cx="2118360" cy="361315"/>
            </a:xfrm>
            <a:custGeom>
              <a:avLst/>
              <a:gdLst/>
              <a:ahLst/>
              <a:cxnLst/>
              <a:rect l="l" t="t" r="r" b="b"/>
              <a:pathLst>
                <a:path w="2118359" h="361314">
                  <a:moveTo>
                    <a:pt x="1016508" y="27432"/>
                  </a:moveTo>
                  <a:lnTo>
                    <a:pt x="1001522" y="27432"/>
                  </a:lnTo>
                  <a:lnTo>
                    <a:pt x="1001522" y="316992"/>
                  </a:lnTo>
                  <a:lnTo>
                    <a:pt x="0" y="316992"/>
                  </a:lnTo>
                  <a:lnTo>
                    <a:pt x="0" y="332232"/>
                  </a:lnTo>
                  <a:lnTo>
                    <a:pt x="1016508" y="332232"/>
                  </a:lnTo>
                  <a:lnTo>
                    <a:pt x="1016508" y="316992"/>
                  </a:lnTo>
                  <a:lnTo>
                    <a:pt x="1016508" y="27432"/>
                  </a:lnTo>
                  <a:close/>
                </a:path>
                <a:path w="2118359" h="361314">
                  <a:moveTo>
                    <a:pt x="1040879" y="54864"/>
                  </a:moveTo>
                  <a:lnTo>
                    <a:pt x="1027163" y="54864"/>
                  </a:lnTo>
                  <a:lnTo>
                    <a:pt x="1027163" y="343154"/>
                  </a:lnTo>
                  <a:lnTo>
                    <a:pt x="24371" y="343154"/>
                  </a:lnTo>
                  <a:lnTo>
                    <a:pt x="24371" y="360934"/>
                  </a:lnTo>
                  <a:lnTo>
                    <a:pt x="1040879" y="360934"/>
                  </a:lnTo>
                  <a:lnTo>
                    <a:pt x="1040879" y="343154"/>
                  </a:lnTo>
                  <a:lnTo>
                    <a:pt x="1040879" y="54864"/>
                  </a:lnTo>
                  <a:close/>
                </a:path>
                <a:path w="2118359" h="361314">
                  <a:moveTo>
                    <a:pt x="2118347" y="0"/>
                  </a:moveTo>
                  <a:lnTo>
                    <a:pt x="1098804" y="0"/>
                  </a:lnTo>
                  <a:lnTo>
                    <a:pt x="1098804" y="306324"/>
                  </a:lnTo>
                  <a:lnTo>
                    <a:pt x="2118347" y="306324"/>
                  </a:lnTo>
                  <a:lnTo>
                    <a:pt x="2118347" y="0"/>
                  </a:lnTo>
                  <a:close/>
                </a:path>
              </a:pathLst>
            </a:custGeom>
            <a:solidFill>
              <a:srgbClr val="1695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39" name="object 739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8621268" y="3633216"/>
              <a:ext cx="385571" cy="88391"/>
            </a:xfrm>
            <a:prstGeom prst="rect">
              <a:avLst/>
            </a:prstGeom>
          </p:spPr>
        </p:pic>
        <p:sp>
          <p:nvSpPr>
            <p:cNvPr id="740" name="object 740"/>
            <p:cNvSpPr/>
            <p:nvPr/>
          </p:nvSpPr>
          <p:spPr>
            <a:xfrm>
              <a:off x="9040368" y="3633228"/>
              <a:ext cx="546100" cy="88900"/>
            </a:xfrm>
            <a:custGeom>
              <a:avLst/>
              <a:gdLst/>
              <a:ahLst/>
              <a:cxnLst/>
              <a:rect l="l" t="t" r="r" b="b"/>
              <a:pathLst>
                <a:path w="546100" h="88900">
                  <a:moveTo>
                    <a:pt x="71628" y="86855"/>
                  </a:moveTo>
                  <a:lnTo>
                    <a:pt x="65392" y="68821"/>
                  </a:lnTo>
                  <a:lnTo>
                    <a:pt x="60261" y="53962"/>
                  </a:lnTo>
                  <a:lnTo>
                    <a:pt x="48895" y="21069"/>
                  </a:lnTo>
                  <a:lnTo>
                    <a:pt x="46863" y="15189"/>
                  </a:lnTo>
                  <a:lnTo>
                    <a:pt x="46863" y="53962"/>
                  </a:lnTo>
                  <a:lnTo>
                    <a:pt x="24765" y="53962"/>
                  </a:lnTo>
                  <a:lnTo>
                    <a:pt x="37211" y="21069"/>
                  </a:lnTo>
                  <a:lnTo>
                    <a:pt x="46863" y="53962"/>
                  </a:lnTo>
                  <a:lnTo>
                    <a:pt x="46863" y="15189"/>
                  </a:lnTo>
                  <a:lnTo>
                    <a:pt x="42672" y="3035"/>
                  </a:lnTo>
                  <a:lnTo>
                    <a:pt x="28956" y="3035"/>
                  </a:lnTo>
                  <a:lnTo>
                    <a:pt x="0" y="86855"/>
                  </a:lnTo>
                  <a:lnTo>
                    <a:pt x="12446" y="86855"/>
                  </a:lnTo>
                  <a:lnTo>
                    <a:pt x="19304" y="68821"/>
                  </a:lnTo>
                  <a:lnTo>
                    <a:pt x="52324" y="68821"/>
                  </a:lnTo>
                  <a:lnTo>
                    <a:pt x="59182" y="86855"/>
                  </a:lnTo>
                  <a:lnTo>
                    <a:pt x="71628" y="86855"/>
                  </a:lnTo>
                  <a:close/>
                </a:path>
                <a:path w="546100" h="88900">
                  <a:moveTo>
                    <a:pt x="123444" y="22847"/>
                  </a:moveTo>
                  <a:lnTo>
                    <a:pt x="110998" y="22847"/>
                  </a:lnTo>
                  <a:lnTo>
                    <a:pt x="110998" y="58915"/>
                  </a:lnTo>
                  <a:lnTo>
                    <a:pt x="109601" y="65392"/>
                  </a:lnTo>
                  <a:lnTo>
                    <a:pt x="106807" y="71996"/>
                  </a:lnTo>
                  <a:lnTo>
                    <a:pt x="104013" y="73647"/>
                  </a:lnTo>
                  <a:lnTo>
                    <a:pt x="94234" y="73647"/>
                  </a:lnTo>
                  <a:lnTo>
                    <a:pt x="91440" y="71996"/>
                  </a:lnTo>
                  <a:lnTo>
                    <a:pt x="88646" y="65392"/>
                  </a:lnTo>
                  <a:lnTo>
                    <a:pt x="88646" y="22847"/>
                  </a:lnTo>
                  <a:lnTo>
                    <a:pt x="76200" y="22847"/>
                  </a:lnTo>
                  <a:lnTo>
                    <a:pt x="76200" y="73647"/>
                  </a:lnTo>
                  <a:lnTo>
                    <a:pt x="81788" y="83426"/>
                  </a:lnTo>
                  <a:lnTo>
                    <a:pt x="85979" y="86728"/>
                  </a:lnTo>
                  <a:lnTo>
                    <a:pt x="94234" y="88379"/>
                  </a:lnTo>
                  <a:lnTo>
                    <a:pt x="98425" y="88379"/>
                  </a:lnTo>
                  <a:lnTo>
                    <a:pt x="104013" y="86728"/>
                  </a:lnTo>
                  <a:lnTo>
                    <a:pt x="110998" y="76949"/>
                  </a:lnTo>
                  <a:lnTo>
                    <a:pt x="110998" y="86728"/>
                  </a:lnTo>
                  <a:lnTo>
                    <a:pt x="123444" y="86728"/>
                  </a:lnTo>
                  <a:lnTo>
                    <a:pt x="123444" y="76949"/>
                  </a:lnTo>
                  <a:lnTo>
                    <a:pt x="123444" y="73647"/>
                  </a:lnTo>
                  <a:lnTo>
                    <a:pt x="123444" y="22847"/>
                  </a:lnTo>
                  <a:close/>
                </a:path>
                <a:path w="546100" h="88900">
                  <a:moveTo>
                    <a:pt x="163068" y="22466"/>
                  </a:moveTo>
                  <a:lnTo>
                    <a:pt x="149098" y="22466"/>
                  </a:lnTo>
                  <a:lnTo>
                    <a:pt x="149098" y="7607"/>
                  </a:lnTo>
                  <a:lnTo>
                    <a:pt x="136398" y="7607"/>
                  </a:lnTo>
                  <a:lnTo>
                    <a:pt x="136398" y="22466"/>
                  </a:lnTo>
                  <a:lnTo>
                    <a:pt x="128016" y="22466"/>
                  </a:lnTo>
                  <a:lnTo>
                    <a:pt x="128016" y="35674"/>
                  </a:lnTo>
                  <a:lnTo>
                    <a:pt x="136398" y="35674"/>
                  </a:lnTo>
                  <a:lnTo>
                    <a:pt x="136398" y="80124"/>
                  </a:lnTo>
                  <a:lnTo>
                    <a:pt x="140589" y="83426"/>
                  </a:lnTo>
                  <a:lnTo>
                    <a:pt x="146304" y="86728"/>
                  </a:lnTo>
                  <a:lnTo>
                    <a:pt x="150495" y="88379"/>
                  </a:lnTo>
                  <a:lnTo>
                    <a:pt x="158877" y="88379"/>
                  </a:lnTo>
                  <a:lnTo>
                    <a:pt x="161671" y="86728"/>
                  </a:lnTo>
                  <a:lnTo>
                    <a:pt x="161671" y="73520"/>
                  </a:lnTo>
                  <a:lnTo>
                    <a:pt x="150495" y="73520"/>
                  </a:lnTo>
                  <a:lnTo>
                    <a:pt x="149098" y="68567"/>
                  </a:lnTo>
                  <a:lnTo>
                    <a:pt x="149098" y="35674"/>
                  </a:lnTo>
                  <a:lnTo>
                    <a:pt x="163068" y="35674"/>
                  </a:lnTo>
                  <a:lnTo>
                    <a:pt x="163068" y="22466"/>
                  </a:lnTo>
                  <a:close/>
                </a:path>
                <a:path w="546100" h="88900">
                  <a:moveTo>
                    <a:pt x="225552" y="55613"/>
                  </a:moveTo>
                  <a:lnTo>
                    <a:pt x="222758" y="44183"/>
                  </a:lnTo>
                  <a:lnTo>
                    <a:pt x="217855" y="35928"/>
                  </a:lnTo>
                  <a:lnTo>
                    <a:pt x="215900" y="32626"/>
                  </a:lnTo>
                  <a:lnTo>
                    <a:pt x="213106" y="30441"/>
                  </a:lnTo>
                  <a:lnTo>
                    <a:pt x="213106" y="55613"/>
                  </a:lnTo>
                  <a:lnTo>
                    <a:pt x="210439" y="65392"/>
                  </a:lnTo>
                  <a:lnTo>
                    <a:pt x="207645" y="71996"/>
                  </a:lnTo>
                  <a:lnTo>
                    <a:pt x="195199" y="76949"/>
                  </a:lnTo>
                  <a:lnTo>
                    <a:pt x="189738" y="73647"/>
                  </a:lnTo>
                  <a:lnTo>
                    <a:pt x="185547" y="71996"/>
                  </a:lnTo>
                  <a:lnTo>
                    <a:pt x="180086" y="65392"/>
                  </a:lnTo>
                  <a:lnTo>
                    <a:pt x="180086" y="47358"/>
                  </a:lnTo>
                  <a:lnTo>
                    <a:pt x="185547" y="40881"/>
                  </a:lnTo>
                  <a:lnTo>
                    <a:pt x="189738" y="39230"/>
                  </a:lnTo>
                  <a:lnTo>
                    <a:pt x="195199" y="35928"/>
                  </a:lnTo>
                  <a:lnTo>
                    <a:pt x="207645" y="40881"/>
                  </a:lnTo>
                  <a:lnTo>
                    <a:pt x="210439" y="47358"/>
                  </a:lnTo>
                  <a:lnTo>
                    <a:pt x="213106" y="55613"/>
                  </a:lnTo>
                  <a:lnTo>
                    <a:pt x="213106" y="30441"/>
                  </a:lnTo>
                  <a:lnTo>
                    <a:pt x="207645" y="26149"/>
                  </a:lnTo>
                  <a:lnTo>
                    <a:pt x="195199" y="22847"/>
                  </a:lnTo>
                  <a:lnTo>
                    <a:pt x="185547" y="26149"/>
                  </a:lnTo>
                  <a:lnTo>
                    <a:pt x="175895" y="32626"/>
                  </a:lnTo>
                  <a:lnTo>
                    <a:pt x="170434" y="44183"/>
                  </a:lnTo>
                  <a:lnTo>
                    <a:pt x="167640" y="55613"/>
                  </a:lnTo>
                  <a:lnTo>
                    <a:pt x="170434" y="68694"/>
                  </a:lnTo>
                  <a:lnTo>
                    <a:pt x="175895" y="80124"/>
                  </a:lnTo>
                  <a:lnTo>
                    <a:pt x="185547" y="86728"/>
                  </a:lnTo>
                  <a:lnTo>
                    <a:pt x="195199" y="88379"/>
                  </a:lnTo>
                  <a:lnTo>
                    <a:pt x="207645" y="86728"/>
                  </a:lnTo>
                  <a:lnTo>
                    <a:pt x="215900" y="80124"/>
                  </a:lnTo>
                  <a:lnTo>
                    <a:pt x="217805" y="76949"/>
                  </a:lnTo>
                  <a:lnTo>
                    <a:pt x="222758" y="68694"/>
                  </a:lnTo>
                  <a:lnTo>
                    <a:pt x="225552" y="55613"/>
                  </a:lnTo>
                  <a:close/>
                </a:path>
                <a:path w="546100" h="88900">
                  <a:moveTo>
                    <a:pt x="310896" y="47485"/>
                  </a:moveTo>
                  <a:lnTo>
                    <a:pt x="309499" y="39230"/>
                  </a:lnTo>
                  <a:lnTo>
                    <a:pt x="306832" y="29451"/>
                  </a:lnTo>
                  <a:lnTo>
                    <a:pt x="298577" y="22847"/>
                  </a:lnTo>
                  <a:lnTo>
                    <a:pt x="291719" y="22847"/>
                  </a:lnTo>
                  <a:lnTo>
                    <a:pt x="282194" y="26149"/>
                  </a:lnTo>
                  <a:lnTo>
                    <a:pt x="274066" y="35928"/>
                  </a:lnTo>
                  <a:lnTo>
                    <a:pt x="268478" y="26149"/>
                  </a:lnTo>
                  <a:lnTo>
                    <a:pt x="258953" y="22847"/>
                  </a:lnTo>
                  <a:lnTo>
                    <a:pt x="254889" y="22847"/>
                  </a:lnTo>
                  <a:lnTo>
                    <a:pt x="249428" y="26149"/>
                  </a:lnTo>
                  <a:lnTo>
                    <a:pt x="243967" y="35928"/>
                  </a:lnTo>
                  <a:lnTo>
                    <a:pt x="243967" y="22847"/>
                  </a:lnTo>
                  <a:lnTo>
                    <a:pt x="231648" y="22847"/>
                  </a:lnTo>
                  <a:lnTo>
                    <a:pt x="231648" y="86855"/>
                  </a:lnTo>
                  <a:lnTo>
                    <a:pt x="243967" y="86855"/>
                  </a:lnTo>
                  <a:lnTo>
                    <a:pt x="243967" y="44183"/>
                  </a:lnTo>
                  <a:lnTo>
                    <a:pt x="246634" y="40881"/>
                  </a:lnTo>
                  <a:lnTo>
                    <a:pt x="249428" y="39230"/>
                  </a:lnTo>
                  <a:lnTo>
                    <a:pt x="254889" y="35928"/>
                  </a:lnTo>
                  <a:lnTo>
                    <a:pt x="258953" y="39230"/>
                  </a:lnTo>
                  <a:lnTo>
                    <a:pt x="261747" y="40881"/>
                  </a:lnTo>
                  <a:lnTo>
                    <a:pt x="264414" y="44183"/>
                  </a:lnTo>
                  <a:lnTo>
                    <a:pt x="264414" y="86855"/>
                  </a:lnTo>
                  <a:lnTo>
                    <a:pt x="276733" y="86855"/>
                  </a:lnTo>
                  <a:lnTo>
                    <a:pt x="276733" y="44183"/>
                  </a:lnTo>
                  <a:lnTo>
                    <a:pt x="279527" y="40881"/>
                  </a:lnTo>
                  <a:lnTo>
                    <a:pt x="283591" y="39230"/>
                  </a:lnTo>
                  <a:lnTo>
                    <a:pt x="289052" y="35928"/>
                  </a:lnTo>
                  <a:lnTo>
                    <a:pt x="291719" y="39230"/>
                  </a:lnTo>
                  <a:lnTo>
                    <a:pt x="295910" y="40881"/>
                  </a:lnTo>
                  <a:lnTo>
                    <a:pt x="298577" y="44183"/>
                  </a:lnTo>
                  <a:lnTo>
                    <a:pt x="298577" y="86855"/>
                  </a:lnTo>
                  <a:lnTo>
                    <a:pt x="310896" y="86855"/>
                  </a:lnTo>
                  <a:lnTo>
                    <a:pt x="310896" y="47485"/>
                  </a:lnTo>
                  <a:close/>
                </a:path>
                <a:path w="546100" h="88900">
                  <a:moveTo>
                    <a:pt x="362305" y="47358"/>
                  </a:moveTo>
                  <a:lnTo>
                    <a:pt x="341236" y="22847"/>
                  </a:lnTo>
                  <a:lnTo>
                    <a:pt x="329044" y="26149"/>
                  </a:lnTo>
                  <a:lnTo>
                    <a:pt x="322313" y="29451"/>
                  </a:lnTo>
                  <a:lnTo>
                    <a:pt x="323710" y="40881"/>
                  </a:lnTo>
                  <a:lnTo>
                    <a:pt x="331711" y="39230"/>
                  </a:lnTo>
                  <a:lnTo>
                    <a:pt x="338442" y="35928"/>
                  </a:lnTo>
                  <a:lnTo>
                    <a:pt x="343903" y="39230"/>
                  </a:lnTo>
                  <a:lnTo>
                    <a:pt x="349237" y="39230"/>
                  </a:lnTo>
                  <a:lnTo>
                    <a:pt x="350634" y="44183"/>
                  </a:lnTo>
                  <a:lnTo>
                    <a:pt x="350634" y="47358"/>
                  </a:lnTo>
                  <a:lnTo>
                    <a:pt x="362305" y="47358"/>
                  </a:lnTo>
                  <a:close/>
                </a:path>
                <a:path w="546100" h="88900">
                  <a:moveTo>
                    <a:pt x="362699" y="50660"/>
                  </a:moveTo>
                  <a:lnTo>
                    <a:pt x="350634" y="50660"/>
                  </a:lnTo>
                  <a:lnTo>
                    <a:pt x="350634" y="58915"/>
                  </a:lnTo>
                  <a:lnTo>
                    <a:pt x="350634" y="71996"/>
                  </a:lnTo>
                  <a:lnTo>
                    <a:pt x="349237" y="73647"/>
                  </a:lnTo>
                  <a:lnTo>
                    <a:pt x="343903" y="76949"/>
                  </a:lnTo>
                  <a:lnTo>
                    <a:pt x="331711" y="76949"/>
                  </a:lnTo>
                  <a:lnTo>
                    <a:pt x="329044" y="73647"/>
                  </a:lnTo>
                  <a:lnTo>
                    <a:pt x="329044" y="65392"/>
                  </a:lnTo>
                  <a:lnTo>
                    <a:pt x="331711" y="58915"/>
                  </a:lnTo>
                  <a:lnTo>
                    <a:pt x="350634" y="58915"/>
                  </a:lnTo>
                  <a:lnTo>
                    <a:pt x="350634" y="50660"/>
                  </a:lnTo>
                  <a:lnTo>
                    <a:pt x="329044" y="50660"/>
                  </a:lnTo>
                  <a:lnTo>
                    <a:pt x="322313" y="53962"/>
                  </a:lnTo>
                  <a:lnTo>
                    <a:pt x="319646" y="58915"/>
                  </a:lnTo>
                  <a:lnTo>
                    <a:pt x="316979" y="68694"/>
                  </a:lnTo>
                  <a:lnTo>
                    <a:pt x="319646" y="76949"/>
                  </a:lnTo>
                  <a:lnTo>
                    <a:pt x="322313" y="83426"/>
                  </a:lnTo>
                  <a:lnTo>
                    <a:pt x="329044" y="86728"/>
                  </a:lnTo>
                  <a:lnTo>
                    <a:pt x="334505" y="88379"/>
                  </a:lnTo>
                  <a:lnTo>
                    <a:pt x="343903" y="86728"/>
                  </a:lnTo>
                  <a:lnTo>
                    <a:pt x="350634" y="80124"/>
                  </a:lnTo>
                  <a:lnTo>
                    <a:pt x="350634" y="86728"/>
                  </a:lnTo>
                  <a:lnTo>
                    <a:pt x="362699" y="86728"/>
                  </a:lnTo>
                  <a:lnTo>
                    <a:pt x="362699" y="80124"/>
                  </a:lnTo>
                  <a:lnTo>
                    <a:pt x="362699" y="76949"/>
                  </a:lnTo>
                  <a:lnTo>
                    <a:pt x="362699" y="58915"/>
                  </a:lnTo>
                  <a:lnTo>
                    <a:pt x="362699" y="50660"/>
                  </a:lnTo>
                  <a:close/>
                </a:path>
                <a:path w="546100" h="88900">
                  <a:moveTo>
                    <a:pt x="402336" y="22466"/>
                  </a:moveTo>
                  <a:lnTo>
                    <a:pt x="388874" y="22466"/>
                  </a:lnTo>
                  <a:lnTo>
                    <a:pt x="388874" y="7607"/>
                  </a:lnTo>
                  <a:lnTo>
                    <a:pt x="376809" y="7607"/>
                  </a:lnTo>
                  <a:lnTo>
                    <a:pt x="376809" y="22466"/>
                  </a:lnTo>
                  <a:lnTo>
                    <a:pt x="368808" y="22466"/>
                  </a:lnTo>
                  <a:lnTo>
                    <a:pt x="368808" y="35674"/>
                  </a:lnTo>
                  <a:lnTo>
                    <a:pt x="376809" y="35674"/>
                  </a:lnTo>
                  <a:lnTo>
                    <a:pt x="376809" y="71869"/>
                  </a:lnTo>
                  <a:lnTo>
                    <a:pt x="378206" y="80124"/>
                  </a:lnTo>
                  <a:lnTo>
                    <a:pt x="380873" y="83426"/>
                  </a:lnTo>
                  <a:lnTo>
                    <a:pt x="386207" y="86728"/>
                  </a:lnTo>
                  <a:lnTo>
                    <a:pt x="390271" y="88379"/>
                  </a:lnTo>
                  <a:lnTo>
                    <a:pt x="398272" y="88379"/>
                  </a:lnTo>
                  <a:lnTo>
                    <a:pt x="402336" y="86728"/>
                  </a:lnTo>
                  <a:lnTo>
                    <a:pt x="402336" y="73520"/>
                  </a:lnTo>
                  <a:lnTo>
                    <a:pt x="390271" y="73520"/>
                  </a:lnTo>
                  <a:lnTo>
                    <a:pt x="388874" y="68567"/>
                  </a:lnTo>
                  <a:lnTo>
                    <a:pt x="388874" y="35674"/>
                  </a:lnTo>
                  <a:lnTo>
                    <a:pt x="402336" y="35674"/>
                  </a:lnTo>
                  <a:lnTo>
                    <a:pt x="402336" y="22466"/>
                  </a:lnTo>
                  <a:close/>
                </a:path>
                <a:path w="546100" h="88900">
                  <a:moveTo>
                    <a:pt x="423913" y="22987"/>
                  </a:moveTo>
                  <a:lnTo>
                    <a:pt x="414261" y="22987"/>
                  </a:lnTo>
                  <a:lnTo>
                    <a:pt x="414261" y="86868"/>
                  </a:lnTo>
                  <a:lnTo>
                    <a:pt x="423913" y="86868"/>
                  </a:lnTo>
                  <a:lnTo>
                    <a:pt x="423913" y="22987"/>
                  </a:lnTo>
                  <a:close/>
                </a:path>
                <a:path w="546100" h="88900">
                  <a:moveTo>
                    <a:pt x="426707" y="0"/>
                  </a:moveTo>
                  <a:lnTo>
                    <a:pt x="411467" y="0"/>
                  </a:lnTo>
                  <a:lnTo>
                    <a:pt x="411467" y="14732"/>
                  </a:lnTo>
                  <a:lnTo>
                    <a:pt x="426707" y="14732"/>
                  </a:lnTo>
                  <a:lnTo>
                    <a:pt x="426707" y="0"/>
                  </a:lnTo>
                  <a:close/>
                </a:path>
                <a:path w="546100" h="88900">
                  <a:moveTo>
                    <a:pt x="490728" y="55613"/>
                  </a:moveTo>
                  <a:lnTo>
                    <a:pt x="487934" y="44183"/>
                  </a:lnTo>
                  <a:lnTo>
                    <a:pt x="485025" y="35928"/>
                  </a:lnTo>
                  <a:lnTo>
                    <a:pt x="483870" y="32626"/>
                  </a:lnTo>
                  <a:lnTo>
                    <a:pt x="478409" y="29387"/>
                  </a:lnTo>
                  <a:lnTo>
                    <a:pt x="478409" y="47358"/>
                  </a:lnTo>
                  <a:lnTo>
                    <a:pt x="478409" y="65392"/>
                  </a:lnTo>
                  <a:lnTo>
                    <a:pt x="475615" y="71996"/>
                  </a:lnTo>
                  <a:lnTo>
                    <a:pt x="468757" y="73647"/>
                  </a:lnTo>
                  <a:lnTo>
                    <a:pt x="463296" y="76949"/>
                  </a:lnTo>
                  <a:lnTo>
                    <a:pt x="456438" y="73647"/>
                  </a:lnTo>
                  <a:lnTo>
                    <a:pt x="450977" y="71996"/>
                  </a:lnTo>
                  <a:lnTo>
                    <a:pt x="448183" y="65392"/>
                  </a:lnTo>
                  <a:lnTo>
                    <a:pt x="445516" y="55613"/>
                  </a:lnTo>
                  <a:lnTo>
                    <a:pt x="448183" y="47358"/>
                  </a:lnTo>
                  <a:lnTo>
                    <a:pt x="450977" y="40881"/>
                  </a:lnTo>
                  <a:lnTo>
                    <a:pt x="456438" y="39230"/>
                  </a:lnTo>
                  <a:lnTo>
                    <a:pt x="463296" y="35928"/>
                  </a:lnTo>
                  <a:lnTo>
                    <a:pt x="468757" y="39230"/>
                  </a:lnTo>
                  <a:lnTo>
                    <a:pt x="472948" y="40881"/>
                  </a:lnTo>
                  <a:lnTo>
                    <a:pt x="478409" y="47358"/>
                  </a:lnTo>
                  <a:lnTo>
                    <a:pt x="478409" y="29387"/>
                  </a:lnTo>
                  <a:lnTo>
                    <a:pt x="472948" y="26149"/>
                  </a:lnTo>
                  <a:lnTo>
                    <a:pt x="463296" y="22847"/>
                  </a:lnTo>
                  <a:lnTo>
                    <a:pt x="450977" y="26149"/>
                  </a:lnTo>
                  <a:lnTo>
                    <a:pt x="444119" y="32626"/>
                  </a:lnTo>
                  <a:lnTo>
                    <a:pt x="435864" y="44183"/>
                  </a:lnTo>
                  <a:lnTo>
                    <a:pt x="435864" y="68694"/>
                  </a:lnTo>
                  <a:lnTo>
                    <a:pt x="444119" y="80124"/>
                  </a:lnTo>
                  <a:lnTo>
                    <a:pt x="450977" y="86728"/>
                  </a:lnTo>
                  <a:lnTo>
                    <a:pt x="463296" y="88379"/>
                  </a:lnTo>
                  <a:lnTo>
                    <a:pt x="472948" y="86728"/>
                  </a:lnTo>
                  <a:lnTo>
                    <a:pt x="483870" y="80124"/>
                  </a:lnTo>
                  <a:lnTo>
                    <a:pt x="484987" y="76949"/>
                  </a:lnTo>
                  <a:lnTo>
                    <a:pt x="487934" y="68694"/>
                  </a:lnTo>
                  <a:lnTo>
                    <a:pt x="490728" y="55613"/>
                  </a:lnTo>
                  <a:close/>
                </a:path>
                <a:path w="546100" h="88900">
                  <a:moveTo>
                    <a:pt x="545592" y="39230"/>
                  </a:moveTo>
                  <a:lnTo>
                    <a:pt x="540004" y="29451"/>
                  </a:lnTo>
                  <a:lnTo>
                    <a:pt x="535813" y="22847"/>
                  </a:lnTo>
                  <a:lnTo>
                    <a:pt x="520573" y="22847"/>
                  </a:lnTo>
                  <a:lnTo>
                    <a:pt x="517779" y="26149"/>
                  </a:lnTo>
                  <a:lnTo>
                    <a:pt x="509397" y="35928"/>
                  </a:lnTo>
                  <a:lnTo>
                    <a:pt x="509397" y="22847"/>
                  </a:lnTo>
                  <a:lnTo>
                    <a:pt x="496824" y="22847"/>
                  </a:lnTo>
                  <a:lnTo>
                    <a:pt x="496824" y="86855"/>
                  </a:lnTo>
                  <a:lnTo>
                    <a:pt x="509397" y="86855"/>
                  </a:lnTo>
                  <a:lnTo>
                    <a:pt x="509397" y="44183"/>
                  </a:lnTo>
                  <a:lnTo>
                    <a:pt x="512191" y="40881"/>
                  </a:lnTo>
                  <a:lnTo>
                    <a:pt x="517779" y="39230"/>
                  </a:lnTo>
                  <a:lnTo>
                    <a:pt x="523240" y="35928"/>
                  </a:lnTo>
                  <a:lnTo>
                    <a:pt x="527431" y="39230"/>
                  </a:lnTo>
                  <a:lnTo>
                    <a:pt x="530225" y="40881"/>
                  </a:lnTo>
                  <a:lnTo>
                    <a:pt x="533019" y="44183"/>
                  </a:lnTo>
                  <a:lnTo>
                    <a:pt x="533019" y="86855"/>
                  </a:lnTo>
                  <a:lnTo>
                    <a:pt x="545592" y="86855"/>
                  </a:lnTo>
                  <a:lnTo>
                    <a:pt x="545592" y="3923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1" name="object 741"/>
            <p:cNvSpPr/>
            <p:nvPr/>
          </p:nvSpPr>
          <p:spPr>
            <a:xfrm>
              <a:off x="8618220" y="3555491"/>
              <a:ext cx="1043940" cy="334010"/>
            </a:xfrm>
            <a:custGeom>
              <a:avLst/>
              <a:gdLst/>
              <a:ahLst/>
              <a:cxnLst/>
              <a:rect l="l" t="t" r="r" b="b"/>
              <a:pathLst>
                <a:path w="1043940" h="334010">
                  <a:moveTo>
                    <a:pt x="1019556" y="0"/>
                  </a:moveTo>
                  <a:lnTo>
                    <a:pt x="1004570" y="0"/>
                  </a:lnTo>
                  <a:lnTo>
                    <a:pt x="1004570" y="289560"/>
                  </a:lnTo>
                  <a:lnTo>
                    <a:pt x="0" y="289560"/>
                  </a:lnTo>
                  <a:lnTo>
                    <a:pt x="0" y="304800"/>
                  </a:lnTo>
                  <a:lnTo>
                    <a:pt x="1019556" y="304800"/>
                  </a:lnTo>
                  <a:lnTo>
                    <a:pt x="1019556" y="289560"/>
                  </a:lnTo>
                  <a:lnTo>
                    <a:pt x="1019556" y="0"/>
                  </a:lnTo>
                  <a:close/>
                </a:path>
                <a:path w="1043940" h="334010">
                  <a:moveTo>
                    <a:pt x="1043927" y="27432"/>
                  </a:moveTo>
                  <a:lnTo>
                    <a:pt x="1028941" y="27432"/>
                  </a:lnTo>
                  <a:lnTo>
                    <a:pt x="1028941" y="315722"/>
                  </a:lnTo>
                  <a:lnTo>
                    <a:pt x="27419" y="315722"/>
                  </a:lnTo>
                  <a:lnTo>
                    <a:pt x="27419" y="333502"/>
                  </a:lnTo>
                  <a:lnTo>
                    <a:pt x="1043927" y="333502"/>
                  </a:lnTo>
                  <a:lnTo>
                    <a:pt x="1043927" y="315722"/>
                  </a:lnTo>
                  <a:lnTo>
                    <a:pt x="1043927" y="27432"/>
                  </a:lnTo>
                  <a:close/>
                </a:path>
              </a:pathLst>
            </a:custGeom>
            <a:solidFill>
              <a:srgbClr val="1695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2" name="object 742"/>
            <p:cNvSpPr/>
            <p:nvPr/>
          </p:nvSpPr>
          <p:spPr>
            <a:xfrm>
              <a:off x="7435595" y="3406139"/>
              <a:ext cx="2272665" cy="548640"/>
            </a:xfrm>
            <a:custGeom>
              <a:avLst/>
              <a:gdLst/>
              <a:ahLst/>
              <a:cxnLst/>
              <a:rect l="l" t="t" r="r" b="b"/>
              <a:pathLst>
                <a:path w="2272665" h="548639">
                  <a:moveTo>
                    <a:pt x="828548" y="0"/>
                  </a:moveTo>
                  <a:lnTo>
                    <a:pt x="798449" y="0"/>
                  </a:lnTo>
                  <a:lnTo>
                    <a:pt x="798449" y="6603"/>
                  </a:lnTo>
                  <a:lnTo>
                    <a:pt x="828548" y="6603"/>
                  </a:lnTo>
                  <a:lnTo>
                    <a:pt x="828548" y="0"/>
                  </a:lnTo>
                  <a:close/>
                </a:path>
                <a:path w="2272665" h="548639">
                  <a:moveTo>
                    <a:pt x="768350" y="0"/>
                  </a:moveTo>
                  <a:lnTo>
                    <a:pt x="738251" y="0"/>
                  </a:lnTo>
                  <a:lnTo>
                    <a:pt x="738251" y="6603"/>
                  </a:lnTo>
                  <a:lnTo>
                    <a:pt x="768350" y="6603"/>
                  </a:lnTo>
                  <a:lnTo>
                    <a:pt x="768350" y="0"/>
                  </a:lnTo>
                  <a:close/>
                </a:path>
                <a:path w="2272665" h="548639">
                  <a:moveTo>
                    <a:pt x="709549" y="0"/>
                  </a:moveTo>
                  <a:lnTo>
                    <a:pt x="679450" y="0"/>
                  </a:lnTo>
                  <a:lnTo>
                    <a:pt x="679450" y="6603"/>
                  </a:lnTo>
                  <a:lnTo>
                    <a:pt x="709549" y="6603"/>
                  </a:lnTo>
                  <a:lnTo>
                    <a:pt x="709549" y="0"/>
                  </a:lnTo>
                  <a:close/>
                </a:path>
                <a:path w="2272665" h="548639">
                  <a:moveTo>
                    <a:pt x="649478" y="0"/>
                  </a:moveTo>
                  <a:lnTo>
                    <a:pt x="619379" y="0"/>
                  </a:lnTo>
                  <a:lnTo>
                    <a:pt x="619379" y="6603"/>
                  </a:lnTo>
                  <a:lnTo>
                    <a:pt x="649478" y="6603"/>
                  </a:lnTo>
                  <a:lnTo>
                    <a:pt x="649478" y="0"/>
                  </a:lnTo>
                  <a:close/>
                </a:path>
                <a:path w="2272665" h="548639">
                  <a:moveTo>
                    <a:pt x="590677" y="0"/>
                  </a:moveTo>
                  <a:lnTo>
                    <a:pt x="560578" y="0"/>
                  </a:lnTo>
                  <a:lnTo>
                    <a:pt x="560578" y="6603"/>
                  </a:lnTo>
                  <a:lnTo>
                    <a:pt x="590677" y="6603"/>
                  </a:lnTo>
                  <a:lnTo>
                    <a:pt x="590677" y="0"/>
                  </a:lnTo>
                  <a:close/>
                </a:path>
                <a:path w="2272665" h="548639">
                  <a:moveTo>
                    <a:pt x="530479" y="0"/>
                  </a:moveTo>
                  <a:lnTo>
                    <a:pt x="500380" y="0"/>
                  </a:lnTo>
                  <a:lnTo>
                    <a:pt x="500380" y="6603"/>
                  </a:lnTo>
                  <a:lnTo>
                    <a:pt x="530479" y="6603"/>
                  </a:lnTo>
                  <a:lnTo>
                    <a:pt x="530479" y="0"/>
                  </a:lnTo>
                  <a:close/>
                </a:path>
                <a:path w="2272665" h="548639">
                  <a:moveTo>
                    <a:pt x="471678" y="0"/>
                  </a:moveTo>
                  <a:lnTo>
                    <a:pt x="441579" y="0"/>
                  </a:lnTo>
                  <a:lnTo>
                    <a:pt x="441579" y="6603"/>
                  </a:lnTo>
                  <a:lnTo>
                    <a:pt x="471678" y="6603"/>
                  </a:lnTo>
                  <a:lnTo>
                    <a:pt x="471678" y="0"/>
                  </a:lnTo>
                  <a:close/>
                </a:path>
                <a:path w="2272665" h="548639">
                  <a:moveTo>
                    <a:pt x="411480" y="0"/>
                  </a:moveTo>
                  <a:lnTo>
                    <a:pt x="381508" y="0"/>
                  </a:lnTo>
                  <a:lnTo>
                    <a:pt x="381508" y="6603"/>
                  </a:lnTo>
                  <a:lnTo>
                    <a:pt x="411480" y="6603"/>
                  </a:lnTo>
                  <a:lnTo>
                    <a:pt x="411480" y="0"/>
                  </a:lnTo>
                  <a:close/>
                </a:path>
                <a:path w="2272665" h="548639">
                  <a:moveTo>
                    <a:pt x="351409" y="0"/>
                  </a:moveTo>
                  <a:lnTo>
                    <a:pt x="322707" y="0"/>
                  </a:lnTo>
                  <a:lnTo>
                    <a:pt x="322707" y="6603"/>
                  </a:lnTo>
                  <a:lnTo>
                    <a:pt x="351409" y="6603"/>
                  </a:lnTo>
                  <a:lnTo>
                    <a:pt x="351409" y="0"/>
                  </a:lnTo>
                  <a:close/>
                </a:path>
                <a:path w="2272665" h="548639">
                  <a:moveTo>
                    <a:pt x="292608" y="0"/>
                  </a:moveTo>
                  <a:lnTo>
                    <a:pt x="262509" y="0"/>
                  </a:lnTo>
                  <a:lnTo>
                    <a:pt x="262509" y="6603"/>
                  </a:lnTo>
                  <a:lnTo>
                    <a:pt x="292608" y="6603"/>
                  </a:lnTo>
                  <a:lnTo>
                    <a:pt x="292608" y="0"/>
                  </a:lnTo>
                  <a:close/>
                </a:path>
                <a:path w="2272665" h="548639">
                  <a:moveTo>
                    <a:pt x="232410" y="0"/>
                  </a:moveTo>
                  <a:lnTo>
                    <a:pt x="203708" y="0"/>
                  </a:lnTo>
                  <a:lnTo>
                    <a:pt x="203708" y="6603"/>
                  </a:lnTo>
                  <a:lnTo>
                    <a:pt x="232410" y="6603"/>
                  </a:lnTo>
                  <a:lnTo>
                    <a:pt x="232410" y="0"/>
                  </a:lnTo>
                  <a:close/>
                </a:path>
                <a:path w="2272665" h="548639">
                  <a:moveTo>
                    <a:pt x="173609" y="0"/>
                  </a:moveTo>
                  <a:lnTo>
                    <a:pt x="143510" y="0"/>
                  </a:lnTo>
                  <a:lnTo>
                    <a:pt x="143510" y="6603"/>
                  </a:lnTo>
                  <a:lnTo>
                    <a:pt x="173609" y="6603"/>
                  </a:lnTo>
                  <a:lnTo>
                    <a:pt x="173609" y="0"/>
                  </a:lnTo>
                  <a:close/>
                </a:path>
                <a:path w="2272665" h="548639">
                  <a:moveTo>
                    <a:pt x="113538" y="0"/>
                  </a:moveTo>
                  <a:lnTo>
                    <a:pt x="83439" y="0"/>
                  </a:lnTo>
                  <a:lnTo>
                    <a:pt x="83439" y="6603"/>
                  </a:lnTo>
                  <a:lnTo>
                    <a:pt x="113538" y="6603"/>
                  </a:lnTo>
                  <a:lnTo>
                    <a:pt x="113538" y="0"/>
                  </a:lnTo>
                  <a:close/>
                </a:path>
                <a:path w="2272665" h="548639">
                  <a:moveTo>
                    <a:pt x="54737" y="0"/>
                  </a:moveTo>
                  <a:lnTo>
                    <a:pt x="24638" y="0"/>
                  </a:lnTo>
                  <a:lnTo>
                    <a:pt x="24638" y="6603"/>
                  </a:lnTo>
                  <a:lnTo>
                    <a:pt x="54737" y="6603"/>
                  </a:lnTo>
                  <a:lnTo>
                    <a:pt x="54737" y="0"/>
                  </a:lnTo>
                  <a:close/>
                </a:path>
                <a:path w="2272665" h="548639">
                  <a:moveTo>
                    <a:pt x="4064" y="11556"/>
                  </a:moveTo>
                  <a:lnTo>
                    <a:pt x="0" y="11556"/>
                  </a:lnTo>
                  <a:lnTo>
                    <a:pt x="0" y="47624"/>
                  </a:lnTo>
                  <a:lnTo>
                    <a:pt x="4064" y="47624"/>
                  </a:lnTo>
                  <a:lnTo>
                    <a:pt x="4064" y="11556"/>
                  </a:lnTo>
                  <a:close/>
                </a:path>
                <a:path w="2272665" h="548639">
                  <a:moveTo>
                    <a:pt x="4064" y="83819"/>
                  </a:moveTo>
                  <a:lnTo>
                    <a:pt x="0" y="83819"/>
                  </a:lnTo>
                  <a:lnTo>
                    <a:pt x="0" y="119887"/>
                  </a:lnTo>
                  <a:lnTo>
                    <a:pt x="4064" y="119887"/>
                  </a:lnTo>
                  <a:lnTo>
                    <a:pt x="4064" y="83819"/>
                  </a:lnTo>
                  <a:close/>
                </a:path>
                <a:path w="2272665" h="548639">
                  <a:moveTo>
                    <a:pt x="4064" y="154431"/>
                  </a:moveTo>
                  <a:lnTo>
                    <a:pt x="0" y="154431"/>
                  </a:lnTo>
                  <a:lnTo>
                    <a:pt x="0" y="190499"/>
                  </a:lnTo>
                  <a:lnTo>
                    <a:pt x="4064" y="190499"/>
                  </a:lnTo>
                  <a:lnTo>
                    <a:pt x="4064" y="154431"/>
                  </a:lnTo>
                  <a:close/>
                </a:path>
                <a:path w="2272665" h="548639">
                  <a:moveTo>
                    <a:pt x="4064" y="226694"/>
                  </a:moveTo>
                  <a:lnTo>
                    <a:pt x="0" y="226694"/>
                  </a:lnTo>
                  <a:lnTo>
                    <a:pt x="0" y="262762"/>
                  </a:lnTo>
                  <a:lnTo>
                    <a:pt x="4064" y="262762"/>
                  </a:lnTo>
                  <a:lnTo>
                    <a:pt x="4064" y="226694"/>
                  </a:lnTo>
                  <a:close/>
                </a:path>
                <a:path w="2272665" h="548639">
                  <a:moveTo>
                    <a:pt x="4064" y="298957"/>
                  </a:moveTo>
                  <a:lnTo>
                    <a:pt x="0" y="298957"/>
                  </a:lnTo>
                  <a:lnTo>
                    <a:pt x="0" y="333501"/>
                  </a:lnTo>
                  <a:lnTo>
                    <a:pt x="4064" y="333501"/>
                  </a:lnTo>
                  <a:lnTo>
                    <a:pt x="4064" y="298957"/>
                  </a:lnTo>
                  <a:close/>
                </a:path>
                <a:path w="2272665" h="548639">
                  <a:moveTo>
                    <a:pt x="4064" y="369569"/>
                  </a:moveTo>
                  <a:lnTo>
                    <a:pt x="0" y="369569"/>
                  </a:lnTo>
                  <a:lnTo>
                    <a:pt x="0" y="405764"/>
                  </a:lnTo>
                  <a:lnTo>
                    <a:pt x="4064" y="405764"/>
                  </a:lnTo>
                  <a:lnTo>
                    <a:pt x="4064" y="369569"/>
                  </a:lnTo>
                  <a:close/>
                </a:path>
                <a:path w="2272665" h="548639">
                  <a:moveTo>
                    <a:pt x="4064" y="441832"/>
                  </a:moveTo>
                  <a:lnTo>
                    <a:pt x="0" y="441832"/>
                  </a:lnTo>
                  <a:lnTo>
                    <a:pt x="0" y="476376"/>
                  </a:lnTo>
                  <a:lnTo>
                    <a:pt x="4064" y="476376"/>
                  </a:lnTo>
                  <a:lnTo>
                    <a:pt x="4064" y="441832"/>
                  </a:lnTo>
                  <a:close/>
                </a:path>
                <a:path w="2272665" h="548639">
                  <a:moveTo>
                    <a:pt x="4064" y="512444"/>
                  </a:moveTo>
                  <a:lnTo>
                    <a:pt x="0" y="512444"/>
                  </a:lnTo>
                  <a:lnTo>
                    <a:pt x="0" y="548639"/>
                  </a:lnTo>
                  <a:lnTo>
                    <a:pt x="4064" y="548639"/>
                  </a:lnTo>
                  <a:lnTo>
                    <a:pt x="4064" y="545337"/>
                  </a:lnTo>
                  <a:lnTo>
                    <a:pt x="2794" y="545337"/>
                  </a:lnTo>
                  <a:lnTo>
                    <a:pt x="2794" y="542035"/>
                  </a:lnTo>
                  <a:lnTo>
                    <a:pt x="4064" y="542035"/>
                  </a:lnTo>
                  <a:lnTo>
                    <a:pt x="4064" y="512444"/>
                  </a:lnTo>
                  <a:close/>
                </a:path>
                <a:path w="2272665" h="548639">
                  <a:moveTo>
                    <a:pt x="64262" y="542035"/>
                  </a:moveTo>
                  <a:lnTo>
                    <a:pt x="34163" y="542035"/>
                  </a:lnTo>
                  <a:lnTo>
                    <a:pt x="34163" y="548639"/>
                  </a:lnTo>
                  <a:lnTo>
                    <a:pt x="64262" y="548639"/>
                  </a:lnTo>
                  <a:lnTo>
                    <a:pt x="64262" y="542035"/>
                  </a:lnTo>
                  <a:close/>
                </a:path>
                <a:path w="2272665" h="548639">
                  <a:moveTo>
                    <a:pt x="124460" y="542035"/>
                  </a:moveTo>
                  <a:lnTo>
                    <a:pt x="94361" y="542035"/>
                  </a:lnTo>
                  <a:lnTo>
                    <a:pt x="94361" y="548639"/>
                  </a:lnTo>
                  <a:lnTo>
                    <a:pt x="124460" y="548639"/>
                  </a:lnTo>
                  <a:lnTo>
                    <a:pt x="124460" y="542035"/>
                  </a:lnTo>
                  <a:close/>
                </a:path>
                <a:path w="2272665" h="548639">
                  <a:moveTo>
                    <a:pt x="183261" y="542035"/>
                  </a:moveTo>
                  <a:lnTo>
                    <a:pt x="153162" y="542035"/>
                  </a:lnTo>
                  <a:lnTo>
                    <a:pt x="153162" y="548639"/>
                  </a:lnTo>
                  <a:lnTo>
                    <a:pt x="183261" y="548639"/>
                  </a:lnTo>
                  <a:lnTo>
                    <a:pt x="183261" y="542035"/>
                  </a:lnTo>
                  <a:close/>
                </a:path>
                <a:path w="2272665" h="548639">
                  <a:moveTo>
                    <a:pt x="243332" y="542035"/>
                  </a:moveTo>
                  <a:lnTo>
                    <a:pt x="213233" y="542035"/>
                  </a:lnTo>
                  <a:lnTo>
                    <a:pt x="213233" y="548639"/>
                  </a:lnTo>
                  <a:lnTo>
                    <a:pt x="243332" y="548639"/>
                  </a:lnTo>
                  <a:lnTo>
                    <a:pt x="243332" y="542035"/>
                  </a:lnTo>
                  <a:close/>
                </a:path>
                <a:path w="2272665" h="548639">
                  <a:moveTo>
                    <a:pt x="302133" y="542035"/>
                  </a:moveTo>
                  <a:lnTo>
                    <a:pt x="272034" y="542035"/>
                  </a:lnTo>
                  <a:lnTo>
                    <a:pt x="272034" y="548639"/>
                  </a:lnTo>
                  <a:lnTo>
                    <a:pt x="302133" y="548639"/>
                  </a:lnTo>
                  <a:lnTo>
                    <a:pt x="302133" y="542035"/>
                  </a:lnTo>
                  <a:close/>
                </a:path>
                <a:path w="2272665" h="548639">
                  <a:moveTo>
                    <a:pt x="362331" y="542035"/>
                  </a:moveTo>
                  <a:lnTo>
                    <a:pt x="332232" y="542035"/>
                  </a:lnTo>
                  <a:lnTo>
                    <a:pt x="332232" y="548639"/>
                  </a:lnTo>
                  <a:lnTo>
                    <a:pt x="362331" y="548639"/>
                  </a:lnTo>
                  <a:lnTo>
                    <a:pt x="362331" y="542035"/>
                  </a:lnTo>
                  <a:close/>
                </a:path>
                <a:path w="2272665" h="548639">
                  <a:moveTo>
                    <a:pt x="421132" y="542035"/>
                  </a:moveTo>
                  <a:lnTo>
                    <a:pt x="391033" y="542035"/>
                  </a:lnTo>
                  <a:lnTo>
                    <a:pt x="391033" y="548639"/>
                  </a:lnTo>
                  <a:lnTo>
                    <a:pt x="421132" y="548639"/>
                  </a:lnTo>
                  <a:lnTo>
                    <a:pt x="421132" y="542035"/>
                  </a:lnTo>
                  <a:close/>
                </a:path>
                <a:path w="2272665" h="548639">
                  <a:moveTo>
                    <a:pt x="481203" y="542035"/>
                  </a:moveTo>
                  <a:lnTo>
                    <a:pt x="451231" y="542035"/>
                  </a:lnTo>
                  <a:lnTo>
                    <a:pt x="451231" y="548639"/>
                  </a:lnTo>
                  <a:lnTo>
                    <a:pt x="481203" y="548639"/>
                  </a:lnTo>
                  <a:lnTo>
                    <a:pt x="481203" y="542035"/>
                  </a:lnTo>
                  <a:close/>
                </a:path>
                <a:path w="2272665" h="548639">
                  <a:moveTo>
                    <a:pt x="540004" y="542035"/>
                  </a:moveTo>
                  <a:lnTo>
                    <a:pt x="511302" y="542035"/>
                  </a:lnTo>
                  <a:lnTo>
                    <a:pt x="511302" y="548639"/>
                  </a:lnTo>
                  <a:lnTo>
                    <a:pt x="540004" y="548639"/>
                  </a:lnTo>
                  <a:lnTo>
                    <a:pt x="540004" y="542035"/>
                  </a:lnTo>
                  <a:close/>
                </a:path>
                <a:path w="2272665" h="548639">
                  <a:moveTo>
                    <a:pt x="600202" y="542035"/>
                  </a:moveTo>
                  <a:lnTo>
                    <a:pt x="570103" y="542035"/>
                  </a:lnTo>
                  <a:lnTo>
                    <a:pt x="570103" y="548639"/>
                  </a:lnTo>
                  <a:lnTo>
                    <a:pt x="600202" y="548639"/>
                  </a:lnTo>
                  <a:lnTo>
                    <a:pt x="600202" y="542035"/>
                  </a:lnTo>
                  <a:close/>
                </a:path>
                <a:path w="2272665" h="548639">
                  <a:moveTo>
                    <a:pt x="659003" y="542035"/>
                  </a:moveTo>
                  <a:lnTo>
                    <a:pt x="630301" y="542035"/>
                  </a:lnTo>
                  <a:lnTo>
                    <a:pt x="630301" y="548639"/>
                  </a:lnTo>
                  <a:lnTo>
                    <a:pt x="659003" y="548639"/>
                  </a:lnTo>
                  <a:lnTo>
                    <a:pt x="659003" y="542035"/>
                  </a:lnTo>
                  <a:close/>
                </a:path>
                <a:path w="2272665" h="548639">
                  <a:moveTo>
                    <a:pt x="719201" y="542035"/>
                  </a:moveTo>
                  <a:lnTo>
                    <a:pt x="689102" y="542035"/>
                  </a:lnTo>
                  <a:lnTo>
                    <a:pt x="689102" y="548639"/>
                  </a:lnTo>
                  <a:lnTo>
                    <a:pt x="719201" y="548639"/>
                  </a:lnTo>
                  <a:lnTo>
                    <a:pt x="719201" y="542035"/>
                  </a:lnTo>
                  <a:close/>
                </a:path>
                <a:path w="2272665" h="548639">
                  <a:moveTo>
                    <a:pt x="779272" y="542035"/>
                  </a:moveTo>
                  <a:lnTo>
                    <a:pt x="749173" y="542035"/>
                  </a:lnTo>
                  <a:lnTo>
                    <a:pt x="749173" y="548639"/>
                  </a:lnTo>
                  <a:lnTo>
                    <a:pt x="779272" y="548639"/>
                  </a:lnTo>
                  <a:lnTo>
                    <a:pt x="779272" y="542035"/>
                  </a:lnTo>
                  <a:close/>
                </a:path>
                <a:path w="2272665" h="548639">
                  <a:moveTo>
                    <a:pt x="838073" y="542035"/>
                  </a:moveTo>
                  <a:lnTo>
                    <a:pt x="807974" y="542035"/>
                  </a:lnTo>
                  <a:lnTo>
                    <a:pt x="807974" y="548639"/>
                  </a:lnTo>
                  <a:lnTo>
                    <a:pt x="838073" y="548639"/>
                  </a:lnTo>
                  <a:lnTo>
                    <a:pt x="838073" y="542035"/>
                  </a:lnTo>
                  <a:close/>
                </a:path>
                <a:path w="2272665" h="548639">
                  <a:moveTo>
                    <a:pt x="898271" y="542035"/>
                  </a:moveTo>
                  <a:lnTo>
                    <a:pt x="868172" y="542035"/>
                  </a:lnTo>
                  <a:lnTo>
                    <a:pt x="868172" y="548639"/>
                  </a:lnTo>
                  <a:lnTo>
                    <a:pt x="898271" y="548639"/>
                  </a:lnTo>
                  <a:lnTo>
                    <a:pt x="898271" y="542035"/>
                  </a:lnTo>
                  <a:close/>
                </a:path>
                <a:path w="2272665" h="548639">
                  <a:moveTo>
                    <a:pt x="957072" y="542035"/>
                  </a:moveTo>
                  <a:lnTo>
                    <a:pt x="926973" y="542035"/>
                  </a:lnTo>
                  <a:lnTo>
                    <a:pt x="926973" y="548639"/>
                  </a:lnTo>
                  <a:lnTo>
                    <a:pt x="957072" y="548639"/>
                  </a:lnTo>
                  <a:lnTo>
                    <a:pt x="957072" y="542035"/>
                  </a:lnTo>
                  <a:close/>
                </a:path>
                <a:path w="2272665" h="548639">
                  <a:moveTo>
                    <a:pt x="1017143" y="542035"/>
                  </a:moveTo>
                  <a:lnTo>
                    <a:pt x="987171" y="542035"/>
                  </a:lnTo>
                  <a:lnTo>
                    <a:pt x="987171" y="548639"/>
                  </a:lnTo>
                  <a:lnTo>
                    <a:pt x="1017143" y="548639"/>
                  </a:lnTo>
                  <a:lnTo>
                    <a:pt x="1017143" y="542035"/>
                  </a:lnTo>
                  <a:close/>
                </a:path>
                <a:path w="2272665" h="548639">
                  <a:moveTo>
                    <a:pt x="1075944" y="542035"/>
                  </a:moveTo>
                  <a:lnTo>
                    <a:pt x="1045845" y="542035"/>
                  </a:lnTo>
                  <a:lnTo>
                    <a:pt x="1045845" y="548639"/>
                  </a:lnTo>
                  <a:lnTo>
                    <a:pt x="1075944" y="548639"/>
                  </a:lnTo>
                  <a:lnTo>
                    <a:pt x="1075944" y="542035"/>
                  </a:lnTo>
                  <a:close/>
                </a:path>
                <a:path w="2272665" h="548639">
                  <a:moveTo>
                    <a:pt x="1136142" y="542035"/>
                  </a:moveTo>
                  <a:lnTo>
                    <a:pt x="1106043" y="542035"/>
                  </a:lnTo>
                  <a:lnTo>
                    <a:pt x="1106043" y="548639"/>
                  </a:lnTo>
                  <a:lnTo>
                    <a:pt x="1136142" y="548639"/>
                  </a:lnTo>
                  <a:lnTo>
                    <a:pt x="1136142" y="542035"/>
                  </a:lnTo>
                  <a:close/>
                </a:path>
                <a:path w="2272665" h="548639">
                  <a:moveTo>
                    <a:pt x="1194943" y="542035"/>
                  </a:moveTo>
                  <a:lnTo>
                    <a:pt x="1166241" y="542035"/>
                  </a:lnTo>
                  <a:lnTo>
                    <a:pt x="1166241" y="548639"/>
                  </a:lnTo>
                  <a:lnTo>
                    <a:pt x="1194943" y="548639"/>
                  </a:lnTo>
                  <a:lnTo>
                    <a:pt x="1194943" y="542035"/>
                  </a:lnTo>
                  <a:close/>
                </a:path>
                <a:path w="2272665" h="548639">
                  <a:moveTo>
                    <a:pt x="1255141" y="542035"/>
                  </a:moveTo>
                  <a:lnTo>
                    <a:pt x="1225042" y="542035"/>
                  </a:lnTo>
                  <a:lnTo>
                    <a:pt x="1225042" y="548639"/>
                  </a:lnTo>
                  <a:lnTo>
                    <a:pt x="1255141" y="548639"/>
                  </a:lnTo>
                  <a:lnTo>
                    <a:pt x="1255141" y="542035"/>
                  </a:lnTo>
                  <a:close/>
                </a:path>
                <a:path w="2272665" h="548639">
                  <a:moveTo>
                    <a:pt x="1313815" y="542035"/>
                  </a:moveTo>
                  <a:lnTo>
                    <a:pt x="1285113" y="542035"/>
                  </a:lnTo>
                  <a:lnTo>
                    <a:pt x="1285113" y="548639"/>
                  </a:lnTo>
                  <a:lnTo>
                    <a:pt x="1313815" y="548639"/>
                  </a:lnTo>
                  <a:lnTo>
                    <a:pt x="1313815" y="542035"/>
                  </a:lnTo>
                  <a:close/>
                </a:path>
                <a:path w="2272665" h="548639">
                  <a:moveTo>
                    <a:pt x="1374013" y="542035"/>
                  </a:moveTo>
                  <a:lnTo>
                    <a:pt x="1343914" y="542035"/>
                  </a:lnTo>
                  <a:lnTo>
                    <a:pt x="1343914" y="548639"/>
                  </a:lnTo>
                  <a:lnTo>
                    <a:pt x="1374013" y="548639"/>
                  </a:lnTo>
                  <a:lnTo>
                    <a:pt x="1374013" y="542035"/>
                  </a:lnTo>
                  <a:close/>
                </a:path>
                <a:path w="2272665" h="548639">
                  <a:moveTo>
                    <a:pt x="1434211" y="542035"/>
                  </a:moveTo>
                  <a:lnTo>
                    <a:pt x="1404112" y="542035"/>
                  </a:lnTo>
                  <a:lnTo>
                    <a:pt x="1404112" y="548639"/>
                  </a:lnTo>
                  <a:lnTo>
                    <a:pt x="1434211" y="548639"/>
                  </a:lnTo>
                  <a:lnTo>
                    <a:pt x="1434211" y="542035"/>
                  </a:lnTo>
                  <a:close/>
                </a:path>
                <a:path w="2272665" h="548639">
                  <a:moveTo>
                    <a:pt x="1493012" y="542035"/>
                  </a:moveTo>
                  <a:lnTo>
                    <a:pt x="1462913" y="542035"/>
                  </a:lnTo>
                  <a:lnTo>
                    <a:pt x="1462913" y="548639"/>
                  </a:lnTo>
                  <a:lnTo>
                    <a:pt x="1493012" y="548639"/>
                  </a:lnTo>
                  <a:lnTo>
                    <a:pt x="1493012" y="542035"/>
                  </a:lnTo>
                  <a:close/>
                </a:path>
                <a:path w="2272665" h="548639">
                  <a:moveTo>
                    <a:pt x="1553083" y="542035"/>
                  </a:moveTo>
                  <a:lnTo>
                    <a:pt x="1523111" y="542035"/>
                  </a:lnTo>
                  <a:lnTo>
                    <a:pt x="1523111" y="548639"/>
                  </a:lnTo>
                  <a:lnTo>
                    <a:pt x="1553083" y="548639"/>
                  </a:lnTo>
                  <a:lnTo>
                    <a:pt x="1553083" y="542035"/>
                  </a:lnTo>
                  <a:close/>
                </a:path>
                <a:path w="2272665" h="548639">
                  <a:moveTo>
                    <a:pt x="1611884" y="542035"/>
                  </a:moveTo>
                  <a:lnTo>
                    <a:pt x="1581785" y="542035"/>
                  </a:lnTo>
                  <a:lnTo>
                    <a:pt x="1581785" y="548639"/>
                  </a:lnTo>
                  <a:lnTo>
                    <a:pt x="1611884" y="548639"/>
                  </a:lnTo>
                  <a:lnTo>
                    <a:pt x="1611884" y="542035"/>
                  </a:lnTo>
                  <a:close/>
                </a:path>
                <a:path w="2272665" h="548639">
                  <a:moveTo>
                    <a:pt x="1672082" y="542035"/>
                  </a:moveTo>
                  <a:lnTo>
                    <a:pt x="1641983" y="542035"/>
                  </a:lnTo>
                  <a:lnTo>
                    <a:pt x="1641983" y="548639"/>
                  </a:lnTo>
                  <a:lnTo>
                    <a:pt x="1672082" y="548639"/>
                  </a:lnTo>
                  <a:lnTo>
                    <a:pt x="1672082" y="542035"/>
                  </a:lnTo>
                  <a:close/>
                </a:path>
                <a:path w="2272665" h="548639">
                  <a:moveTo>
                    <a:pt x="1730883" y="542035"/>
                  </a:moveTo>
                  <a:lnTo>
                    <a:pt x="1700784" y="542035"/>
                  </a:lnTo>
                  <a:lnTo>
                    <a:pt x="1700784" y="548639"/>
                  </a:lnTo>
                  <a:lnTo>
                    <a:pt x="1730883" y="548639"/>
                  </a:lnTo>
                  <a:lnTo>
                    <a:pt x="1730883" y="542035"/>
                  </a:lnTo>
                  <a:close/>
                </a:path>
                <a:path w="2272665" h="548639">
                  <a:moveTo>
                    <a:pt x="1791081" y="542035"/>
                  </a:moveTo>
                  <a:lnTo>
                    <a:pt x="1760982" y="542035"/>
                  </a:lnTo>
                  <a:lnTo>
                    <a:pt x="1760982" y="548639"/>
                  </a:lnTo>
                  <a:lnTo>
                    <a:pt x="1791081" y="548639"/>
                  </a:lnTo>
                  <a:lnTo>
                    <a:pt x="1791081" y="542035"/>
                  </a:lnTo>
                  <a:close/>
                </a:path>
                <a:path w="2272665" h="548639">
                  <a:moveTo>
                    <a:pt x="1849882" y="542035"/>
                  </a:moveTo>
                  <a:lnTo>
                    <a:pt x="1821052" y="542035"/>
                  </a:lnTo>
                  <a:lnTo>
                    <a:pt x="1821052" y="548639"/>
                  </a:lnTo>
                  <a:lnTo>
                    <a:pt x="1849882" y="548639"/>
                  </a:lnTo>
                  <a:lnTo>
                    <a:pt x="1849882" y="542035"/>
                  </a:lnTo>
                  <a:close/>
                </a:path>
                <a:path w="2272665" h="548639">
                  <a:moveTo>
                    <a:pt x="1909952" y="542035"/>
                  </a:moveTo>
                  <a:lnTo>
                    <a:pt x="1879854" y="542035"/>
                  </a:lnTo>
                  <a:lnTo>
                    <a:pt x="1879854" y="548639"/>
                  </a:lnTo>
                  <a:lnTo>
                    <a:pt x="1909952" y="548639"/>
                  </a:lnTo>
                  <a:lnTo>
                    <a:pt x="1909952" y="542035"/>
                  </a:lnTo>
                  <a:close/>
                </a:path>
                <a:path w="2272665" h="548639">
                  <a:moveTo>
                    <a:pt x="1968754" y="542035"/>
                  </a:moveTo>
                  <a:lnTo>
                    <a:pt x="1940052" y="542035"/>
                  </a:lnTo>
                  <a:lnTo>
                    <a:pt x="1940052" y="548639"/>
                  </a:lnTo>
                  <a:lnTo>
                    <a:pt x="1968754" y="548639"/>
                  </a:lnTo>
                  <a:lnTo>
                    <a:pt x="1968754" y="542035"/>
                  </a:lnTo>
                  <a:close/>
                </a:path>
                <a:path w="2272665" h="548639">
                  <a:moveTo>
                    <a:pt x="2028952" y="542035"/>
                  </a:moveTo>
                  <a:lnTo>
                    <a:pt x="1998852" y="542035"/>
                  </a:lnTo>
                  <a:lnTo>
                    <a:pt x="1998852" y="548639"/>
                  </a:lnTo>
                  <a:lnTo>
                    <a:pt x="2028952" y="548639"/>
                  </a:lnTo>
                  <a:lnTo>
                    <a:pt x="2028952" y="542035"/>
                  </a:lnTo>
                  <a:close/>
                </a:path>
                <a:path w="2272665" h="548639">
                  <a:moveTo>
                    <a:pt x="2089023" y="542035"/>
                  </a:moveTo>
                  <a:lnTo>
                    <a:pt x="2059051" y="542035"/>
                  </a:lnTo>
                  <a:lnTo>
                    <a:pt x="2059051" y="548639"/>
                  </a:lnTo>
                  <a:lnTo>
                    <a:pt x="2089023" y="548639"/>
                  </a:lnTo>
                  <a:lnTo>
                    <a:pt x="2089023" y="542035"/>
                  </a:lnTo>
                  <a:close/>
                </a:path>
                <a:path w="2272665" h="548639">
                  <a:moveTo>
                    <a:pt x="2147824" y="542035"/>
                  </a:moveTo>
                  <a:lnTo>
                    <a:pt x="2117852" y="542035"/>
                  </a:lnTo>
                  <a:lnTo>
                    <a:pt x="2117852" y="548639"/>
                  </a:lnTo>
                  <a:lnTo>
                    <a:pt x="2147824" y="548639"/>
                  </a:lnTo>
                  <a:lnTo>
                    <a:pt x="2147824" y="542035"/>
                  </a:lnTo>
                  <a:close/>
                </a:path>
                <a:path w="2272665" h="548639">
                  <a:moveTo>
                    <a:pt x="2208022" y="542035"/>
                  </a:moveTo>
                  <a:lnTo>
                    <a:pt x="2177923" y="542035"/>
                  </a:lnTo>
                  <a:lnTo>
                    <a:pt x="2177923" y="548639"/>
                  </a:lnTo>
                  <a:lnTo>
                    <a:pt x="2208022" y="548639"/>
                  </a:lnTo>
                  <a:lnTo>
                    <a:pt x="2208022" y="542035"/>
                  </a:lnTo>
                  <a:close/>
                </a:path>
                <a:path w="2272665" h="548639">
                  <a:moveTo>
                    <a:pt x="2266823" y="542035"/>
                  </a:moveTo>
                  <a:lnTo>
                    <a:pt x="2236724" y="542035"/>
                  </a:lnTo>
                  <a:lnTo>
                    <a:pt x="2236724" y="548639"/>
                  </a:lnTo>
                  <a:lnTo>
                    <a:pt x="2266823" y="548639"/>
                  </a:lnTo>
                  <a:lnTo>
                    <a:pt x="2266823" y="542035"/>
                  </a:lnTo>
                  <a:close/>
                </a:path>
                <a:path w="2272665" h="548639">
                  <a:moveTo>
                    <a:pt x="2272284" y="479678"/>
                  </a:moveTo>
                  <a:lnTo>
                    <a:pt x="2266823" y="479678"/>
                  </a:lnTo>
                  <a:lnTo>
                    <a:pt x="2266823" y="515746"/>
                  </a:lnTo>
                  <a:lnTo>
                    <a:pt x="2272284" y="515746"/>
                  </a:lnTo>
                  <a:lnTo>
                    <a:pt x="2272284" y="479678"/>
                  </a:lnTo>
                  <a:close/>
                </a:path>
                <a:path w="2272665" h="548639">
                  <a:moveTo>
                    <a:pt x="2272284" y="409066"/>
                  </a:moveTo>
                  <a:lnTo>
                    <a:pt x="2266823" y="409066"/>
                  </a:lnTo>
                  <a:lnTo>
                    <a:pt x="2266823" y="443483"/>
                  </a:lnTo>
                  <a:lnTo>
                    <a:pt x="2272284" y="443483"/>
                  </a:lnTo>
                  <a:lnTo>
                    <a:pt x="2272284" y="409066"/>
                  </a:lnTo>
                  <a:close/>
                </a:path>
                <a:path w="2272665" h="548639">
                  <a:moveTo>
                    <a:pt x="2272284" y="336676"/>
                  </a:moveTo>
                  <a:lnTo>
                    <a:pt x="2266823" y="336676"/>
                  </a:lnTo>
                  <a:lnTo>
                    <a:pt x="2266823" y="372871"/>
                  </a:lnTo>
                  <a:lnTo>
                    <a:pt x="2272284" y="372871"/>
                  </a:lnTo>
                  <a:lnTo>
                    <a:pt x="2272284" y="336676"/>
                  </a:lnTo>
                  <a:close/>
                </a:path>
                <a:path w="2272665" h="548639">
                  <a:moveTo>
                    <a:pt x="2272284" y="266064"/>
                  </a:moveTo>
                  <a:lnTo>
                    <a:pt x="2266823" y="266064"/>
                  </a:lnTo>
                  <a:lnTo>
                    <a:pt x="2266823" y="300608"/>
                  </a:lnTo>
                  <a:lnTo>
                    <a:pt x="2272284" y="300608"/>
                  </a:lnTo>
                  <a:lnTo>
                    <a:pt x="2272284" y="266064"/>
                  </a:lnTo>
                  <a:close/>
                </a:path>
                <a:path w="2272665" h="548639">
                  <a:moveTo>
                    <a:pt x="2272284" y="193801"/>
                  </a:moveTo>
                  <a:lnTo>
                    <a:pt x="2266823" y="193801"/>
                  </a:lnTo>
                  <a:lnTo>
                    <a:pt x="2266823" y="229996"/>
                  </a:lnTo>
                  <a:lnTo>
                    <a:pt x="2272284" y="229996"/>
                  </a:lnTo>
                  <a:lnTo>
                    <a:pt x="2272284" y="193801"/>
                  </a:lnTo>
                  <a:close/>
                </a:path>
                <a:path w="2272665" h="548639">
                  <a:moveTo>
                    <a:pt x="2272284" y="121538"/>
                  </a:moveTo>
                  <a:lnTo>
                    <a:pt x="2266823" y="121538"/>
                  </a:lnTo>
                  <a:lnTo>
                    <a:pt x="2266823" y="157733"/>
                  </a:lnTo>
                  <a:lnTo>
                    <a:pt x="2272284" y="157733"/>
                  </a:lnTo>
                  <a:lnTo>
                    <a:pt x="2272284" y="121538"/>
                  </a:lnTo>
                  <a:close/>
                </a:path>
                <a:path w="2272665" h="548639">
                  <a:moveTo>
                    <a:pt x="2272284" y="50926"/>
                  </a:moveTo>
                  <a:lnTo>
                    <a:pt x="2266823" y="50926"/>
                  </a:lnTo>
                  <a:lnTo>
                    <a:pt x="2266823" y="87121"/>
                  </a:lnTo>
                  <a:lnTo>
                    <a:pt x="2272284" y="87121"/>
                  </a:lnTo>
                  <a:lnTo>
                    <a:pt x="2272284" y="50926"/>
                  </a:lnTo>
                  <a:close/>
                </a:path>
                <a:path w="2272665" h="548639">
                  <a:moveTo>
                    <a:pt x="2272284" y="0"/>
                  </a:moveTo>
                  <a:lnTo>
                    <a:pt x="2249043" y="0"/>
                  </a:lnTo>
                  <a:lnTo>
                    <a:pt x="2249043" y="6603"/>
                  </a:lnTo>
                  <a:lnTo>
                    <a:pt x="2266823" y="6603"/>
                  </a:lnTo>
                  <a:lnTo>
                    <a:pt x="2266823" y="14731"/>
                  </a:lnTo>
                  <a:lnTo>
                    <a:pt x="2272284" y="14731"/>
                  </a:lnTo>
                  <a:lnTo>
                    <a:pt x="2272284" y="0"/>
                  </a:lnTo>
                  <a:close/>
                </a:path>
                <a:path w="2272665" h="548639">
                  <a:moveTo>
                    <a:pt x="2220341" y="0"/>
                  </a:moveTo>
                  <a:lnTo>
                    <a:pt x="2190242" y="0"/>
                  </a:lnTo>
                  <a:lnTo>
                    <a:pt x="2190242" y="6603"/>
                  </a:lnTo>
                  <a:lnTo>
                    <a:pt x="2220341" y="6603"/>
                  </a:lnTo>
                  <a:lnTo>
                    <a:pt x="2220341" y="0"/>
                  </a:lnTo>
                  <a:close/>
                </a:path>
                <a:path w="2272665" h="548639">
                  <a:moveTo>
                    <a:pt x="2160143" y="0"/>
                  </a:moveTo>
                  <a:lnTo>
                    <a:pt x="2130044" y="0"/>
                  </a:lnTo>
                  <a:lnTo>
                    <a:pt x="2130044" y="6603"/>
                  </a:lnTo>
                  <a:lnTo>
                    <a:pt x="2160143" y="6603"/>
                  </a:lnTo>
                  <a:lnTo>
                    <a:pt x="2160143" y="0"/>
                  </a:lnTo>
                  <a:close/>
                </a:path>
                <a:path w="2272665" h="548639">
                  <a:moveTo>
                    <a:pt x="2101342" y="0"/>
                  </a:moveTo>
                  <a:lnTo>
                    <a:pt x="2071243" y="0"/>
                  </a:lnTo>
                  <a:lnTo>
                    <a:pt x="2071243" y="6603"/>
                  </a:lnTo>
                  <a:lnTo>
                    <a:pt x="2101342" y="6603"/>
                  </a:lnTo>
                  <a:lnTo>
                    <a:pt x="2101342" y="0"/>
                  </a:lnTo>
                  <a:close/>
                </a:path>
                <a:path w="2272665" h="548639">
                  <a:moveTo>
                    <a:pt x="2041271" y="0"/>
                  </a:moveTo>
                  <a:lnTo>
                    <a:pt x="2011172" y="0"/>
                  </a:lnTo>
                  <a:lnTo>
                    <a:pt x="2011172" y="6603"/>
                  </a:lnTo>
                  <a:lnTo>
                    <a:pt x="2041271" y="6603"/>
                  </a:lnTo>
                  <a:lnTo>
                    <a:pt x="2041271" y="0"/>
                  </a:lnTo>
                  <a:close/>
                </a:path>
                <a:path w="2272665" h="548639">
                  <a:moveTo>
                    <a:pt x="1982470" y="0"/>
                  </a:moveTo>
                  <a:lnTo>
                    <a:pt x="1952371" y="0"/>
                  </a:lnTo>
                  <a:lnTo>
                    <a:pt x="1952371" y="6603"/>
                  </a:lnTo>
                  <a:lnTo>
                    <a:pt x="1982470" y="6603"/>
                  </a:lnTo>
                  <a:lnTo>
                    <a:pt x="1982470" y="0"/>
                  </a:lnTo>
                  <a:close/>
                </a:path>
                <a:path w="2272665" h="548639">
                  <a:moveTo>
                    <a:pt x="1922272" y="0"/>
                  </a:moveTo>
                  <a:lnTo>
                    <a:pt x="1892173" y="0"/>
                  </a:lnTo>
                  <a:lnTo>
                    <a:pt x="1892173" y="6603"/>
                  </a:lnTo>
                  <a:lnTo>
                    <a:pt x="1922272" y="6603"/>
                  </a:lnTo>
                  <a:lnTo>
                    <a:pt x="1922272" y="0"/>
                  </a:lnTo>
                  <a:close/>
                </a:path>
                <a:path w="2272665" h="548639">
                  <a:moveTo>
                    <a:pt x="1862074" y="0"/>
                  </a:moveTo>
                  <a:lnTo>
                    <a:pt x="1833372" y="0"/>
                  </a:lnTo>
                  <a:lnTo>
                    <a:pt x="1833372" y="6603"/>
                  </a:lnTo>
                  <a:lnTo>
                    <a:pt x="1862074" y="6603"/>
                  </a:lnTo>
                  <a:lnTo>
                    <a:pt x="1862074" y="0"/>
                  </a:lnTo>
                  <a:close/>
                </a:path>
                <a:path w="2272665" h="548639">
                  <a:moveTo>
                    <a:pt x="1803273" y="0"/>
                  </a:moveTo>
                  <a:lnTo>
                    <a:pt x="1773301" y="0"/>
                  </a:lnTo>
                  <a:lnTo>
                    <a:pt x="1773301" y="6603"/>
                  </a:lnTo>
                  <a:lnTo>
                    <a:pt x="1803273" y="6603"/>
                  </a:lnTo>
                  <a:lnTo>
                    <a:pt x="1803273" y="0"/>
                  </a:lnTo>
                  <a:close/>
                </a:path>
                <a:path w="2272665" h="548639">
                  <a:moveTo>
                    <a:pt x="1743202" y="0"/>
                  </a:moveTo>
                  <a:lnTo>
                    <a:pt x="1714500" y="0"/>
                  </a:lnTo>
                  <a:lnTo>
                    <a:pt x="1714500" y="6603"/>
                  </a:lnTo>
                  <a:lnTo>
                    <a:pt x="1743202" y="6603"/>
                  </a:lnTo>
                  <a:lnTo>
                    <a:pt x="1743202" y="0"/>
                  </a:lnTo>
                  <a:close/>
                </a:path>
                <a:path w="2272665" h="548639">
                  <a:moveTo>
                    <a:pt x="1684401" y="0"/>
                  </a:moveTo>
                  <a:lnTo>
                    <a:pt x="1654302" y="0"/>
                  </a:lnTo>
                  <a:lnTo>
                    <a:pt x="1654302" y="6603"/>
                  </a:lnTo>
                  <a:lnTo>
                    <a:pt x="1684401" y="6603"/>
                  </a:lnTo>
                  <a:lnTo>
                    <a:pt x="1684401" y="0"/>
                  </a:lnTo>
                  <a:close/>
                </a:path>
                <a:path w="2272665" h="548639">
                  <a:moveTo>
                    <a:pt x="1624203" y="0"/>
                  </a:moveTo>
                  <a:lnTo>
                    <a:pt x="1594104" y="0"/>
                  </a:lnTo>
                  <a:lnTo>
                    <a:pt x="1594104" y="6603"/>
                  </a:lnTo>
                  <a:lnTo>
                    <a:pt x="1624203" y="6603"/>
                  </a:lnTo>
                  <a:lnTo>
                    <a:pt x="1624203" y="0"/>
                  </a:lnTo>
                  <a:close/>
                </a:path>
                <a:path w="2272665" h="548639">
                  <a:moveTo>
                    <a:pt x="1565402" y="0"/>
                  </a:moveTo>
                  <a:lnTo>
                    <a:pt x="1535303" y="0"/>
                  </a:lnTo>
                  <a:lnTo>
                    <a:pt x="1535303" y="6603"/>
                  </a:lnTo>
                  <a:lnTo>
                    <a:pt x="1565402" y="6603"/>
                  </a:lnTo>
                  <a:lnTo>
                    <a:pt x="1565402" y="0"/>
                  </a:lnTo>
                  <a:close/>
                </a:path>
                <a:path w="2272665" h="548639">
                  <a:moveTo>
                    <a:pt x="1505331" y="0"/>
                  </a:moveTo>
                  <a:lnTo>
                    <a:pt x="1475232" y="0"/>
                  </a:lnTo>
                  <a:lnTo>
                    <a:pt x="1475232" y="6603"/>
                  </a:lnTo>
                  <a:lnTo>
                    <a:pt x="1505331" y="6603"/>
                  </a:lnTo>
                  <a:lnTo>
                    <a:pt x="1505331" y="0"/>
                  </a:lnTo>
                  <a:close/>
                </a:path>
                <a:path w="2272665" h="548639">
                  <a:moveTo>
                    <a:pt x="1446530" y="0"/>
                  </a:moveTo>
                  <a:lnTo>
                    <a:pt x="1416431" y="0"/>
                  </a:lnTo>
                  <a:lnTo>
                    <a:pt x="1416431" y="6603"/>
                  </a:lnTo>
                  <a:lnTo>
                    <a:pt x="1446530" y="6603"/>
                  </a:lnTo>
                  <a:lnTo>
                    <a:pt x="1446530" y="0"/>
                  </a:lnTo>
                  <a:close/>
                </a:path>
                <a:path w="2272665" h="548639">
                  <a:moveTo>
                    <a:pt x="1386332" y="0"/>
                  </a:moveTo>
                  <a:lnTo>
                    <a:pt x="1356233" y="0"/>
                  </a:lnTo>
                  <a:lnTo>
                    <a:pt x="1356233" y="6603"/>
                  </a:lnTo>
                  <a:lnTo>
                    <a:pt x="1386332" y="6603"/>
                  </a:lnTo>
                  <a:lnTo>
                    <a:pt x="1386332" y="0"/>
                  </a:lnTo>
                  <a:close/>
                </a:path>
              </a:pathLst>
            </a:custGeom>
            <a:solidFill>
              <a:srgbClr val="9294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43" name="object 743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8307324" y="3355847"/>
              <a:ext cx="77724" cy="94487"/>
            </a:xfrm>
            <a:prstGeom prst="rect">
              <a:avLst/>
            </a:prstGeom>
          </p:spPr>
        </p:pic>
        <p:pic>
          <p:nvPicPr>
            <p:cNvPr id="744" name="object 744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8404859" y="3355848"/>
              <a:ext cx="196596" cy="112775"/>
            </a:xfrm>
            <a:prstGeom prst="rect">
              <a:avLst/>
            </a:prstGeom>
          </p:spPr>
        </p:pic>
        <p:pic>
          <p:nvPicPr>
            <p:cNvPr id="745" name="object 745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8622792" y="3380231"/>
              <a:ext cx="109727" cy="70103"/>
            </a:xfrm>
            <a:prstGeom prst="rect">
              <a:avLst/>
            </a:prstGeom>
          </p:spPr>
        </p:pic>
        <p:sp>
          <p:nvSpPr>
            <p:cNvPr id="746" name="object 746"/>
            <p:cNvSpPr/>
            <p:nvPr/>
          </p:nvSpPr>
          <p:spPr>
            <a:xfrm>
              <a:off x="8755380" y="3352799"/>
              <a:ext cx="1120140" cy="2484120"/>
            </a:xfrm>
            <a:custGeom>
              <a:avLst/>
              <a:gdLst/>
              <a:ahLst/>
              <a:cxnLst/>
              <a:rect l="l" t="t" r="r" b="b"/>
              <a:pathLst>
                <a:path w="1120140" h="2484120">
                  <a:moveTo>
                    <a:pt x="9144" y="0"/>
                  </a:moveTo>
                  <a:lnTo>
                    <a:pt x="0" y="0"/>
                  </a:lnTo>
                  <a:lnTo>
                    <a:pt x="0" y="94488"/>
                  </a:lnTo>
                  <a:lnTo>
                    <a:pt x="9144" y="94488"/>
                  </a:lnTo>
                  <a:lnTo>
                    <a:pt x="9144" y="0"/>
                  </a:lnTo>
                  <a:close/>
                </a:path>
                <a:path w="1120140" h="2484120">
                  <a:moveTo>
                    <a:pt x="1068324" y="2473452"/>
                  </a:moveTo>
                  <a:lnTo>
                    <a:pt x="1028700" y="2473452"/>
                  </a:lnTo>
                  <a:lnTo>
                    <a:pt x="1028700" y="2484120"/>
                  </a:lnTo>
                  <a:lnTo>
                    <a:pt x="1068324" y="2484120"/>
                  </a:lnTo>
                  <a:lnTo>
                    <a:pt x="1068324" y="2473452"/>
                  </a:lnTo>
                  <a:close/>
                </a:path>
                <a:path w="1120140" h="2484120">
                  <a:moveTo>
                    <a:pt x="1068324" y="1627632"/>
                  </a:moveTo>
                  <a:lnTo>
                    <a:pt x="1028700" y="1627632"/>
                  </a:lnTo>
                  <a:lnTo>
                    <a:pt x="1028700" y="1639824"/>
                  </a:lnTo>
                  <a:lnTo>
                    <a:pt x="1068324" y="1639824"/>
                  </a:lnTo>
                  <a:lnTo>
                    <a:pt x="1068324" y="1627632"/>
                  </a:lnTo>
                  <a:close/>
                </a:path>
                <a:path w="1120140" h="2484120">
                  <a:moveTo>
                    <a:pt x="1120127" y="2430780"/>
                  </a:moveTo>
                  <a:lnTo>
                    <a:pt x="1110475" y="2430780"/>
                  </a:lnTo>
                  <a:lnTo>
                    <a:pt x="1110475" y="2472817"/>
                  </a:lnTo>
                  <a:lnTo>
                    <a:pt x="1075931" y="2472817"/>
                  </a:lnTo>
                  <a:lnTo>
                    <a:pt x="1075931" y="2484120"/>
                  </a:lnTo>
                  <a:lnTo>
                    <a:pt x="1120127" y="2484120"/>
                  </a:lnTo>
                  <a:lnTo>
                    <a:pt x="1120127" y="2430780"/>
                  </a:lnTo>
                  <a:close/>
                </a:path>
                <a:path w="1120140" h="2484120">
                  <a:moveTo>
                    <a:pt x="1120127" y="2218829"/>
                  </a:moveTo>
                  <a:lnTo>
                    <a:pt x="1110983" y="2218829"/>
                  </a:lnTo>
                  <a:lnTo>
                    <a:pt x="1110983" y="2324112"/>
                  </a:lnTo>
                  <a:lnTo>
                    <a:pt x="1120127" y="2324112"/>
                  </a:lnTo>
                  <a:lnTo>
                    <a:pt x="1120127" y="2218829"/>
                  </a:lnTo>
                  <a:close/>
                </a:path>
                <a:path w="1120140" h="2484120">
                  <a:moveTo>
                    <a:pt x="1120127" y="2004834"/>
                  </a:moveTo>
                  <a:lnTo>
                    <a:pt x="1110983" y="2004834"/>
                  </a:lnTo>
                  <a:lnTo>
                    <a:pt x="1110983" y="2111768"/>
                  </a:lnTo>
                  <a:lnTo>
                    <a:pt x="1120127" y="2111768"/>
                  </a:lnTo>
                  <a:lnTo>
                    <a:pt x="1120127" y="2004834"/>
                  </a:lnTo>
                  <a:close/>
                </a:path>
                <a:path w="1120140" h="2484120">
                  <a:moveTo>
                    <a:pt x="1120127" y="1789188"/>
                  </a:moveTo>
                  <a:lnTo>
                    <a:pt x="1110983" y="1789188"/>
                  </a:lnTo>
                  <a:lnTo>
                    <a:pt x="1110983" y="1896122"/>
                  </a:lnTo>
                  <a:lnTo>
                    <a:pt x="1120127" y="1896122"/>
                  </a:lnTo>
                  <a:lnTo>
                    <a:pt x="1120127" y="1789188"/>
                  </a:lnTo>
                  <a:close/>
                </a:path>
                <a:path w="1120140" h="2484120">
                  <a:moveTo>
                    <a:pt x="1120127" y="1627632"/>
                  </a:moveTo>
                  <a:lnTo>
                    <a:pt x="1075931" y="1627632"/>
                  </a:lnTo>
                  <a:lnTo>
                    <a:pt x="1075931" y="1639316"/>
                  </a:lnTo>
                  <a:lnTo>
                    <a:pt x="1110475" y="1639316"/>
                  </a:lnTo>
                  <a:lnTo>
                    <a:pt x="1110475" y="1682496"/>
                  </a:lnTo>
                  <a:lnTo>
                    <a:pt x="1120127" y="1682496"/>
                  </a:lnTo>
                  <a:lnTo>
                    <a:pt x="1120127" y="1627632"/>
                  </a:lnTo>
                  <a:close/>
                </a:path>
              </a:pathLst>
            </a:custGeom>
            <a:solidFill>
              <a:srgbClr val="57585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47" name="object 747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9773411" y="5823203"/>
              <a:ext cx="22859" cy="25907"/>
            </a:xfrm>
            <a:prstGeom prst="rect">
              <a:avLst/>
            </a:prstGeom>
          </p:spPr>
        </p:pic>
      </p:grpSp>
      <p:sp>
        <p:nvSpPr>
          <p:cNvPr id="748" name="object 748"/>
          <p:cNvSpPr txBox="1"/>
          <p:nvPr/>
        </p:nvSpPr>
        <p:spPr>
          <a:xfrm>
            <a:off x="5381244" y="1857755"/>
            <a:ext cx="1114425" cy="347980"/>
          </a:xfrm>
          <a:prstGeom prst="rect">
            <a:avLst/>
          </a:prstGeom>
        </p:spPr>
        <p:txBody>
          <a:bodyPr vert="horz" wrap="square" lIns="0" tIns="91440" rIns="0" bIns="0" rtlCol="0">
            <a:spAutoFit/>
          </a:bodyPr>
          <a:lstStyle/>
          <a:p>
            <a:pPr marL="475615">
              <a:lnSpc>
                <a:spcPct val="100000"/>
              </a:lnSpc>
              <a:spcBef>
                <a:spcPts val="720"/>
              </a:spcBef>
            </a:pPr>
            <a:r>
              <a:rPr sz="900" spc="5" dirty="0">
                <a:solidFill>
                  <a:srgbClr val="FFFFFF"/>
                </a:solidFill>
                <a:latin typeface="Calibri"/>
                <a:cs typeface="Calibri"/>
              </a:rPr>
              <a:t>vCenter</a:t>
            </a:r>
            <a:endParaRPr sz="900">
              <a:latin typeface="Calibri"/>
              <a:cs typeface="Calibri"/>
            </a:endParaRPr>
          </a:p>
        </p:txBody>
      </p:sp>
      <p:pic>
        <p:nvPicPr>
          <p:cNvPr id="749" name="object 749"/>
          <p:cNvPicPr/>
          <p:nvPr/>
        </p:nvPicPr>
        <p:blipFill>
          <a:blip r:embed="rId65" cstate="print"/>
          <a:stretch>
            <a:fillRect/>
          </a:stretch>
        </p:blipFill>
        <p:spPr>
          <a:xfrm>
            <a:off x="5430011" y="1909572"/>
            <a:ext cx="217932" cy="252983"/>
          </a:xfrm>
          <a:prstGeom prst="rect">
            <a:avLst/>
          </a:prstGeom>
        </p:spPr>
      </p:pic>
      <p:sp>
        <p:nvSpPr>
          <p:cNvPr id="750" name="object 750"/>
          <p:cNvSpPr txBox="1"/>
          <p:nvPr/>
        </p:nvSpPr>
        <p:spPr>
          <a:xfrm>
            <a:off x="5381244" y="2343911"/>
            <a:ext cx="1114425" cy="349250"/>
          </a:xfrm>
          <a:prstGeom prst="rect">
            <a:avLst/>
          </a:prstGeom>
          <a:solidFill>
            <a:srgbClr val="006990"/>
          </a:solidFill>
        </p:spPr>
        <p:txBody>
          <a:bodyPr vert="horz" wrap="square" lIns="0" tIns="90170" rIns="0" bIns="0" rtlCol="0">
            <a:spAutoFit/>
          </a:bodyPr>
          <a:lstStyle/>
          <a:p>
            <a:pPr marL="227965">
              <a:lnSpc>
                <a:spcPct val="100000"/>
              </a:lnSpc>
              <a:spcBef>
                <a:spcPts val="710"/>
              </a:spcBef>
            </a:pPr>
            <a:r>
              <a:rPr sz="900" spc="-5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900" spc="-10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900" dirty="0">
                <a:solidFill>
                  <a:srgbClr val="FFFFFF"/>
                </a:solidFill>
                <a:latin typeface="Calibri"/>
                <a:cs typeface="Calibri"/>
              </a:rPr>
              <a:t>X</a:t>
            </a:r>
            <a:r>
              <a:rPr sz="9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FFFFFF"/>
                </a:solidFill>
                <a:latin typeface="Calibri"/>
                <a:cs typeface="Calibri"/>
              </a:rPr>
              <a:t>Ma</a:t>
            </a:r>
            <a:r>
              <a:rPr sz="900" spc="-10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9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900" spc="-5" dirty="0">
                <a:solidFill>
                  <a:srgbClr val="FFFFFF"/>
                </a:solidFill>
                <a:latin typeface="Calibri"/>
                <a:cs typeface="Calibri"/>
              </a:rPr>
              <a:t>ge</a:t>
            </a:r>
            <a:r>
              <a:rPr sz="90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751" name="object 751"/>
          <p:cNvSpPr txBox="1"/>
          <p:nvPr/>
        </p:nvSpPr>
        <p:spPr>
          <a:xfrm>
            <a:off x="8259318" y="1908809"/>
            <a:ext cx="429895" cy="297180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2700" marR="5080" indent="84455">
              <a:lnSpc>
                <a:spcPts val="1060"/>
              </a:lnSpc>
              <a:spcBef>
                <a:spcPts val="150"/>
              </a:spcBef>
            </a:pPr>
            <a:r>
              <a:rPr sz="900" spc="-5" dirty="0">
                <a:solidFill>
                  <a:srgbClr val="FFFFFF"/>
                </a:solidFill>
                <a:latin typeface="Calibri"/>
                <a:cs typeface="Calibri"/>
              </a:rPr>
              <a:t>App- </a:t>
            </a:r>
            <a:r>
              <a:rPr sz="900" dirty="0">
                <a:solidFill>
                  <a:srgbClr val="FFFFFF"/>
                </a:solidFill>
                <a:latin typeface="Calibri"/>
                <a:cs typeface="Calibri"/>
              </a:rPr>
              <a:t> Vo</a:t>
            </a:r>
            <a:r>
              <a:rPr sz="900" spc="-5" dirty="0">
                <a:solidFill>
                  <a:srgbClr val="FFFFFF"/>
                </a:solidFill>
                <a:latin typeface="Calibri"/>
                <a:cs typeface="Calibri"/>
              </a:rPr>
              <a:t>lu</a:t>
            </a:r>
            <a:r>
              <a:rPr sz="900" dirty="0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sz="900" spc="-5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900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endParaRPr sz="900">
              <a:latin typeface="Calibri"/>
              <a:cs typeface="Calibri"/>
            </a:endParaRPr>
          </a:p>
        </p:txBody>
      </p:sp>
      <p:graphicFrame>
        <p:nvGraphicFramePr>
          <p:cNvPr id="752" name="object 752"/>
          <p:cNvGraphicFramePr>
            <a:graphicFrameLocks noGrp="1"/>
          </p:cNvGraphicFramePr>
          <p:nvPr/>
        </p:nvGraphicFramePr>
        <p:xfrm>
          <a:off x="8772143" y="1842516"/>
          <a:ext cx="2101214" cy="4099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051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6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0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878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09955">
                <a:tc>
                  <a:txBody>
                    <a:bodyPr/>
                    <a:lstStyle/>
                    <a:p>
                      <a:pPr marL="96520" marR="116205" indent="78740">
                        <a:lnSpc>
                          <a:spcPts val="1060"/>
                        </a:lnSpc>
                        <a:spcBef>
                          <a:spcPts val="550"/>
                        </a:spcBef>
                      </a:pPr>
                      <a:r>
                        <a:rPr sz="9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View 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9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</a:t>
                      </a:r>
                      <a:r>
                        <a:rPr sz="900" spc="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o</a:t>
                      </a:r>
                      <a:r>
                        <a:rPr sz="9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nne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ct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6985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solidFill>
                      <a:srgbClr val="88CADF"/>
                    </a:solidFill>
                  </a:tcPr>
                </a:tc>
                <a:tc>
                  <a:txBody>
                    <a:bodyPr/>
                    <a:lstStyle/>
                    <a:p>
                      <a:pPr marL="69850" marR="93980" indent="106680">
                        <a:lnSpc>
                          <a:spcPts val="1060"/>
                        </a:lnSpc>
                        <a:spcBef>
                          <a:spcPts val="550"/>
                        </a:spcBef>
                      </a:pPr>
                      <a:r>
                        <a:rPr sz="9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View 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9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</a:t>
                      </a:r>
                      <a:r>
                        <a:rPr sz="900" spc="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o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m</a:t>
                      </a:r>
                      <a:r>
                        <a:rPr sz="9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p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o</a:t>
                      </a:r>
                      <a:r>
                        <a:rPr sz="9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69850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solidFill>
                      <a:srgbClr val="88CAD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 marL="117475">
                        <a:lnSpc>
                          <a:spcPct val="100000"/>
                        </a:lnSpc>
                      </a:pPr>
                      <a:r>
                        <a:rPr sz="9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SQL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3810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solidFill>
                      <a:srgbClr val="88CAD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 marL="144780">
                        <a:lnSpc>
                          <a:spcPct val="100000"/>
                        </a:lnSpc>
                      </a:pPr>
                      <a:r>
                        <a:rPr sz="9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AD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3810" marB="0">
                    <a:lnL w="38100">
                      <a:solidFill>
                        <a:srgbClr val="FFFFFF"/>
                      </a:solidFill>
                      <a:prstDash val="solid"/>
                    </a:lnL>
                    <a:solidFill>
                      <a:srgbClr val="88CAD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53" name="object 753"/>
          <p:cNvSpPr/>
          <p:nvPr/>
        </p:nvSpPr>
        <p:spPr>
          <a:xfrm>
            <a:off x="8197595" y="2380488"/>
            <a:ext cx="835660" cy="346075"/>
          </a:xfrm>
          <a:custGeom>
            <a:avLst/>
            <a:gdLst/>
            <a:ahLst/>
            <a:cxnLst/>
            <a:rect l="l" t="t" r="r" b="b"/>
            <a:pathLst>
              <a:path w="835659" h="346075">
                <a:moveTo>
                  <a:pt x="835151" y="0"/>
                </a:moveTo>
                <a:lnTo>
                  <a:pt x="0" y="0"/>
                </a:lnTo>
                <a:lnTo>
                  <a:pt x="0" y="345947"/>
                </a:lnTo>
                <a:lnTo>
                  <a:pt x="835151" y="345947"/>
                </a:lnTo>
                <a:lnTo>
                  <a:pt x="835151" y="0"/>
                </a:lnTo>
                <a:close/>
              </a:path>
            </a:pathLst>
          </a:custGeom>
          <a:solidFill>
            <a:srgbClr val="6CB33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4" name="object 754"/>
          <p:cNvSpPr txBox="1"/>
          <p:nvPr/>
        </p:nvSpPr>
        <p:spPr>
          <a:xfrm>
            <a:off x="8197595" y="2457703"/>
            <a:ext cx="83566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635">
              <a:lnSpc>
                <a:spcPct val="100000"/>
              </a:lnSpc>
              <a:spcBef>
                <a:spcPts val="100"/>
              </a:spcBef>
            </a:pPr>
            <a:r>
              <a:rPr sz="900" spc="5" dirty="0">
                <a:solidFill>
                  <a:srgbClr val="FFFFFF"/>
                </a:solidFill>
                <a:latin typeface="Calibri"/>
                <a:cs typeface="Calibri"/>
              </a:rPr>
              <a:t>vCenter</a:t>
            </a:r>
            <a:endParaRPr sz="900">
              <a:latin typeface="Calibri"/>
              <a:cs typeface="Calibri"/>
            </a:endParaRPr>
          </a:p>
        </p:txBody>
      </p:sp>
      <p:pic>
        <p:nvPicPr>
          <p:cNvPr id="755" name="object 755"/>
          <p:cNvPicPr/>
          <p:nvPr/>
        </p:nvPicPr>
        <p:blipFill>
          <a:blip r:embed="rId66" cstate="print"/>
          <a:stretch>
            <a:fillRect/>
          </a:stretch>
        </p:blipFill>
        <p:spPr>
          <a:xfrm>
            <a:off x="8246364" y="2427732"/>
            <a:ext cx="217931" cy="257555"/>
          </a:xfrm>
          <a:prstGeom prst="rect">
            <a:avLst/>
          </a:prstGeom>
        </p:spPr>
      </p:pic>
      <p:sp>
        <p:nvSpPr>
          <p:cNvPr id="756" name="object 756"/>
          <p:cNvSpPr txBox="1"/>
          <p:nvPr/>
        </p:nvSpPr>
        <p:spPr>
          <a:xfrm>
            <a:off x="9089135" y="2380488"/>
            <a:ext cx="833755" cy="346075"/>
          </a:xfrm>
          <a:prstGeom prst="rect">
            <a:avLst/>
          </a:prstGeom>
          <a:solidFill>
            <a:srgbClr val="006990"/>
          </a:solidFill>
        </p:spPr>
        <p:txBody>
          <a:bodyPr vert="horz" wrap="square" lIns="0" tIns="89535" rIns="0" bIns="0" rtlCol="0">
            <a:spAutoFit/>
          </a:bodyPr>
          <a:lstStyle/>
          <a:p>
            <a:pPr marL="97790">
              <a:lnSpc>
                <a:spcPct val="100000"/>
              </a:lnSpc>
              <a:spcBef>
                <a:spcPts val="705"/>
              </a:spcBef>
            </a:pPr>
            <a:r>
              <a:rPr sz="900" spc="-5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900" spc="-10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900" dirty="0">
                <a:solidFill>
                  <a:srgbClr val="FFFFFF"/>
                </a:solidFill>
                <a:latin typeface="Calibri"/>
                <a:cs typeface="Calibri"/>
              </a:rPr>
              <a:t>X</a:t>
            </a:r>
            <a:r>
              <a:rPr sz="9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FFFFFF"/>
                </a:solidFill>
                <a:latin typeface="Calibri"/>
                <a:cs typeface="Calibri"/>
              </a:rPr>
              <a:t>Ma</a:t>
            </a:r>
            <a:r>
              <a:rPr sz="900" spc="-10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9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900" spc="-5" dirty="0">
                <a:solidFill>
                  <a:srgbClr val="FFFFFF"/>
                </a:solidFill>
                <a:latin typeface="Calibri"/>
                <a:cs typeface="Calibri"/>
              </a:rPr>
              <a:t>ge</a:t>
            </a:r>
            <a:r>
              <a:rPr sz="90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757" name="object 757"/>
          <p:cNvSpPr/>
          <p:nvPr/>
        </p:nvSpPr>
        <p:spPr>
          <a:xfrm>
            <a:off x="6824471" y="1857755"/>
            <a:ext cx="1120140" cy="347980"/>
          </a:xfrm>
          <a:custGeom>
            <a:avLst/>
            <a:gdLst/>
            <a:ahLst/>
            <a:cxnLst/>
            <a:rect l="l" t="t" r="r" b="b"/>
            <a:pathLst>
              <a:path w="1120140" h="347980">
                <a:moveTo>
                  <a:pt x="1120140" y="0"/>
                </a:moveTo>
                <a:lnTo>
                  <a:pt x="0" y="0"/>
                </a:lnTo>
                <a:lnTo>
                  <a:pt x="0" y="347471"/>
                </a:lnTo>
                <a:lnTo>
                  <a:pt x="1120140" y="347471"/>
                </a:lnTo>
                <a:lnTo>
                  <a:pt x="1120140" y="0"/>
                </a:lnTo>
                <a:close/>
              </a:path>
            </a:pathLst>
          </a:custGeom>
          <a:solidFill>
            <a:srgbClr val="6CB33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8" name="object 758"/>
          <p:cNvSpPr txBox="1"/>
          <p:nvPr/>
        </p:nvSpPr>
        <p:spPr>
          <a:xfrm>
            <a:off x="6824471" y="1857755"/>
            <a:ext cx="1120140" cy="347980"/>
          </a:xfrm>
          <a:prstGeom prst="rect">
            <a:avLst/>
          </a:prstGeom>
        </p:spPr>
        <p:txBody>
          <a:bodyPr vert="horz" wrap="square" lIns="0" tIns="91440" rIns="0" bIns="0" rtlCol="0">
            <a:spAutoFit/>
          </a:bodyPr>
          <a:lstStyle/>
          <a:p>
            <a:pPr marL="480695">
              <a:lnSpc>
                <a:spcPct val="100000"/>
              </a:lnSpc>
              <a:spcBef>
                <a:spcPts val="720"/>
              </a:spcBef>
            </a:pPr>
            <a:r>
              <a:rPr sz="900" spc="5" dirty="0">
                <a:solidFill>
                  <a:srgbClr val="FFFFFF"/>
                </a:solidFill>
                <a:latin typeface="Calibri"/>
                <a:cs typeface="Calibri"/>
              </a:rPr>
              <a:t>vCenter</a:t>
            </a:r>
            <a:endParaRPr sz="900">
              <a:latin typeface="Calibri"/>
              <a:cs typeface="Calibri"/>
            </a:endParaRPr>
          </a:p>
        </p:txBody>
      </p:sp>
      <p:pic>
        <p:nvPicPr>
          <p:cNvPr id="759" name="object 759"/>
          <p:cNvPicPr/>
          <p:nvPr/>
        </p:nvPicPr>
        <p:blipFill>
          <a:blip r:embed="rId67" cstate="print"/>
          <a:stretch>
            <a:fillRect/>
          </a:stretch>
        </p:blipFill>
        <p:spPr>
          <a:xfrm>
            <a:off x="6877811" y="1909572"/>
            <a:ext cx="217932" cy="252983"/>
          </a:xfrm>
          <a:prstGeom prst="rect">
            <a:avLst/>
          </a:prstGeom>
        </p:spPr>
      </p:pic>
      <p:sp>
        <p:nvSpPr>
          <p:cNvPr id="760" name="object 760"/>
          <p:cNvSpPr txBox="1"/>
          <p:nvPr/>
        </p:nvSpPr>
        <p:spPr>
          <a:xfrm>
            <a:off x="6824471" y="2343911"/>
            <a:ext cx="1120140" cy="349250"/>
          </a:xfrm>
          <a:prstGeom prst="rect">
            <a:avLst/>
          </a:prstGeom>
          <a:solidFill>
            <a:srgbClr val="006990"/>
          </a:solidFill>
        </p:spPr>
        <p:txBody>
          <a:bodyPr vert="horz" wrap="square" lIns="0" tIns="90170" rIns="0" bIns="0" rtlCol="0">
            <a:spAutoFit/>
          </a:bodyPr>
          <a:lstStyle/>
          <a:p>
            <a:pPr marL="232410">
              <a:lnSpc>
                <a:spcPct val="100000"/>
              </a:lnSpc>
              <a:spcBef>
                <a:spcPts val="710"/>
              </a:spcBef>
            </a:pPr>
            <a:r>
              <a:rPr sz="900" spc="-5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900" spc="-10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900" dirty="0">
                <a:solidFill>
                  <a:srgbClr val="FFFFFF"/>
                </a:solidFill>
                <a:latin typeface="Calibri"/>
                <a:cs typeface="Calibri"/>
              </a:rPr>
              <a:t>X</a:t>
            </a:r>
            <a:r>
              <a:rPr sz="9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FFFFFF"/>
                </a:solidFill>
                <a:latin typeface="Calibri"/>
                <a:cs typeface="Calibri"/>
              </a:rPr>
              <a:t>Ma</a:t>
            </a:r>
            <a:r>
              <a:rPr sz="900" spc="-10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9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900" spc="-5" dirty="0">
                <a:solidFill>
                  <a:srgbClr val="FFFFFF"/>
                </a:solidFill>
                <a:latin typeface="Calibri"/>
                <a:cs typeface="Calibri"/>
              </a:rPr>
              <a:t>ge</a:t>
            </a:r>
            <a:r>
              <a:rPr sz="90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endParaRPr sz="900">
              <a:latin typeface="Calibri"/>
              <a:cs typeface="Calibri"/>
            </a:endParaRPr>
          </a:p>
        </p:txBody>
      </p:sp>
      <p:grpSp>
        <p:nvGrpSpPr>
          <p:cNvPr id="761" name="object 761"/>
          <p:cNvGrpSpPr/>
          <p:nvPr/>
        </p:nvGrpSpPr>
        <p:grpSpPr>
          <a:xfrm>
            <a:off x="6696455" y="1714499"/>
            <a:ext cx="1379220" cy="1112520"/>
            <a:chOff x="6696455" y="1714499"/>
            <a:chExt cx="1379220" cy="1112520"/>
          </a:xfrm>
        </p:grpSpPr>
        <p:sp>
          <p:nvSpPr>
            <p:cNvPr id="762" name="object 762"/>
            <p:cNvSpPr/>
            <p:nvPr/>
          </p:nvSpPr>
          <p:spPr>
            <a:xfrm>
              <a:off x="6696456" y="2804159"/>
              <a:ext cx="1379220" cy="23495"/>
            </a:xfrm>
            <a:custGeom>
              <a:avLst/>
              <a:gdLst/>
              <a:ahLst/>
              <a:cxnLst/>
              <a:rect l="l" t="t" r="r" b="b"/>
              <a:pathLst>
                <a:path w="1379220" h="23494">
                  <a:moveTo>
                    <a:pt x="21336" y="11442"/>
                  </a:moveTo>
                  <a:lnTo>
                    <a:pt x="9906" y="11442"/>
                  </a:lnTo>
                  <a:lnTo>
                    <a:pt x="9906" y="12"/>
                  </a:lnTo>
                  <a:lnTo>
                    <a:pt x="0" y="12"/>
                  </a:lnTo>
                  <a:lnTo>
                    <a:pt x="0" y="22872"/>
                  </a:lnTo>
                  <a:lnTo>
                    <a:pt x="21336" y="22872"/>
                  </a:lnTo>
                  <a:lnTo>
                    <a:pt x="21336" y="11442"/>
                  </a:lnTo>
                  <a:close/>
                </a:path>
                <a:path w="1379220" h="23494">
                  <a:moveTo>
                    <a:pt x="78854" y="12204"/>
                  </a:moveTo>
                  <a:lnTo>
                    <a:pt x="48755" y="12204"/>
                  </a:lnTo>
                  <a:lnTo>
                    <a:pt x="48755" y="22872"/>
                  </a:lnTo>
                  <a:lnTo>
                    <a:pt x="78854" y="22872"/>
                  </a:lnTo>
                  <a:lnTo>
                    <a:pt x="78854" y="12204"/>
                  </a:lnTo>
                  <a:close/>
                </a:path>
                <a:path w="1379220" h="23494">
                  <a:moveTo>
                    <a:pt x="139052" y="12204"/>
                  </a:moveTo>
                  <a:lnTo>
                    <a:pt x="108953" y="12204"/>
                  </a:lnTo>
                  <a:lnTo>
                    <a:pt x="108953" y="22872"/>
                  </a:lnTo>
                  <a:lnTo>
                    <a:pt x="139052" y="22872"/>
                  </a:lnTo>
                  <a:lnTo>
                    <a:pt x="139052" y="12204"/>
                  </a:lnTo>
                  <a:close/>
                </a:path>
                <a:path w="1379220" h="23494">
                  <a:moveTo>
                    <a:pt x="197853" y="12204"/>
                  </a:moveTo>
                  <a:lnTo>
                    <a:pt x="167754" y="12204"/>
                  </a:lnTo>
                  <a:lnTo>
                    <a:pt x="167754" y="22872"/>
                  </a:lnTo>
                  <a:lnTo>
                    <a:pt x="197853" y="22872"/>
                  </a:lnTo>
                  <a:lnTo>
                    <a:pt x="197853" y="12204"/>
                  </a:lnTo>
                  <a:close/>
                </a:path>
                <a:path w="1379220" h="23494">
                  <a:moveTo>
                    <a:pt x="258051" y="12204"/>
                  </a:moveTo>
                  <a:lnTo>
                    <a:pt x="227952" y="12204"/>
                  </a:lnTo>
                  <a:lnTo>
                    <a:pt x="227952" y="22872"/>
                  </a:lnTo>
                  <a:lnTo>
                    <a:pt x="258051" y="22872"/>
                  </a:lnTo>
                  <a:lnTo>
                    <a:pt x="258051" y="12204"/>
                  </a:lnTo>
                  <a:close/>
                </a:path>
                <a:path w="1379220" h="23494">
                  <a:moveTo>
                    <a:pt x="316852" y="12204"/>
                  </a:moveTo>
                  <a:lnTo>
                    <a:pt x="288150" y="12204"/>
                  </a:lnTo>
                  <a:lnTo>
                    <a:pt x="288150" y="22872"/>
                  </a:lnTo>
                  <a:lnTo>
                    <a:pt x="316852" y="22872"/>
                  </a:lnTo>
                  <a:lnTo>
                    <a:pt x="316852" y="12204"/>
                  </a:lnTo>
                  <a:close/>
                </a:path>
                <a:path w="1379220" h="23494">
                  <a:moveTo>
                    <a:pt x="377050" y="12204"/>
                  </a:moveTo>
                  <a:lnTo>
                    <a:pt x="346951" y="12204"/>
                  </a:lnTo>
                  <a:lnTo>
                    <a:pt x="346951" y="22872"/>
                  </a:lnTo>
                  <a:lnTo>
                    <a:pt x="377050" y="22872"/>
                  </a:lnTo>
                  <a:lnTo>
                    <a:pt x="377050" y="12204"/>
                  </a:lnTo>
                  <a:close/>
                </a:path>
                <a:path w="1379220" h="23494">
                  <a:moveTo>
                    <a:pt x="435851" y="12204"/>
                  </a:moveTo>
                  <a:lnTo>
                    <a:pt x="407149" y="12204"/>
                  </a:lnTo>
                  <a:lnTo>
                    <a:pt x="407149" y="22872"/>
                  </a:lnTo>
                  <a:lnTo>
                    <a:pt x="435851" y="22872"/>
                  </a:lnTo>
                  <a:lnTo>
                    <a:pt x="435851" y="12204"/>
                  </a:lnTo>
                  <a:close/>
                </a:path>
                <a:path w="1379220" h="23494">
                  <a:moveTo>
                    <a:pt x="496049" y="12204"/>
                  </a:moveTo>
                  <a:lnTo>
                    <a:pt x="465950" y="12204"/>
                  </a:lnTo>
                  <a:lnTo>
                    <a:pt x="465950" y="22872"/>
                  </a:lnTo>
                  <a:lnTo>
                    <a:pt x="496049" y="22872"/>
                  </a:lnTo>
                  <a:lnTo>
                    <a:pt x="496049" y="12204"/>
                  </a:lnTo>
                  <a:close/>
                </a:path>
                <a:path w="1379220" h="23494">
                  <a:moveTo>
                    <a:pt x="556247" y="12204"/>
                  </a:moveTo>
                  <a:lnTo>
                    <a:pt x="526148" y="12204"/>
                  </a:lnTo>
                  <a:lnTo>
                    <a:pt x="526148" y="22872"/>
                  </a:lnTo>
                  <a:lnTo>
                    <a:pt x="556247" y="22872"/>
                  </a:lnTo>
                  <a:lnTo>
                    <a:pt x="556247" y="12204"/>
                  </a:lnTo>
                  <a:close/>
                </a:path>
                <a:path w="1379220" h="23494">
                  <a:moveTo>
                    <a:pt x="615048" y="12204"/>
                  </a:moveTo>
                  <a:lnTo>
                    <a:pt x="584949" y="12204"/>
                  </a:lnTo>
                  <a:lnTo>
                    <a:pt x="584949" y="22872"/>
                  </a:lnTo>
                  <a:lnTo>
                    <a:pt x="615048" y="22872"/>
                  </a:lnTo>
                  <a:lnTo>
                    <a:pt x="615048" y="12204"/>
                  </a:lnTo>
                  <a:close/>
                </a:path>
                <a:path w="1379220" h="23494">
                  <a:moveTo>
                    <a:pt x="675246" y="12204"/>
                  </a:moveTo>
                  <a:lnTo>
                    <a:pt x="645147" y="12204"/>
                  </a:lnTo>
                  <a:lnTo>
                    <a:pt x="645147" y="22872"/>
                  </a:lnTo>
                  <a:lnTo>
                    <a:pt x="675246" y="22872"/>
                  </a:lnTo>
                  <a:lnTo>
                    <a:pt x="675246" y="12204"/>
                  </a:lnTo>
                  <a:close/>
                </a:path>
                <a:path w="1379220" h="23494">
                  <a:moveTo>
                    <a:pt x="734047" y="12204"/>
                  </a:moveTo>
                  <a:lnTo>
                    <a:pt x="703948" y="12204"/>
                  </a:lnTo>
                  <a:lnTo>
                    <a:pt x="703948" y="22872"/>
                  </a:lnTo>
                  <a:lnTo>
                    <a:pt x="734047" y="22872"/>
                  </a:lnTo>
                  <a:lnTo>
                    <a:pt x="734047" y="12204"/>
                  </a:lnTo>
                  <a:close/>
                </a:path>
                <a:path w="1379220" h="23494">
                  <a:moveTo>
                    <a:pt x="794245" y="12204"/>
                  </a:moveTo>
                  <a:lnTo>
                    <a:pt x="764146" y="12204"/>
                  </a:lnTo>
                  <a:lnTo>
                    <a:pt x="764146" y="22872"/>
                  </a:lnTo>
                  <a:lnTo>
                    <a:pt x="794245" y="22872"/>
                  </a:lnTo>
                  <a:lnTo>
                    <a:pt x="794245" y="12204"/>
                  </a:lnTo>
                  <a:close/>
                </a:path>
                <a:path w="1379220" h="23494">
                  <a:moveTo>
                    <a:pt x="853046" y="12204"/>
                  </a:moveTo>
                  <a:lnTo>
                    <a:pt x="822947" y="12204"/>
                  </a:lnTo>
                  <a:lnTo>
                    <a:pt x="822947" y="22872"/>
                  </a:lnTo>
                  <a:lnTo>
                    <a:pt x="853046" y="22872"/>
                  </a:lnTo>
                  <a:lnTo>
                    <a:pt x="853046" y="12204"/>
                  </a:lnTo>
                  <a:close/>
                </a:path>
                <a:path w="1379220" h="23494">
                  <a:moveTo>
                    <a:pt x="913244" y="12204"/>
                  </a:moveTo>
                  <a:lnTo>
                    <a:pt x="883145" y="12204"/>
                  </a:lnTo>
                  <a:lnTo>
                    <a:pt x="883145" y="22872"/>
                  </a:lnTo>
                  <a:lnTo>
                    <a:pt x="913244" y="22872"/>
                  </a:lnTo>
                  <a:lnTo>
                    <a:pt x="913244" y="12204"/>
                  </a:lnTo>
                  <a:close/>
                </a:path>
                <a:path w="1379220" h="23494">
                  <a:moveTo>
                    <a:pt x="972045" y="12204"/>
                  </a:moveTo>
                  <a:lnTo>
                    <a:pt x="943343" y="12204"/>
                  </a:lnTo>
                  <a:lnTo>
                    <a:pt x="943343" y="22872"/>
                  </a:lnTo>
                  <a:lnTo>
                    <a:pt x="972045" y="22872"/>
                  </a:lnTo>
                  <a:lnTo>
                    <a:pt x="972045" y="12204"/>
                  </a:lnTo>
                  <a:close/>
                </a:path>
                <a:path w="1379220" h="23494">
                  <a:moveTo>
                    <a:pt x="1032243" y="12204"/>
                  </a:moveTo>
                  <a:lnTo>
                    <a:pt x="1002144" y="12204"/>
                  </a:lnTo>
                  <a:lnTo>
                    <a:pt x="1002144" y="22872"/>
                  </a:lnTo>
                  <a:lnTo>
                    <a:pt x="1032243" y="22872"/>
                  </a:lnTo>
                  <a:lnTo>
                    <a:pt x="1032243" y="12204"/>
                  </a:lnTo>
                  <a:close/>
                </a:path>
                <a:path w="1379220" h="23494">
                  <a:moveTo>
                    <a:pt x="1091044" y="12204"/>
                  </a:moveTo>
                  <a:lnTo>
                    <a:pt x="1062342" y="12204"/>
                  </a:lnTo>
                  <a:lnTo>
                    <a:pt x="1062342" y="22872"/>
                  </a:lnTo>
                  <a:lnTo>
                    <a:pt x="1091044" y="22872"/>
                  </a:lnTo>
                  <a:lnTo>
                    <a:pt x="1091044" y="12204"/>
                  </a:lnTo>
                  <a:close/>
                </a:path>
                <a:path w="1379220" h="23494">
                  <a:moveTo>
                    <a:pt x="1151242" y="12204"/>
                  </a:moveTo>
                  <a:lnTo>
                    <a:pt x="1121143" y="12204"/>
                  </a:lnTo>
                  <a:lnTo>
                    <a:pt x="1121143" y="22872"/>
                  </a:lnTo>
                  <a:lnTo>
                    <a:pt x="1151242" y="22872"/>
                  </a:lnTo>
                  <a:lnTo>
                    <a:pt x="1151242" y="12204"/>
                  </a:lnTo>
                  <a:close/>
                </a:path>
                <a:path w="1379220" h="23494">
                  <a:moveTo>
                    <a:pt x="1211440" y="12204"/>
                  </a:moveTo>
                  <a:lnTo>
                    <a:pt x="1181341" y="12204"/>
                  </a:lnTo>
                  <a:lnTo>
                    <a:pt x="1181341" y="22872"/>
                  </a:lnTo>
                  <a:lnTo>
                    <a:pt x="1211440" y="22872"/>
                  </a:lnTo>
                  <a:lnTo>
                    <a:pt x="1211440" y="12204"/>
                  </a:lnTo>
                  <a:close/>
                </a:path>
                <a:path w="1379220" h="23494">
                  <a:moveTo>
                    <a:pt x="1270241" y="12204"/>
                  </a:moveTo>
                  <a:lnTo>
                    <a:pt x="1240142" y="12204"/>
                  </a:lnTo>
                  <a:lnTo>
                    <a:pt x="1240142" y="22872"/>
                  </a:lnTo>
                  <a:lnTo>
                    <a:pt x="1270241" y="22872"/>
                  </a:lnTo>
                  <a:lnTo>
                    <a:pt x="1270241" y="12204"/>
                  </a:lnTo>
                  <a:close/>
                </a:path>
                <a:path w="1379220" h="23494">
                  <a:moveTo>
                    <a:pt x="1330439" y="12204"/>
                  </a:moveTo>
                  <a:lnTo>
                    <a:pt x="1300340" y="12204"/>
                  </a:lnTo>
                  <a:lnTo>
                    <a:pt x="1300340" y="22872"/>
                  </a:lnTo>
                  <a:lnTo>
                    <a:pt x="1330439" y="22872"/>
                  </a:lnTo>
                  <a:lnTo>
                    <a:pt x="1330439" y="12204"/>
                  </a:lnTo>
                  <a:close/>
                </a:path>
                <a:path w="1379220" h="23494">
                  <a:moveTo>
                    <a:pt x="1379207" y="0"/>
                  </a:moveTo>
                  <a:lnTo>
                    <a:pt x="1369301" y="0"/>
                  </a:lnTo>
                  <a:lnTo>
                    <a:pt x="1369301" y="11430"/>
                  </a:lnTo>
                  <a:lnTo>
                    <a:pt x="1357871" y="11430"/>
                  </a:lnTo>
                  <a:lnTo>
                    <a:pt x="1357871" y="22860"/>
                  </a:lnTo>
                  <a:lnTo>
                    <a:pt x="1379207" y="22860"/>
                  </a:lnTo>
                  <a:lnTo>
                    <a:pt x="1379207" y="0"/>
                  </a:lnTo>
                  <a:close/>
                </a:path>
              </a:pathLst>
            </a:custGeom>
            <a:solidFill>
              <a:srgbClr val="9294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3" name="object 763"/>
            <p:cNvSpPr/>
            <p:nvPr/>
          </p:nvSpPr>
          <p:spPr>
            <a:xfrm>
              <a:off x="6701027" y="1775459"/>
              <a:ext cx="0" cy="993775"/>
            </a:xfrm>
            <a:custGeom>
              <a:avLst/>
              <a:gdLst/>
              <a:ahLst/>
              <a:cxnLst/>
              <a:rect l="l" t="t" r="r" b="b"/>
              <a:pathLst>
                <a:path h="993775">
                  <a:moveTo>
                    <a:pt x="0" y="0"/>
                  </a:moveTo>
                  <a:lnTo>
                    <a:pt x="0" y="993648"/>
                  </a:lnTo>
                </a:path>
              </a:pathLst>
            </a:custGeom>
            <a:ln w="9144">
              <a:solidFill>
                <a:srgbClr val="929497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4" name="object 764"/>
            <p:cNvSpPr/>
            <p:nvPr/>
          </p:nvSpPr>
          <p:spPr>
            <a:xfrm>
              <a:off x="6696443" y="1714499"/>
              <a:ext cx="1379855" cy="24765"/>
            </a:xfrm>
            <a:custGeom>
              <a:avLst/>
              <a:gdLst/>
              <a:ahLst/>
              <a:cxnLst/>
              <a:rect l="l" t="t" r="r" b="b"/>
              <a:pathLst>
                <a:path w="1379854" h="24764">
                  <a:moveTo>
                    <a:pt x="21336" y="12"/>
                  </a:moveTo>
                  <a:lnTo>
                    <a:pt x="0" y="12"/>
                  </a:lnTo>
                  <a:lnTo>
                    <a:pt x="0" y="24396"/>
                  </a:lnTo>
                  <a:lnTo>
                    <a:pt x="9906" y="24396"/>
                  </a:lnTo>
                  <a:lnTo>
                    <a:pt x="9906" y="12966"/>
                  </a:lnTo>
                  <a:lnTo>
                    <a:pt x="21336" y="12966"/>
                  </a:lnTo>
                  <a:lnTo>
                    <a:pt x="21336" y="12"/>
                  </a:lnTo>
                  <a:close/>
                </a:path>
                <a:path w="1379854" h="24764">
                  <a:moveTo>
                    <a:pt x="78867" y="0"/>
                  </a:moveTo>
                  <a:lnTo>
                    <a:pt x="48768" y="0"/>
                  </a:lnTo>
                  <a:lnTo>
                    <a:pt x="48768" y="13716"/>
                  </a:lnTo>
                  <a:lnTo>
                    <a:pt x="78867" y="13716"/>
                  </a:lnTo>
                  <a:lnTo>
                    <a:pt x="78867" y="0"/>
                  </a:lnTo>
                  <a:close/>
                </a:path>
                <a:path w="1379854" h="24764">
                  <a:moveTo>
                    <a:pt x="139065" y="0"/>
                  </a:moveTo>
                  <a:lnTo>
                    <a:pt x="108966" y="0"/>
                  </a:lnTo>
                  <a:lnTo>
                    <a:pt x="108966" y="13716"/>
                  </a:lnTo>
                  <a:lnTo>
                    <a:pt x="139065" y="13716"/>
                  </a:lnTo>
                  <a:lnTo>
                    <a:pt x="139065" y="0"/>
                  </a:lnTo>
                  <a:close/>
                </a:path>
                <a:path w="1379854" h="24764">
                  <a:moveTo>
                    <a:pt x="197866" y="0"/>
                  </a:moveTo>
                  <a:lnTo>
                    <a:pt x="167767" y="0"/>
                  </a:lnTo>
                  <a:lnTo>
                    <a:pt x="167767" y="13716"/>
                  </a:lnTo>
                  <a:lnTo>
                    <a:pt x="197866" y="13716"/>
                  </a:lnTo>
                  <a:lnTo>
                    <a:pt x="197866" y="0"/>
                  </a:lnTo>
                  <a:close/>
                </a:path>
                <a:path w="1379854" h="24764">
                  <a:moveTo>
                    <a:pt x="258064" y="0"/>
                  </a:moveTo>
                  <a:lnTo>
                    <a:pt x="227965" y="0"/>
                  </a:lnTo>
                  <a:lnTo>
                    <a:pt x="227965" y="13716"/>
                  </a:lnTo>
                  <a:lnTo>
                    <a:pt x="258064" y="13716"/>
                  </a:lnTo>
                  <a:lnTo>
                    <a:pt x="258064" y="0"/>
                  </a:lnTo>
                  <a:close/>
                </a:path>
                <a:path w="1379854" h="24764">
                  <a:moveTo>
                    <a:pt x="316865" y="0"/>
                  </a:moveTo>
                  <a:lnTo>
                    <a:pt x="288163" y="0"/>
                  </a:lnTo>
                  <a:lnTo>
                    <a:pt x="288163" y="13716"/>
                  </a:lnTo>
                  <a:lnTo>
                    <a:pt x="316865" y="13716"/>
                  </a:lnTo>
                  <a:lnTo>
                    <a:pt x="316865" y="0"/>
                  </a:lnTo>
                  <a:close/>
                </a:path>
                <a:path w="1379854" h="24764">
                  <a:moveTo>
                    <a:pt x="377063" y="0"/>
                  </a:moveTo>
                  <a:lnTo>
                    <a:pt x="346964" y="0"/>
                  </a:lnTo>
                  <a:lnTo>
                    <a:pt x="346964" y="13716"/>
                  </a:lnTo>
                  <a:lnTo>
                    <a:pt x="377063" y="13716"/>
                  </a:lnTo>
                  <a:lnTo>
                    <a:pt x="377063" y="0"/>
                  </a:lnTo>
                  <a:close/>
                </a:path>
                <a:path w="1379854" h="24764">
                  <a:moveTo>
                    <a:pt x="435864" y="0"/>
                  </a:moveTo>
                  <a:lnTo>
                    <a:pt x="407162" y="0"/>
                  </a:lnTo>
                  <a:lnTo>
                    <a:pt x="407162" y="13716"/>
                  </a:lnTo>
                  <a:lnTo>
                    <a:pt x="435864" y="13716"/>
                  </a:lnTo>
                  <a:lnTo>
                    <a:pt x="435864" y="0"/>
                  </a:lnTo>
                  <a:close/>
                </a:path>
                <a:path w="1379854" h="24764">
                  <a:moveTo>
                    <a:pt x="496062" y="0"/>
                  </a:moveTo>
                  <a:lnTo>
                    <a:pt x="465963" y="0"/>
                  </a:lnTo>
                  <a:lnTo>
                    <a:pt x="465963" y="13716"/>
                  </a:lnTo>
                  <a:lnTo>
                    <a:pt x="496062" y="13716"/>
                  </a:lnTo>
                  <a:lnTo>
                    <a:pt x="496062" y="0"/>
                  </a:lnTo>
                  <a:close/>
                </a:path>
                <a:path w="1379854" h="24764">
                  <a:moveTo>
                    <a:pt x="556260" y="0"/>
                  </a:moveTo>
                  <a:lnTo>
                    <a:pt x="526161" y="0"/>
                  </a:lnTo>
                  <a:lnTo>
                    <a:pt x="526161" y="13716"/>
                  </a:lnTo>
                  <a:lnTo>
                    <a:pt x="556260" y="13716"/>
                  </a:lnTo>
                  <a:lnTo>
                    <a:pt x="556260" y="0"/>
                  </a:lnTo>
                  <a:close/>
                </a:path>
                <a:path w="1379854" h="24764">
                  <a:moveTo>
                    <a:pt x="615061" y="0"/>
                  </a:moveTo>
                  <a:lnTo>
                    <a:pt x="584962" y="0"/>
                  </a:lnTo>
                  <a:lnTo>
                    <a:pt x="584962" y="13716"/>
                  </a:lnTo>
                  <a:lnTo>
                    <a:pt x="615061" y="13716"/>
                  </a:lnTo>
                  <a:lnTo>
                    <a:pt x="615061" y="0"/>
                  </a:lnTo>
                  <a:close/>
                </a:path>
                <a:path w="1379854" h="24764">
                  <a:moveTo>
                    <a:pt x="675259" y="0"/>
                  </a:moveTo>
                  <a:lnTo>
                    <a:pt x="645160" y="0"/>
                  </a:lnTo>
                  <a:lnTo>
                    <a:pt x="645160" y="13716"/>
                  </a:lnTo>
                  <a:lnTo>
                    <a:pt x="675259" y="13716"/>
                  </a:lnTo>
                  <a:lnTo>
                    <a:pt x="675259" y="0"/>
                  </a:lnTo>
                  <a:close/>
                </a:path>
                <a:path w="1379854" h="24764">
                  <a:moveTo>
                    <a:pt x="734060" y="0"/>
                  </a:moveTo>
                  <a:lnTo>
                    <a:pt x="703961" y="0"/>
                  </a:lnTo>
                  <a:lnTo>
                    <a:pt x="703961" y="13716"/>
                  </a:lnTo>
                  <a:lnTo>
                    <a:pt x="734060" y="13716"/>
                  </a:lnTo>
                  <a:lnTo>
                    <a:pt x="734060" y="0"/>
                  </a:lnTo>
                  <a:close/>
                </a:path>
                <a:path w="1379854" h="24764">
                  <a:moveTo>
                    <a:pt x="794258" y="0"/>
                  </a:moveTo>
                  <a:lnTo>
                    <a:pt x="764159" y="0"/>
                  </a:lnTo>
                  <a:lnTo>
                    <a:pt x="764159" y="13716"/>
                  </a:lnTo>
                  <a:lnTo>
                    <a:pt x="794258" y="13716"/>
                  </a:lnTo>
                  <a:lnTo>
                    <a:pt x="794258" y="0"/>
                  </a:lnTo>
                  <a:close/>
                </a:path>
                <a:path w="1379854" h="24764">
                  <a:moveTo>
                    <a:pt x="853059" y="0"/>
                  </a:moveTo>
                  <a:lnTo>
                    <a:pt x="822960" y="0"/>
                  </a:lnTo>
                  <a:lnTo>
                    <a:pt x="822960" y="13716"/>
                  </a:lnTo>
                  <a:lnTo>
                    <a:pt x="853059" y="13716"/>
                  </a:lnTo>
                  <a:lnTo>
                    <a:pt x="853059" y="0"/>
                  </a:lnTo>
                  <a:close/>
                </a:path>
                <a:path w="1379854" h="24764">
                  <a:moveTo>
                    <a:pt x="913257" y="0"/>
                  </a:moveTo>
                  <a:lnTo>
                    <a:pt x="883158" y="0"/>
                  </a:lnTo>
                  <a:lnTo>
                    <a:pt x="883158" y="13716"/>
                  </a:lnTo>
                  <a:lnTo>
                    <a:pt x="913257" y="13716"/>
                  </a:lnTo>
                  <a:lnTo>
                    <a:pt x="913257" y="0"/>
                  </a:lnTo>
                  <a:close/>
                </a:path>
                <a:path w="1379854" h="24764">
                  <a:moveTo>
                    <a:pt x="972058" y="0"/>
                  </a:moveTo>
                  <a:lnTo>
                    <a:pt x="943356" y="0"/>
                  </a:lnTo>
                  <a:lnTo>
                    <a:pt x="943356" y="13716"/>
                  </a:lnTo>
                  <a:lnTo>
                    <a:pt x="972058" y="13716"/>
                  </a:lnTo>
                  <a:lnTo>
                    <a:pt x="972058" y="0"/>
                  </a:lnTo>
                  <a:close/>
                </a:path>
                <a:path w="1379854" h="24764">
                  <a:moveTo>
                    <a:pt x="1032256" y="0"/>
                  </a:moveTo>
                  <a:lnTo>
                    <a:pt x="1002157" y="0"/>
                  </a:lnTo>
                  <a:lnTo>
                    <a:pt x="1002157" y="13716"/>
                  </a:lnTo>
                  <a:lnTo>
                    <a:pt x="1032256" y="13716"/>
                  </a:lnTo>
                  <a:lnTo>
                    <a:pt x="1032256" y="0"/>
                  </a:lnTo>
                  <a:close/>
                </a:path>
                <a:path w="1379854" h="24764">
                  <a:moveTo>
                    <a:pt x="1091057" y="0"/>
                  </a:moveTo>
                  <a:lnTo>
                    <a:pt x="1062355" y="0"/>
                  </a:lnTo>
                  <a:lnTo>
                    <a:pt x="1062355" y="13716"/>
                  </a:lnTo>
                  <a:lnTo>
                    <a:pt x="1091057" y="13716"/>
                  </a:lnTo>
                  <a:lnTo>
                    <a:pt x="1091057" y="0"/>
                  </a:lnTo>
                  <a:close/>
                </a:path>
                <a:path w="1379854" h="24764">
                  <a:moveTo>
                    <a:pt x="1151255" y="0"/>
                  </a:moveTo>
                  <a:lnTo>
                    <a:pt x="1121156" y="0"/>
                  </a:lnTo>
                  <a:lnTo>
                    <a:pt x="1121156" y="13716"/>
                  </a:lnTo>
                  <a:lnTo>
                    <a:pt x="1151255" y="13716"/>
                  </a:lnTo>
                  <a:lnTo>
                    <a:pt x="1151255" y="0"/>
                  </a:lnTo>
                  <a:close/>
                </a:path>
                <a:path w="1379854" h="24764">
                  <a:moveTo>
                    <a:pt x="1211453" y="0"/>
                  </a:moveTo>
                  <a:lnTo>
                    <a:pt x="1181354" y="0"/>
                  </a:lnTo>
                  <a:lnTo>
                    <a:pt x="1181354" y="13716"/>
                  </a:lnTo>
                  <a:lnTo>
                    <a:pt x="1211453" y="13716"/>
                  </a:lnTo>
                  <a:lnTo>
                    <a:pt x="1211453" y="0"/>
                  </a:lnTo>
                  <a:close/>
                </a:path>
                <a:path w="1379854" h="24764">
                  <a:moveTo>
                    <a:pt x="1270254" y="0"/>
                  </a:moveTo>
                  <a:lnTo>
                    <a:pt x="1240155" y="0"/>
                  </a:lnTo>
                  <a:lnTo>
                    <a:pt x="1240155" y="13716"/>
                  </a:lnTo>
                  <a:lnTo>
                    <a:pt x="1270254" y="13716"/>
                  </a:lnTo>
                  <a:lnTo>
                    <a:pt x="1270254" y="0"/>
                  </a:lnTo>
                  <a:close/>
                </a:path>
                <a:path w="1379854" h="24764">
                  <a:moveTo>
                    <a:pt x="1330452" y="0"/>
                  </a:moveTo>
                  <a:lnTo>
                    <a:pt x="1300353" y="0"/>
                  </a:lnTo>
                  <a:lnTo>
                    <a:pt x="1300353" y="13716"/>
                  </a:lnTo>
                  <a:lnTo>
                    <a:pt x="1330452" y="13716"/>
                  </a:lnTo>
                  <a:lnTo>
                    <a:pt x="1330452" y="0"/>
                  </a:lnTo>
                  <a:close/>
                </a:path>
                <a:path w="1379854" h="24764">
                  <a:moveTo>
                    <a:pt x="1379232" y="0"/>
                  </a:moveTo>
                  <a:lnTo>
                    <a:pt x="1357896" y="0"/>
                  </a:lnTo>
                  <a:lnTo>
                    <a:pt x="1357896" y="12954"/>
                  </a:lnTo>
                  <a:lnTo>
                    <a:pt x="1369326" y="12954"/>
                  </a:lnTo>
                  <a:lnTo>
                    <a:pt x="1369326" y="24384"/>
                  </a:lnTo>
                  <a:lnTo>
                    <a:pt x="1379232" y="24384"/>
                  </a:lnTo>
                  <a:lnTo>
                    <a:pt x="1379232" y="0"/>
                  </a:lnTo>
                  <a:close/>
                </a:path>
              </a:pathLst>
            </a:custGeom>
            <a:solidFill>
              <a:srgbClr val="9294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5" name="object 765"/>
            <p:cNvSpPr/>
            <p:nvPr/>
          </p:nvSpPr>
          <p:spPr>
            <a:xfrm>
              <a:off x="8071103" y="1775459"/>
              <a:ext cx="0" cy="993775"/>
            </a:xfrm>
            <a:custGeom>
              <a:avLst/>
              <a:gdLst/>
              <a:ahLst/>
              <a:cxnLst/>
              <a:rect l="l" t="t" r="r" b="b"/>
              <a:pathLst>
                <a:path h="993775">
                  <a:moveTo>
                    <a:pt x="0" y="0"/>
                  </a:moveTo>
                  <a:lnTo>
                    <a:pt x="0" y="993648"/>
                  </a:lnTo>
                </a:path>
              </a:pathLst>
            </a:custGeom>
            <a:ln w="9144">
              <a:solidFill>
                <a:srgbClr val="929497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66" name="object 76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47955">
              <a:lnSpc>
                <a:spcPct val="100000"/>
              </a:lnSpc>
            </a:pPr>
            <a:fld id="{81D60167-4931-47E6-BA6A-407CBD079E47}" type="slidenum">
              <a:rPr spc="-5" dirty="0"/>
              <a:t>29</a:t>
            </a:fld>
            <a:endParaRPr spc="-5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D6551-5A5E-FE3E-E8D8-93901EBE3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F62BBD-C0F7-30BB-CADF-76615B2EC6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5165C4-12E4-7895-EAB7-C4E2DC8A7D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6" y="0"/>
            <a:ext cx="1218630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3347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96900" y="694690"/>
            <a:ext cx="665035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Virtual </a:t>
            </a:r>
            <a:r>
              <a:rPr spc="-5" dirty="0"/>
              <a:t>Infrastructure</a:t>
            </a:r>
            <a:r>
              <a:rPr spc="25" dirty="0"/>
              <a:t> </a:t>
            </a:r>
            <a:r>
              <a:rPr spc="-10" dirty="0"/>
              <a:t>Workload</a:t>
            </a:r>
            <a:r>
              <a:rPr dirty="0"/>
              <a:t> </a:t>
            </a:r>
            <a:r>
              <a:rPr spc="-5" dirty="0"/>
              <a:t>Domain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96900" y="1904517"/>
            <a:ext cx="4591050" cy="4154804"/>
          </a:xfrm>
          <a:prstGeom prst="rect">
            <a:avLst/>
          </a:prstGeom>
        </p:spPr>
        <p:txBody>
          <a:bodyPr vert="horz" wrap="square" lIns="0" tIns="90170" rIns="0" bIns="0" rtlCol="0">
            <a:spAutoFit/>
          </a:bodyPr>
          <a:lstStyle/>
          <a:p>
            <a:pPr marL="515620" indent="-229235">
              <a:lnSpc>
                <a:spcPct val="100000"/>
              </a:lnSpc>
              <a:spcBef>
                <a:spcPts val="710"/>
              </a:spcBef>
              <a:buClr>
                <a:srgbClr val="AAA9AC"/>
              </a:buClr>
              <a:buSzPct val="90625"/>
              <a:buChar char="–"/>
              <a:tabLst>
                <a:tab pos="515620" algn="l"/>
              </a:tabLst>
            </a:pPr>
            <a:r>
              <a:rPr sz="1600" spc="-5" dirty="0">
                <a:solidFill>
                  <a:srgbClr val="706F74"/>
                </a:solidFill>
                <a:latin typeface="Arial MT"/>
                <a:cs typeface="Arial MT"/>
              </a:rPr>
              <a:t>Separate</a:t>
            </a:r>
            <a:r>
              <a:rPr sz="1600" spc="-10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706F74"/>
                </a:solidFill>
                <a:latin typeface="Arial MT"/>
                <a:cs typeface="Arial MT"/>
              </a:rPr>
              <a:t>vCenter Server</a:t>
            </a:r>
            <a:endParaRPr sz="1600">
              <a:latin typeface="Arial MT"/>
              <a:cs typeface="Arial MT"/>
            </a:endParaRPr>
          </a:p>
          <a:p>
            <a:pPr marL="515620" indent="-229235">
              <a:lnSpc>
                <a:spcPct val="100000"/>
              </a:lnSpc>
              <a:spcBef>
                <a:spcPts val="615"/>
              </a:spcBef>
              <a:buClr>
                <a:srgbClr val="AAA9AC"/>
              </a:buClr>
              <a:buSzPct val="90625"/>
              <a:buChar char="–"/>
              <a:tabLst>
                <a:tab pos="515620" algn="l"/>
              </a:tabLst>
            </a:pPr>
            <a:r>
              <a:rPr sz="1600" spc="-5" dirty="0">
                <a:solidFill>
                  <a:srgbClr val="706F74"/>
                </a:solidFill>
                <a:latin typeface="Arial MT"/>
                <a:cs typeface="Arial MT"/>
              </a:rPr>
              <a:t>Shared</a:t>
            </a:r>
            <a:r>
              <a:rPr sz="1600" spc="5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706F74"/>
                </a:solidFill>
                <a:latin typeface="Arial MT"/>
                <a:cs typeface="Arial MT"/>
              </a:rPr>
              <a:t>SSO</a:t>
            </a:r>
            <a:r>
              <a:rPr sz="1600" spc="-10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706F74"/>
                </a:solidFill>
                <a:latin typeface="Arial MT"/>
                <a:cs typeface="Arial MT"/>
              </a:rPr>
              <a:t>Domain </a:t>
            </a:r>
            <a:r>
              <a:rPr sz="1600" spc="-10" dirty="0">
                <a:solidFill>
                  <a:srgbClr val="706F74"/>
                </a:solidFill>
                <a:latin typeface="Arial MT"/>
                <a:cs typeface="Arial MT"/>
              </a:rPr>
              <a:t>with</a:t>
            </a:r>
            <a:r>
              <a:rPr sz="1600" spc="5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706F74"/>
                </a:solidFill>
                <a:latin typeface="Arial MT"/>
                <a:cs typeface="Arial MT"/>
              </a:rPr>
              <a:t>Management</a:t>
            </a:r>
            <a:r>
              <a:rPr sz="1600" spc="25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706F74"/>
                </a:solidFill>
                <a:latin typeface="Arial MT"/>
                <a:cs typeface="Arial MT"/>
              </a:rPr>
              <a:t>WLD</a:t>
            </a:r>
            <a:endParaRPr sz="1600">
              <a:latin typeface="Arial MT"/>
              <a:cs typeface="Arial MT"/>
            </a:endParaRPr>
          </a:p>
          <a:p>
            <a:pPr marL="515620" indent="-229235">
              <a:lnSpc>
                <a:spcPct val="100000"/>
              </a:lnSpc>
              <a:spcBef>
                <a:spcPts val="610"/>
              </a:spcBef>
              <a:buClr>
                <a:srgbClr val="AAA9AC"/>
              </a:buClr>
              <a:buSzPct val="90625"/>
              <a:buChar char="–"/>
              <a:tabLst>
                <a:tab pos="515620" algn="l"/>
              </a:tabLst>
            </a:pPr>
            <a:r>
              <a:rPr sz="1600" spc="-5" dirty="0">
                <a:solidFill>
                  <a:srgbClr val="706F74"/>
                </a:solidFill>
                <a:latin typeface="Arial MT"/>
                <a:cs typeface="Arial MT"/>
              </a:rPr>
              <a:t>Size</a:t>
            </a:r>
            <a:r>
              <a:rPr sz="1600" spc="-15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706F74"/>
                </a:solidFill>
                <a:latin typeface="Arial MT"/>
                <a:cs typeface="Arial MT"/>
              </a:rPr>
              <a:t>calculated</a:t>
            </a:r>
            <a:r>
              <a:rPr sz="1600" spc="-15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706F74"/>
                </a:solidFill>
                <a:latin typeface="Arial MT"/>
                <a:cs typeface="Arial MT"/>
              </a:rPr>
              <a:t>based</a:t>
            </a:r>
            <a:r>
              <a:rPr sz="1600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706F74"/>
                </a:solidFill>
                <a:latin typeface="Arial MT"/>
                <a:cs typeface="Arial MT"/>
              </a:rPr>
              <a:t>on</a:t>
            </a:r>
            <a:r>
              <a:rPr sz="1600" spc="15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706F74"/>
                </a:solidFill>
                <a:latin typeface="Arial MT"/>
                <a:cs typeface="Arial MT"/>
              </a:rPr>
              <a:t>user</a:t>
            </a:r>
            <a:r>
              <a:rPr sz="1600" spc="5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706F74"/>
                </a:solidFill>
                <a:latin typeface="Arial MT"/>
                <a:cs typeface="Arial MT"/>
              </a:rPr>
              <a:t>inputs</a:t>
            </a:r>
            <a:endParaRPr sz="1600">
              <a:latin typeface="Arial MT"/>
              <a:cs typeface="Arial MT"/>
            </a:endParaRPr>
          </a:p>
          <a:p>
            <a:pPr marL="515620" indent="-229235">
              <a:lnSpc>
                <a:spcPct val="100000"/>
              </a:lnSpc>
              <a:spcBef>
                <a:spcPts val="600"/>
              </a:spcBef>
              <a:buClr>
                <a:srgbClr val="AAA9AC"/>
              </a:buClr>
              <a:buSzPct val="90625"/>
              <a:buChar char="–"/>
              <a:tabLst>
                <a:tab pos="515620" algn="l"/>
              </a:tabLst>
            </a:pPr>
            <a:r>
              <a:rPr sz="1600" spc="-5" dirty="0">
                <a:solidFill>
                  <a:srgbClr val="706F74"/>
                </a:solidFill>
                <a:latin typeface="Arial MT"/>
                <a:cs typeface="Arial MT"/>
              </a:rPr>
              <a:t>Can</a:t>
            </a:r>
            <a:r>
              <a:rPr sz="1600" spc="-15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706F74"/>
                </a:solidFill>
                <a:latin typeface="Arial MT"/>
                <a:cs typeface="Arial MT"/>
              </a:rPr>
              <a:t>be</a:t>
            </a:r>
            <a:r>
              <a:rPr sz="1600" spc="-10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706F74"/>
                </a:solidFill>
                <a:latin typeface="Arial MT"/>
                <a:cs typeface="Arial MT"/>
              </a:rPr>
              <a:t>expanded later</a:t>
            </a:r>
            <a:endParaRPr sz="1600">
              <a:latin typeface="Arial MT"/>
              <a:cs typeface="Arial MT"/>
            </a:endParaRPr>
          </a:p>
          <a:p>
            <a:pPr marL="241300" indent="-228600">
              <a:lnSpc>
                <a:spcPct val="100000"/>
              </a:lnSpc>
              <a:spcBef>
                <a:spcPts val="990"/>
              </a:spcBef>
              <a:buClr>
                <a:srgbClr val="AAA9AC"/>
              </a:buClr>
              <a:buSzPct val="88888"/>
              <a:buChar char="•"/>
              <a:tabLst>
                <a:tab pos="240665" algn="l"/>
                <a:tab pos="241300" algn="l"/>
              </a:tabLst>
            </a:pPr>
            <a:r>
              <a:rPr sz="1800" spc="-5" dirty="0">
                <a:solidFill>
                  <a:srgbClr val="706F74"/>
                </a:solidFill>
                <a:latin typeface="Arial MT"/>
                <a:cs typeface="Arial MT"/>
              </a:rPr>
              <a:t>vSAN</a:t>
            </a:r>
            <a:endParaRPr sz="1800">
              <a:latin typeface="Arial MT"/>
              <a:cs typeface="Arial MT"/>
            </a:endParaRPr>
          </a:p>
          <a:p>
            <a:pPr marL="515620" lvl="1" indent="-229235">
              <a:lnSpc>
                <a:spcPct val="100000"/>
              </a:lnSpc>
              <a:spcBef>
                <a:spcPts val="610"/>
              </a:spcBef>
              <a:buClr>
                <a:srgbClr val="AAA9AC"/>
              </a:buClr>
              <a:buSzPct val="90625"/>
              <a:buChar char="–"/>
              <a:tabLst>
                <a:tab pos="515620" algn="l"/>
              </a:tabLst>
            </a:pPr>
            <a:r>
              <a:rPr sz="1600" spc="-5" dirty="0">
                <a:solidFill>
                  <a:srgbClr val="706F74"/>
                </a:solidFill>
                <a:latin typeface="Arial MT"/>
                <a:cs typeface="Arial MT"/>
              </a:rPr>
              <a:t>Support</a:t>
            </a:r>
            <a:r>
              <a:rPr sz="1600" spc="5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706F74"/>
                </a:solidFill>
                <a:latin typeface="Arial MT"/>
                <a:cs typeface="Arial MT"/>
              </a:rPr>
              <a:t>for</a:t>
            </a:r>
            <a:r>
              <a:rPr sz="1600" spc="15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706F74"/>
                </a:solidFill>
                <a:latin typeface="Arial MT"/>
                <a:cs typeface="Arial MT"/>
              </a:rPr>
              <a:t>Hybrid</a:t>
            </a:r>
            <a:r>
              <a:rPr sz="1600" spc="30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706F74"/>
                </a:solidFill>
                <a:latin typeface="Arial MT"/>
                <a:cs typeface="Arial MT"/>
              </a:rPr>
              <a:t>and</a:t>
            </a:r>
            <a:r>
              <a:rPr sz="1600" spc="-85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706F74"/>
                </a:solidFill>
                <a:latin typeface="Arial MT"/>
                <a:cs typeface="Arial MT"/>
              </a:rPr>
              <a:t>All-Flash</a:t>
            </a:r>
            <a:endParaRPr sz="1600">
              <a:latin typeface="Arial MT"/>
              <a:cs typeface="Arial MT"/>
            </a:endParaRPr>
          </a:p>
          <a:p>
            <a:pPr marL="515620" lvl="1" indent="-229235">
              <a:lnSpc>
                <a:spcPct val="100000"/>
              </a:lnSpc>
              <a:spcBef>
                <a:spcPts val="610"/>
              </a:spcBef>
              <a:buClr>
                <a:srgbClr val="AAA9AC"/>
              </a:buClr>
              <a:buSzPct val="90625"/>
              <a:buChar char="–"/>
              <a:tabLst>
                <a:tab pos="515620" algn="l"/>
              </a:tabLst>
            </a:pPr>
            <a:r>
              <a:rPr sz="1600" spc="-5" dirty="0">
                <a:solidFill>
                  <a:srgbClr val="706F74"/>
                </a:solidFill>
                <a:latin typeface="Arial MT"/>
                <a:cs typeface="Arial MT"/>
              </a:rPr>
              <a:t>8 disks per</a:t>
            </a:r>
            <a:r>
              <a:rPr sz="1600" spc="10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706F74"/>
                </a:solidFill>
                <a:latin typeface="Arial MT"/>
                <a:cs typeface="Arial MT"/>
              </a:rPr>
              <a:t>controller</a:t>
            </a:r>
            <a:r>
              <a:rPr sz="1600" spc="5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706F74"/>
                </a:solidFill>
                <a:latin typeface="Arial MT"/>
                <a:cs typeface="Arial MT"/>
              </a:rPr>
              <a:t>/</a:t>
            </a:r>
            <a:r>
              <a:rPr sz="1600" spc="15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706F74"/>
                </a:solidFill>
                <a:latin typeface="Arial MT"/>
                <a:cs typeface="Arial MT"/>
              </a:rPr>
              <a:t>5</a:t>
            </a:r>
            <a:r>
              <a:rPr sz="1600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706F74"/>
                </a:solidFill>
                <a:latin typeface="Arial MT"/>
                <a:cs typeface="Arial MT"/>
              </a:rPr>
              <a:t>disk groups</a:t>
            </a:r>
            <a:r>
              <a:rPr sz="1600" spc="10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706F74"/>
                </a:solidFill>
                <a:latin typeface="Arial MT"/>
                <a:cs typeface="Arial MT"/>
              </a:rPr>
              <a:t>per</a:t>
            </a:r>
            <a:r>
              <a:rPr sz="1600" spc="10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706F74"/>
                </a:solidFill>
                <a:latin typeface="Arial MT"/>
                <a:cs typeface="Arial MT"/>
              </a:rPr>
              <a:t>host</a:t>
            </a:r>
            <a:endParaRPr sz="1600">
              <a:latin typeface="Arial MT"/>
              <a:cs typeface="Arial MT"/>
            </a:endParaRPr>
          </a:p>
          <a:p>
            <a:pPr marL="515620" lvl="1" indent="-229235">
              <a:lnSpc>
                <a:spcPct val="100000"/>
              </a:lnSpc>
              <a:spcBef>
                <a:spcPts val="600"/>
              </a:spcBef>
              <a:buClr>
                <a:srgbClr val="AAA9AC"/>
              </a:buClr>
              <a:buSzPct val="90625"/>
              <a:buChar char="–"/>
              <a:tabLst>
                <a:tab pos="515620" algn="l"/>
              </a:tabLst>
            </a:pPr>
            <a:r>
              <a:rPr sz="1600" spc="-5" dirty="0">
                <a:solidFill>
                  <a:srgbClr val="706F74"/>
                </a:solidFill>
                <a:latin typeface="Arial MT"/>
                <a:cs typeface="Arial MT"/>
              </a:rPr>
              <a:t>One</a:t>
            </a:r>
            <a:r>
              <a:rPr sz="1600" spc="20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706F74"/>
                </a:solidFill>
                <a:latin typeface="Arial MT"/>
                <a:cs typeface="Arial MT"/>
              </a:rPr>
              <a:t>vSAN</a:t>
            </a:r>
            <a:r>
              <a:rPr sz="1600" spc="-10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706F74"/>
                </a:solidFill>
                <a:latin typeface="Arial MT"/>
                <a:cs typeface="Arial MT"/>
              </a:rPr>
              <a:t>datastore</a:t>
            </a:r>
            <a:r>
              <a:rPr sz="1600" spc="5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706F74"/>
                </a:solidFill>
                <a:latin typeface="Arial MT"/>
                <a:cs typeface="Arial MT"/>
              </a:rPr>
              <a:t>per</a:t>
            </a:r>
            <a:r>
              <a:rPr sz="1600" spc="15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706F74"/>
                </a:solidFill>
                <a:latin typeface="Arial MT"/>
                <a:cs typeface="Arial MT"/>
              </a:rPr>
              <a:t>workload domain</a:t>
            </a:r>
            <a:endParaRPr sz="1600">
              <a:latin typeface="Arial MT"/>
              <a:cs typeface="Arial MT"/>
            </a:endParaRPr>
          </a:p>
          <a:p>
            <a:pPr marL="241300" indent="-228600">
              <a:lnSpc>
                <a:spcPct val="100000"/>
              </a:lnSpc>
              <a:spcBef>
                <a:spcPts val="990"/>
              </a:spcBef>
              <a:buClr>
                <a:srgbClr val="AAA9AC"/>
              </a:buClr>
              <a:buSzPct val="88888"/>
              <a:buChar char="•"/>
              <a:tabLst>
                <a:tab pos="240665" algn="l"/>
                <a:tab pos="241300" algn="l"/>
              </a:tabLst>
            </a:pPr>
            <a:r>
              <a:rPr sz="1800" spc="-10" dirty="0">
                <a:solidFill>
                  <a:srgbClr val="706F74"/>
                </a:solidFill>
                <a:latin typeface="Arial MT"/>
                <a:cs typeface="Arial MT"/>
              </a:rPr>
              <a:t>VMware</a:t>
            </a:r>
            <a:r>
              <a:rPr sz="1800" dirty="0">
                <a:solidFill>
                  <a:srgbClr val="706F74"/>
                </a:solidFill>
                <a:latin typeface="Arial MT"/>
                <a:cs typeface="Arial MT"/>
              </a:rPr>
              <a:t> NSX</a:t>
            </a:r>
            <a:endParaRPr sz="1800">
              <a:latin typeface="Arial MT"/>
              <a:cs typeface="Arial MT"/>
            </a:endParaRPr>
          </a:p>
          <a:p>
            <a:pPr marL="514984" marR="118110" lvl="1" indent="-228600">
              <a:lnSpc>
                <a:spcPts val="1730"/>
              </a:lnSpc>
              <a:spcBef>
                <a:spcPts val="825"/>
              </a:spcBef>
              <a:buClr>
                <a:srgbClr val="AAA9AC"/>
              </a:buClr>
              <a:buSzPct val="90625"/>
              <a:buChar char="–"/>
              <a:tabLst>
                <a:tab pos="515620" algn="l"/>
              </a:tabLst>
            </a:pPr>
            <a:r>
              <a:rPr sz="1600" spc="-5" dirty="0">
                <a:solidFill>
                  <a:srgbClr val="706F74"/>
                </a:solidFill>
                <a:latin typeface="Arial MT"/>
                <a:cs typeface="Arial MT"/>
              </a:rPr>
              <a:t>NSX</a:t>
            </a:r>
            <a:r>
              <a:rPr sz="1600" spc="-20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706F74"/>
                </a:solidFill>
                <a:latin typeface="Arial MT"/>
                <a:cs typeface="Arial MT"/>
              </a:rPr>
              <a:t>Manager</a:t>
            </a:r>
            <a:r>
              <a:rPr sz="1600" spc="15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706F74"/>
                </a:solidFill>
                <a:latin typeface="Arial MT"/>
                <a:cs typeface="Arial MT"/>
              </a:rPr>
              <a:t>deployed</a:t>
            </a:r>
            <a:r>
              <a:rPr sz="1600" spc="10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706F74"/>
                </a:solidFill>
                <a:latin typeface="Arial MT"/>
                <a:cs typeface="Arial MT"/>
              </a:rPr>
              <a:t>in</a:t>
            </a:r>
            <a:r>
              <a:rPr sz="1600" spc="-10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706F74"/>
                </a:solidFill>
                <a:latin typeface="Arial MT"/>
                <a:cs typeface="Arial MT"/>
              </a:rPr>
              <a:t>the</a:t>
            </a:r>
            <a:r>
              <a:rPr sz="1600" spc="5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706F74"/>
                </a:solidFill>
                <a:latin typeface="Arial MT"/>
                <a:cs typeface="Arial MT"/>
              </a:rPr>
              <a:t>Management </a:t>
            </a:r>
            <a:r>
              <a:rPr sz="1600" spc="-430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706F74"/>
                </a:solidFill>
                <a:latin typeface="Arial MT"/>
                <a:cs typeface="Arial MT"/>
              </a:rPr>
              <a:t>Workload</a:t>
            </a:r>
            <a:r>
              <a:rPr sz="1600" spc="-10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706F74"/>
                </a:solidFill>
                <a:latin typeface="Arial MT"/>
                <a:cs typeface="Arial MT"/>
              </a:rPr>
              <a:t>Domain</a:t>
            </a:r>
            <a:endParaRPr sz="1600">
              <a:latin typeface="Arial MT"/>
              <a:cs typeface="Arial MT"/>
            </a:endParaRPr>
          </a:p>
          <a:p>
            <a:pPr marL="515620" lvl="1" indent="-229235">
              <a:lnSpc>
                <a:spcPts val="1825"/>
              </a:lnSpc>
              <a:spcBef>
                <a:spcPts val="585"/>
              </a:spcBef>
              <a:buClr>
                <a:srgbClr val="AAA9AC"/>
              </a:buClr>
              <a:buSzPct val="90625"/>
              <a:buChar char="–"/>
              <a:tabLst>
                <a:tab pos="515620" algn="l"/>
              </a:tabLst>
            </a:pPr>
            <a:r>
              <a:rPr sz="1600" spc="-5" dirty="0">
                <a:solidFill>
                  <a:srgbClr val="706F74"/>
                </a:solidFill>
                <a:latin typeface="Arial MT"/>
                <a:cs typeface="Arial MT"/>
              </a:rPr>
              <a:t>NSX</a:t>
            </a:r>
            <a:r>
              <a:rPr sz="1600" spc="-15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706F74"/>
                </a:solidFill>
                <a:latin typeface="Arial MT"/>
                <a:cs typeface="Arial MT"/>
              </a:rPr>
              <a:t>controller</a:t>
            </a:r>
            <a:r>
              <a:rPr sz="1600" spc="5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706F74"/>
                </a:solidFill>
                <a:latin typeface="Arial MT"/>
                <a:cs typeface="Arial MT"/>
              </a:rPr>
              <a:t>cluster</a:t>
            </a:r>
            <a:r>
              <a:rPr sz="1600" spc="10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706F74"/>
                </a:solidFill>
                <a:latin typeface="Arial MT"/>
                <a:cs typeface="Arial MT"/>
              </a:rPr>
              <a:t>deployed</a:t>
            </a:r>
            <a:r>
              <a:rPr sz="1600" spc="5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706F74"/>
                </a:solidFill>
                <a:latin typeface="Arial MT"/>
                <a:cs typeface="Arial MT"/>
              </a:rPr>
              <a:t>in</a:t>
            </a:r>
            <a:r>
              <a:rPr sz="1600" spc="5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706F74"/>
                </a:solidFill>
                <a:latin typeface="Arial MT"/>
                <a:cs typeface="Arial MT"/>
              </a:rPr>
              <a:t>VI</a:t>
            </a:r>
            <a:r>
              <a:rPr sz="1600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706F74"/>
                </a:solidFill>
                <a:latin typeface="Arial MT"/>
                <a:cs typeface="Arial MT"/>
              </a:rPr>
              <a:t>/</a:t>
            </a:r>
            <a:r>
              <a:rPr sz="1600" spc="15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706F74"/>
                </a:solidFill>
                <a:latin typeface="Arial MT"/>
                <a:cs typeface="Arial MT"/>
              </a:rPr>
              <a:t>VDI</a:t>
            </a:r>
            <a:endParaRPr sz="1600">
              <a:latin typeface="Arial MT"/>
              <a:cs typeface="Arial MT"/>
            </a:endParaRPr>
          </a:p>
          <a:p>
            <a:pPr marL="514984">
              <a:lnSpc>
                <a:spcPts val="1825"/>
              </a:lnSpc>
            </a:pPr>
            <a:r>
              <a:rPr sz="1600" spc="-5" dirty="0">
                <a:solidFill>
                  <a:srgbClr val="706F74"/>
                </a:solidFill>
                <a:latin typeface="Arial MT"/>
                <a:cs typeface="Arial MT"/>
              </a:rPr>
              <a:t>Workload</a:t>
            </a:r>
            <a:r>
              <a:rPr sz="1600" spc="-35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706F74"/>
                </a:solidFill>
                <a:latin typeface="Arial MT"/>
                <a:cs typeface="Arial MT"/>
              </a:rPr>
              <a:t>Domain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96900" y="1160221"/>
            <a:ext cx="5130800" cy="7702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706F74"/>
                </a:solidFill>
                <a:latin typeface="Arial MT"/>
                <a:cs typeface="Arial MT"/>
              </a:rPr>
              <a:t>VMware</a:t>
            </a:r>
            <a:r>
              <a:rPr sz="1800" spc="45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706F74"/>
                </a:solidFill>
                <a:latin typeface="Arial MT"/>
                <a:cs typeface="Arial MT"/>
              </a:rPr>
              <a:t>Cloud</a:t>
            </a:r>
            <a:r>
              <a:rPr sz="1800" spc="10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706F74"/>
                </a:solidFill>
                <a:latin typeface="Arial MT"/>
                <a:cs typeface="Arial MT"/>
              </a:rPr>
              <a:t>Foundation</a:t>
            </a:r>
            <a:r>
              <a:rPr sz="1800" spc="-85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706F74"/>
                </a:solidFill>
                <a:latin typeface="Arial MT"/>
                <a:cs typeface="Arial MT"/>
              </a:rPr>
              <a:t>Architecture</a:t>
            </a:r>
            <a:r>
              <a:rPr sz="1800" spc="5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706F74"/>
                </a:solidFill>
                <a:latin typeface="Arial MT"/>
                <a:cs typeface="Arial MT"/>
              </a:rPr>
              <a:t>Deep</a:t>
            </a:r>
            <a:r>
              <a:rPr sz="1800" spc="10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706F74"/>
                </a:solidFill>
                <a:latin typeface="Arial MT"/>
                <a:cs typeface="Arial MT"/>
              </a:rPr>
              <a:t>Dive</a:t>
            </a:r>
            <a:endParaRPr sz="1800">
              <a:latin typeface="Arial MT"/>
              <a:cs typeface="Arial MT"/>
            </a:endParaRPr>
          </a:p>
          <a:p>
            <a:pPr marL="241300" indent="-228600">
              <a:lnSpc>
                <a:spcPct val="100000"/>
              </a:lnSpc>
              <a:spcBef>
                <a:spcPts val="1540"/>
              </a:spcBef>
              <a:buClr>
                <a:srgbClr val="AAA9AC"/>
              </a:buClr>
              <a:buSzPct val="88888"/>
              <a:buChar char="•"/>
              <a:tabLst>
                <a:tab pos="240665" algn="l"/>
                <a:tab pos="241300" algn="l"/>
              </a:tabLst>
            </a:pPr>
            <a:r>
              <a:rPr sz="1800" spc="-5" dirty="0">
                <a:solidFill>
                  <a:srgbClr val="706F74"/>
                </a:solidFill>
                <a:latin typeface="Arial MT"/>
                <a:cs typeface="Arial MT"/>
              </a:rPr>
              <a:t>Dedicated</a:t>
            </a:r>
            <a:r>
              <a:rPr sz="1800" spc="10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706F74"/>
                </a:solidFill>
                <a:latin typeface="Arial MT"/>
                <a:cs typeface="Arial MT"/>
              </a:rPr>
              <a:t>vSphere</a:t>
            </a:r>
            <a:r>
              <a:rPr sz="1800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706F74"/>
                </a:solidFill>
                <a:latin typeface="Arial MT"/>
                <a:cs typeface="Arial MT"/>
              </a:rPr>
              <a:t>Cluster</a:t>
            </a:r>
            <a:r>
              <a:rPr sz="1800" spc="-10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706F74"/>
                </a:solidFill>
                <a:latin typeface="Arial MT"/>
                <a:cs typeface="Arial MT"/>
              </a:rPr>
              <a:t>(min</a:t>
            </a:r>
            <a:r>
              <a:rPr sz="1400" spc="-10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706F74"/>
                </a:solidFill>
                <a:latin typeface="Arial MT"/>
                <a:cs typeface="Arial MT"/>
              </a:rPr>
              <a:t>of</a:t>
            </a:r>
            <a:r>
              <a:rPr sz="1400" spc="-20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706F74"/>
                </a:solidFill>
                <a:latin typeface="Arial MT"/>
                <a:cs typeface="Arial MT"/>
              </a:rPr>
              <a:t>3</a:t>
            </a:r>
            <a:r>
              <a:rPr sz="1400" spc="-10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706F74"/>
                </a:solidFill>
                <a:latin typeface="Arial MT"/>
                <a:cs typeface="Arial MT"/>
              </a:rPr>
              <a:t>hosts)</a:t>
            </a:r>
            <a:endParaRPr sz="1400"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73923" y="1467612"/>
            <a:ext cx="1373123" cy="391667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9332785" y="1333309"/>
            <a:ext cx="2594610" cy="721360"/>
            <a:chOff x="9332785" y="1333309"/>
            <a:chExt cx="2594610" cy="721360"/>
          </a:xfrm>
        </p:grpSpPr>
        <p:sp>
          <p:nvSpPr>
            <p:cNvPr id="7" name="object 7"/>
            <p:cNvSpPr/>
            <p:nvPr/>
          </p:nvSpPr>
          <p:spPr>
            <a:xfrm>
              <a:off x="9337547" y="1338072"/>
              <a:ext cx="2585085" cy="711835"/>
            </a:xfrm>
            <a:custGeom>
              <a:avLst/>
              <a:gdLst/>
              <a:ahLst/>
              <a:cxnLst/>
              <a:rect l="l" t="t" r="r" b="b"/>
              <a:pathLst>
                <a:path w="2585084" h="711835">
                  <a:moveTo>
                    <a:pt x="2584704" y="0"/>
                  </a:moveTo>
                  <a:lnTo>
                    <a:pt x="0" y="0"/>
                  </a:lnTo>
                  <a:lnTo>
                    <a:pt x="0" y="711707"/>
                  </a:lnTo>
                  <a:lnTo>
                    <a:pt x="2584704" y="711707"/>
                  </a:lnTo>
                  <a:lnTo>
                    <a:pt x="2584704" y="0"/>
                  </a:lnTo>
                  <a:close/>
                </a:path>
              </a:pathLst>
            </a:custGeom>
            <a:solidFill>
              <a:srgbClr val="F0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9337547" y="1338072"/>
              <a:ext cx="2585085" cy="711835"/>
            </a:xfrm>
            <a:custGeom>
              <a:avLst/>
              <a:gdLst/>
              <a:ahLst/>
              <a:cxnLst/>
              <a:rect l="l" t="t" r="r" b="b"/>
              <a:pathLst>
                <a:path w="2585084" h="711835">
                  <a:moveTo>
                    <a:pt x="0" y="711707"/>
                  </a:moveTo>
                  <a:lnTo>
                    <a:pt x="2584704" y="711707"/>
                  </a:lnTo>
                  <a:lnTo>
                    <a:pt x="2584704" y="0"/>
                  </a:lnTo>
                  <a:lnTo>
                    <a:pt x="0" y="0"/>
                  </a:lnTo>
                  <a:lnTo>
                    <a:pt x="0" y="711707"/>
                  </a:lnTo>
                  <a:close/>
                </a:path>
              </a:pathLst>
            </a:custGeom>
            <a:ln w="9144">
              <a:solidFill>
                <a:srgbClr val="41404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9531095" y="1656588"/>
              <a:ext cx="864235" cy="241300"/>
            </a:xfrm>
            <a:custGeom>
              <a:avLst/>
              <a:gdLst/>
              <a:ahLst/>
              <a:cxnLst/>
              <a:rect l="l" t="t" r="r" b="b"/>
              <a:pathLst>
                <a:path w="864234" h="241300">
                  <a:moveTo>
                    <a:pt x="864107" y="0"/>
                  </a:moveTo>
                  <a:lnTo>
                    <a:pt x="0" y="0"/>
                  </a:lnTo>
                  <a:lnTo>
                    <a:pt x="0" y="240791"/>
                  </a:lnTo>
                  <a:lnTo>
                    <a:pt x="864107" y="240791"/>
                  </a:lnTo>
                  <a:lnTo>
                    <a:pt x="864107" y="0"/>
                  </a:lnTo>
                  <a:close/>
                </a:path>
              </a:pathLst>
            </a:custGeom>
            <a:solidFill>
              <a:srgbClr val="6CB33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9531095" y="1656588"/>
            <a:ext cx="864235" cy="241300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370840">
              <a:lnSpc>
                <a:spcPct val="100000"/>
              </a:lnSpc>
              <a:spcBef>
                <a:spcPts val="535"/>
              </a:spcBef>
            </a:pPr>
            <a:r>
              <a:rPr sz="700" dirty="0">
                <a:solidFill>
                  <a:srgbClr val="FFFFFF"/>
                </a:solidFill>
                <a:latin typeface="Calibri"/>
                <a:cs typeface="Calibri"/>
              </a:rPr>
              <a:t>vCenter</a:t>
            </a:r>
            <a:endParaRPr sz="700">
              <a:latin typeface="Calibri"/>
              <a:cs typeface="Calibri"/>
            </a:endParaRPr>
          </a:p>
        </p:txBody>
      </p:sp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570719" y="1693163"/>
            <a:ext cx="169163" cy="175260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10852404" y="1656588"/>
            <a:ext cx="864235" cy="241300"/>
          </a:xfrm>
          <a:prstGeom prst="rect">
            <a:avLst/>
          </a:prstGeom>
          <a:solidFill>
            <a:srgbClr val="006990"/>
          </a:solidFill>
        </p:spPr>
        <p:txBody>
          <a:bodyPr vert="horz" wrap="square" lIns="0" tIns="67945" rIns="0" bIns="0" rtlCol="0">
            <a:spAutoFit/>
          </a:bodyPr>
          <a:lstStyle/>
          <a:p>
            <a:pPr marL="178435">
              <a:lnSpc>
                <a:spcPct val="100000"/>
              </a:lnSpc>
              <a:spcBef>
                <a:spcPts val="535"/>
              </a:spcBef>
            </a:pPr>
            <a:r>
              <a:rPr sz="700" spc="-10" dirty="0">
                <a:solidFill>
                  <a:srgbClr val="FFFFFF"/>
                </a:solidFill>
                <a:latin typeface="Calibri"/>
                <a:cs typeface="Calibri"/>
              </a:rPr>
              <a:t>NSX</a:t>
            </a:r>
            <a:r>
              <a:rPr sz="7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700" spc="-5" dirty="0">
                <a:solidFill>
                  <a:srgbClr val="FFFFFF"/>
                </a:solidFill>
                <a:latin typeface="Calibri"/>
                <a:cs typeface="Calibri"/>
              </a:rPr>
              <a:t>Manager</a:t>
            </a:r>
            <a:endParaRPr sz="700">
              <a:latin typeface="Calibri"/>
              <a:cs typeface="Calibri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9217152" y="2014727"/>
            <a:ext cx="70485" cy="40005"/>
            <a:chOff x="9217152" y="2014727"/>
            <a:chExt cx="70485" cy="40005"/>
          </a:xfrm>
        </p:grpSpPr>
        <p:sp>
          <p:nvSpPr>
            <p:cNvPr id="14" name="object 14"/>
            <p:cNvSpPr/>
            <p:nvPr/>
          </p:nvSpPr>
          <p:spPr>
            <a:xfrm>
              <a:off x="9258300" y="2049779"/>
              <a:ext cx="29209" cy="0"/>
            </a:xfrm>
            <a:custGeom>
              <a:avLst/>
              <a:gdLst/>
              <a:ahLst/>
              <a:cxnLst/>
              <a:rect l="l" t="t" r="r" b="b"/>
              <a:pathLst>
                <a:path w="29209">
                  <a:moveTo>
                    <a:pt x="28955" y="0"/>
                  </a:moveTo>
                  <a:lnTo>
                    <a:pt x="0" y="0"/>
                  </a:lnTo>
                </a:path>
              </a:pathLst>
            </a:custGeom>
            <a:ln w="9144">
              <a:solidFill>
                <a:srgbClr val="57585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9221724" y="2019299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80">
                  <a:moveTo>
                    <a:pt x="30479" y="30479"/>
                  </a:moveTo>
                  <a:lnTo>
                    <a:pt x="0" y="30479"/>
                  </a:lnTo>
                  <a:lnTo>
                    <a:pt x="0" y="0"/>
                  </a:lnTo>
                </a:path>
              </a:pathLst>
            </a:custGeom>
            <a:ln w="9144">
              <a:solidFill>
                <a:srgbClr val="57585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/>
          <p:nvPr/>
        </p:nvSpPr>
        <p:spPr>
          <a:xfrm>
            <a:off x="9221723" y="1897380"/>
            <a:ext cx="0" cy="62865"/>
          </a:xfrm>
          <a:custGeom>
            <a:avLst/>
            <a:gdLst/>
            <a:ahLst/>
            <a:cxnLst/>
            <a:rect l="l" t="t" r="r" b="b"/>
            <a:pathLst>
              <a:path h="62864">
                <a:moveTo>
                  <a:pt x="0" y="62484"/>
                </a:moveTo>
                <a:lnTo>
                  <a:pt x="0" y="0"/>
                </a:lnTo>
              </a:path>
            </a:pathLst>
          </a:custGeom>
          <a:ln w="9144">
            <a:solidFill>
              <a:srgbClr val="57585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9221723" y="1770887"/>
            <a:ext cx="0" cy="62865"/>
          </a:xfrm>
          <a:custGeom>
            <a:avLst/>
            <a:gdLst/>
            <a:ahLst/>
            <a:cxnLst/>
            <a:rect l="l" t="t" r="r" b="b"/>
            <a:pathLst>
              <a:path h="62864">
                <a:moveTo>
                  <a:pt x="0" y="62484"/>
                </a:moveTo>
                <a:lnTo>
                  <a:pt x="0" y="0"/>
                </a:lnTo>
              </a:path>
            </a:pathLst>
          </a:custGeom>
          <a:ln w="9144">
            <a:solidFill>
              <a:srgbClr val="57585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9221723" y="1645920"/>
            <a:ext cx="0" cy="64135"/>
          </a:xfrm>
          <a:custGeom>
            <a:avLst/>
            <a:gdLst/>
            <a:ahLst/>
            <a:cxnLst/>
            <a:rect l="l" t="t" r="r" b="b"/>
            <a:pathLst>
              <a:path h="64135">
                <a:moveTo>
                  <a:pt x="0" y="64008"/>
                </a:moveTo>
                <a:lnTo>
                  <a:pt x="0" y="0"/>
                </a:lnTo>
              </a:path>
            </a:pathLst>
          </a:custGeom>
          <a:ln w="9144">
            <a:solidFill>
              <a:srgbClr val="57585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9221723" y="1519427"/>
            <a:ext cx="0" cy="64135"/>
          </a:xfrm>
          <a:custGeom>
            <a:avLst/>
            <a:gdLst/>
            <a:ahLst/>
            <a:cxnLst/>
            <a:rect l="l" t="t" r="r" b="b"/>
            <a:pathLst>
              <a:path h="64134">
                <a:moveTo>
                  <a:pt x="0" y="64008"/>
                </a:moveTo>
                <a:lnTo>
                  <a:pt x="0" y="0"/>
                </a:lnTo>
              </a:path>
            </a:pathLst>
          </a:custGeom>
          <a:ln w="9144">
            <a:solidFill>
              <a:srgbClr val="57585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0" name="object 20"/>
          <p:cNvGrpSpPr/>
          <p:nvPr/>
        </p:nvGrpSpPr>
        <p:grpSpPr>
          <a:xfrm>
            <a:off x="9217152" y="1333499"/>
            <a:ext cx="70485" cy="125095"/>
            <a:chOff x="9217152" y="1333499"/>
            <a:chExt cx="70485" cy="125095"/>
          </a:xfrm>
        </p:grpSpPr>
        <p:sp>
          <p:nvSpPr>
            <p:cNvPr id="21" name="object 21"/>
            <p:cNvSpPr/>
            <p:nvPr/>
          </p:nvSpPr>
          <p:spPr>
            <a:xfrm>
              <a:off x="9221724" y="1399031"/>
              <a:ext cx="0" cy="59690"/>
            </a:xfrm>
            <a:custGeom>
              <a:avLst/>
              <a:gdLst/>
              <a:ahLst/>
              <a:cxnLst/>
              <a:rect l="l" t="t" r="r" b="b"/>
              <a:pathLst>
                <a:path h="59690">
                  <a:moveTo>
                    <a:pt x="0" y="59436"/>
                  </a:moveTo>
                  <a:lnTo>
                    <a:pt x="0" y="0"/>
                  </a:lnTo>
                </a:path>
              </a:pathLst>
            </a:custGeom>
            <a:ln w="9144">
              <a:solidFill>
                <a:srgbClr val="57585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9221724" y="1338072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80">
                  <a:moveTo>
                    <a:pt x="0" y="30479"/>
                  </a:moveTo>
                  <a:lnTo>
                    <a:pt x="0" y="0"/>
                  </a:lnTo>
                  <a:lnTo>
                    <a:pt x="30480" y="0"/>
                  </a:lnTo>
                </a:path>
              </a:pathLst>
            </a:custGeom>
            <a:ln w="9144">
              <a:solidFill>
                <a:srgbClr val="57585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9258300" y="1338071"/>
              <a:ext cx="29209" cy="0"/>
            </a:xfrm>
            <a:custGeom>
              <a:avLst/>
              <a:gdLst/>
              <a:ahLst/>
              <a:cxnLst/>
              <a:rect l="l" t="t" r="r" b="b"/>
              <a:pathLst>
                <a:path w="29209">
                  <a:moveTo>
                    <a:pt x="0" y="0"/>
                  </a:moveTo>
                  <a:lnTo>
                    <a:pt x="28956" y="0"/>
                  </a:lnTo>
                </a:path>
              </a:pathLst>
            </a:custGeom>
            <a:ln w="9144">
              <a:solidFill>
                <a:srgbClr val="57585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4" name="object 24"/>
          <p:cNvGrpSpPr/>
          <p:nvPr/>
        </p:nvGrpSpPr>
        <p:grpSpPr>
          <a:xfrm>
            <a:off x="5419153" y="1432560"/>
            <a:ext cx="6527800" cy="4956810"/>
            <a:chOff x="5419153" y="1432560"/>
            <a:chExt cx="6527800" cy="4956810"/>
          </a:xfrm>
        </p:grpSpPr>
        <p:sp>
          <p:nvSpPr>
            <p:cNvPr id="25" name="object 25"/>
            <p:cNvSpPr/>
            <p:nvPr/>
          </p:nvSpPr>
          <p:spPr>
            <a:xfrm>
              <a:off x="10395203" y="1770888"/>
              <a:ext cx="457200" cy="0"/>
            </a:xfrm>
            <a:custGeom>
              <a:avLst/>
              <a:gdLst/>
              <a:ahLst/>
              <a:cxnLst/>
              <a:rect l="l" t="t" r="r" b="b"/>
              <a:pathLst>
                <a:path w="457200">
                  <a:moveTo>
                    <a:pt x="0" y="0"/>
                  </a:moveTo>
                  <a:lnTo>
                    <a:pt x="457200" y="0"/>
                  </a:lnTo>
                </a:path>
              </a:pathLst>
            </a:custGeom>
            <a:ln w="27432">
              <a:solidFill>
                <a:srgbClr val="0094D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956291" y="1432560"/>
              <a:ext cx="1338071" cy="123443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5423915" y="2174748"/>
              <a:ext cx="6518275" cy="4209415"/>
            </a:xfrm>
            <a:custGeom>
              <a:avLst/>
              <a:gdLst/>
              <a:ahLst/>
              <a:cxnLst/>
              <a:rect l="l" t="t" r="r" b="b"/>
              <a:pathLst>
                <a:path w="6518275" h="4209415">
                  <a:moveTo>
                    <a:pt x="6518148" y="0"/>
                  </a:moveTo>
                  <a:lnTo>
                    <a:pt x="0" y="0"/>
                  </a:lnTo>
                  <a:lnTo>
                    <a:pt x="0" y="4209287"/>
                  </a:lnTo>
                  <a:lnTo>
                    <a:pt x="6518148" y="4209287"/>
                  </a:lnTo>
                  <a:lnTo>
                    <a:pt x="6518148" y="0"/>
                  </a:lnTo>
                  <a:close/>
                </a:path>
              </a:pathLst>
            </a:custGeom>
            <a:solidFill>
              <a:srgbClr val="E6E7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5423915" y="2174748"/>
              <a:ext cx="6518275" cy="4209415"/>
            </a:xfrm>
            <a:custGeom>
              <a:avLst/>
              <a:gdLst/>
              <a:ahLst/>
              <a:cxnLst/>
              <a:rect l="l" t="t" r="r" b="b"/>
              <a:pathLst>
                <a:path w="6518275" h="4209415">
                  <a:moveTo>
                    <a:pt x="0" y="4209287"/>
                  </a:moveTo>
                  <a:lnTo>
                    <a:pt x="6518148" y="4209287"/>
                  </a:lnTo>
                  <a:lnTo>
                    <a:pt x="6518148" y="0"/>
                  </a:lnTo>
                  <a:lnTo>
                    <a:pt x="0" y="0"/>
                  </a:lnTo>
                  <a:lnTo>
                    <a:pt x="0" y="4209287"/>
                  </a:lnTo>
                  <a:close/>
                </a:path>
              </a:pathLst>
            </a:custGeom>
            <a:ln w="9144">
              <a:solidFill>
                <a:srgbClr val="41404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6371843" y="5265419"/>
              <a:ext cx="4152900" cy="990600"/>
            </a:xfrm>
            <a:custGeom>
              <a:avLst/>
              <a:gdLst/>
              <a:ahLst/>
              <a:cxnLst/>
              <a:rect l="l" t="t" r="r" b="b"/>
              <a:pathLst>
                <a:path w="4152900" h="990600">
                  <a:moveTo>
                    <a:pt x="4152900" y="0"/>
                  </a:moveTo>
                  <a:lnTo>
                    <a:pt x="0" y="0"/>
                  </a:lnTo>
                  <a:lnTo>
                    <a:pt x="0" y="990599"/>
                  </a:lnTo>
                  <a:lnTo>
                    <a:pt x="4152900" y="990599"/>
                  </a:lnTo>
                  <a:lnTo>
                    <a:pt x="4152900" y="0"/>
                  </a:lnTo>
                  <a:close/>
                </a:path>
              </a:pathLst>
            </a:custGeom>
            <a:solidFill>
              <a:srgbClr val="003C7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9889617" y="5921755"/>
            <a:ext cx="325120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SA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5506211" y="2083307"/>
            <a:ext cx="6323330" cy="4177665"/>
            <a:chOff x="5506211" y="2083307"/>
            <a:chExt cx="6323330" cy="4177665"/>
          </a:xfrm>
        </p:grpSpPr>
        <p:sp>
          <p:nvSpPr>
            <p:cNvPr id="32" name="object 32"/>
            <p:cNvSpPr/>
            <p:nvPr/>
          </p:nvSpPr>
          <p:spPr>
            <a:xfrm>
              <a:off x="10079736" y="5564123"/>
              <a:ext cx="146685" cy="35560"/>
            </a:xfrm>
            <a:custGeom>
              <a:avLst/>
              <a:gdLst/>
              <a:ahLst/>
              <a:cxnLst/>
              <a:rect l="l" t="t" r="r" b="b"/>
              <a:pathLst>
                <a:path w="146684" h="35560">
                  <a:moveTo>
                    <a:pt x="33528" y="18288"/>
                  </a:moveTo>
                  <a:lnTo>
                    <a:pt x="32131" y="12573"/>
                  </a:lnTo>
                  <a:lnTo>
                    <a:pt x="28194" y="5588"/>
                  </a:lnTo>
                  <a:lnTo>
                    <a:pt x="22860" y="2794"/>
                  </a:lnTo>
                  <a:lnTo>
                    <a:pt x="17399" y="0"/>
                  </a:lnTo>
                  <a:lnTo>
                    <a:pt x="9398" y="2794"/>
                  </a:lnTo>
                  <a:lnTo>
                    <a:pt x="4064" y="5588"/>
                  </a:lnTo>
                  <a:lnTo>
                    <a:pt x="0" y="12573"/>
                  </a:lnTo>
                  <a:lnTo>
                    <a:pt x="0" y="25273"/>
                  </a:lnTo>
                  <a:lnTo>
                    <a:pt x="4064" y="32258"/>
                  </a:lnTo>
                  <a:lnTo>
                    <a:pt x="9398" y="35052"/>
                  </a:lnTo>
                  <a:lnTo>
                    <a:pt x="22860" y="35052"/>
                  </a:lnTo>
                  <a:lnTo>
                    <a:pt x="28194" y="32258"/>
                  </a:lnTo>
                  <a:lnTo>
                    <a:pt x="32131" y="25273"/>
                  </a:lnTo>
                  <a:lnTo>
                    <a:pt x="33528" y="18288"/>
                  </a:lnTo>
                  <a:close/>
                </a:path>
                <a:path w="146684" h="35560">
                  <a:moveTo>
                    <a:pt x="89916" y="18288"/>
                  </a:moveTo>
                  <a:lnTo>
                    <a:pt x="88519" y="12573"/>
                  </a:lnTo>
                  <a:lnTo>
                    <a:pt x="84582" y="5588"/>
                  </a:lnTo>
                  <a:lnTo>
                    <a:pt x="79248" y="2794"/>
                  </a:lnTo>
                  <a:lnTo>
                    <a:pt x="73787" y="0"/>
                  </a:lnTo>
                  <a:lnTo>
                    <a:pt x="65786" y="2794"/>
                  </a:lnTo>
                  <a:lnTo>
                    <a:pt x="60452" y="5588"/>
                  </a:lnTo>
                  <a:lnTo>
                    <a:pt x="56388" y="12573"/>
                  </a:lnTo>
                  <a:lnTo>
                    <a:pt x="56388" y="25273"/>
                  </a:lnTo>
                  <a:lnTo>
                    <a:pt x="60452" y="32258"/>
                  </a:lnTo>
                  <a:lnTo>
                    <a:pt x="65786" y="35052"/>
                  </a:lnTo>
                  <a:lnTo>
                    <a:pt x="79248" y="35052"/>
                  </a:lnTo>
                  <a:lnTo>
                    <a:pt x="84582" y="32258"/>
                  </a:lnTo>
                  <a:lnTo>
                    <a:pt x="88519" y="25273"/>
                  </a:lnTo>
                  <a:lnTo>
                    <a:pt x="89916" y="18288"/>
                  </a:lnTo>
                  <a:close/>
                </a:path>
                <a:path w="146684" h="35560">
                  <a:moveTo>
                    <a:pt x="146304" y="18288"/>
                  </a:moveTo>
                  <a:lnTo>
                    <a:pt x="144907" y="12573"/>
                  </a:lnTo>
                  <a:lnTo>
                    <a:pt x="140970" y="5588"/>
                  </a:lnTo>
                  <a:lnTo>
                    <a:pt x="135636" y="2794"/>
                  </a:lnTo>
                  <a:lnTo>
                    <a:pt x="130175" y="0"/>
                  </a:lnTo>
                  <a:lnTo>
                    <a:pt x="122174" y="2794"/>
                  </a:lnTo>
                  <a:lnTo>
                    <a:pt x="116840" y="5588"/>
                  </a:lnTo>
                  <a:lnTo>
                    <a:pt x="112776" y="12573"/>
                  </a:lnTo>
                  <a:lnTo>
                    <a:pt x="112776" y="25273"/>
                  </a:lnTo>
                  <a:lnTo>
                    <a:pt x="116840" y="32258"/>
                  </a:lnTo>
                  <a:lnTo>
                    <a:pt x="122174" y="35052"/>
                  </a:lnTo>
                  <a:lnTo>
                    <a:pt x="135636" y="35052"/>
                  </a:lnTo>
                  <a:lnTo>
                    <a:pt x="140970" y="32258"/>
                  </a:lnTo>
                  <a:lnTo>
                    <a:pt x="144907" y="25273"/>
                  </a:lnTo>
                  <a:lnTo>
                    <a:pt x="146304" y="1828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507480" y="5466588"/>
              <a:ext cx="2825496" cy="722426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6278879" y="5158739"/>
              <a:ext cx="29209" cy="0"/>
            </a:xfrm>
            <a:custGeom>
              <a:avLst/>
              <a:gdLst/>
              <a:ahLst/>
              <a:cxnLst/>
              <a:rect l="l" t="t" r="r" b="b"/>
              <a:pathLst>
                <a:path w="29210">
                  <a:moveTo>
                    <a:pt x="28955" y="0"/>
                  </a:moveTo>
                  <a:lnTo>
                    <a:pt x="0" y="0"/>
                  </a:lnTo>
                </a:path>
              </a:pathLst>
            </a:custGeom>
            <a:ln w="9144">
              <a:solidFill>
                <a:srgbClr val="57585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6240779" y="5128259"/>
              <a:ext cx="29209" cy="30480"/>
            </a:xfrm>
            <a:custGeom>
              <a:avLst/>
              <a:gdLst/>
              <a:ahLst/>
              <a:cxnLst/>
              <a:rect l="l" t="t" r="r" b="b"/>
              <a:pathLst>
                <a:path w="29210" h="30479">
                  <a:moveTo>
                    <a:pt x="28955" y="30479"/>
                  </a:moveTo>
                  <a:lnTo>
                    <a:pt x="0" y="30479"/>
                  </a:lnTo>
                  <a:lnTo>
                    <a:pt x="0" y="0"/>
                  </a:lnTo>
                </a:path>
              </a:pathLst>
            </a:custGeom>
            <a:ln w="9144">
              <a:solidFill>
                <a:srgbClr val="57585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6240779" y="5003291"/>
              <a:ext cx="0" cy="62865"/>
            </a:xfrm>
            <a:custGeom>
              <a:avLst/>
              <a:gdLst/>
              <a:ahLst/>
              <a:cxnLst/>
              <a:rect l="l" t="t" r="r" b="b"/>
              <a:pathLst>
                <a:path h="62864">
                  <a:moveTo>
                    <a:pt x="0" y="62483"/>
                  </a:moveTo>
                  <a:lnTo>
                    <a:pt x="0" y="0"/>
                  </a:lnTo>
                </a:path>
              </a:pathLst>
            </a:custGeom>
            <a:ln w="9144">
              <a:solidFill>
                <a:srgbClr val="57585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6240779" y="4876799"/>
              <a:ext cx="0" cy="64135"/>
            </a:xfrm>
            <a:custGeom>
              <a:avLst/>
              <a:gdLst/>
              <a:ahLst/>
              <a:cxnLst/>
              <a:rect l="l" t="t" r="r" b="b"/>
              <a:pathLst>
                <a:path h="64135">
                  <a:moveTo>
                    <a:pt x="0" y="64007"/>
                  </a:moveTo>
                  <a:lnTo>
                    <a:pt x="0" y="0"/>
                  </a:lnTo>
                </a:path>
              </a:pathLst>
            </a:custGeom>
            <a:ln w="9144">
              <a:solidFill>
                <a:srgbClr val="57585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6240779" y="4751832"/>
              <a:ext cx="0" cy="62865"/>
            </a:xfrm>
            <a:custGeom>
              <a:avLst/>
              <a:gdLst/>
              <a:ahLst/>
              <a:cxnLst/>
              <a:rect l="l" t="t" r="r" b="b"/>
              <a:pathLst>
                <a:path h="62864">
                  <a:moveTo>
                    <a:pt x="0" y="62483"/>
                  </a:moveTo>
                  <a:lnTo>
                    <a:pt x="0" y="0"/>
                  </a:lnTo>
                </a:path>
              </a:pathLst>
            </a:custGeom>
            <a:ln w="9144">
              <a:solidFill>
                <a:srgbClr val="57585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6240779" y="4626863"/>
              <a:ext cx="0" cy="62865"/>
            </a:xfrm>
            <a:custGeom>
              <a:avLst/>
              <a:gdLst/>
              <a:ahLst/>
              <a:cxnLst/>
              <a:rect l="l" t="t" r="r" b="b"/>
              <a:pathLst>
                <a:path h="62864">
                  <a:moveTo>
                    <a:pt x="0" y="62483"/>
                  </a:moveTo>
                  <a:lnTo>
                    <a:pt x="0" y="0"/>
                  </a:lnTo>
                </a:path>
              </a:pathLst>
            </a:custGeom>
            <a:ln w="9144">
              <a:solidFill>
                <a:srgbClr val="57585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6240779" y="4500371"/>
              <a:ext cx="0" cy="62865"/>
            </a:xfrm>
            <a:custGeom>
              <a:avLst/>
              <a:gdLst/>
              <a:ahLst/>
              <a:cxnLst/>
              <a:rect l="l" t="t" r="r" b="b"/>
              <a:pathLst>
                <a:path h="62864">
                  <a:moveTo>
                    <a:pt x="0" y="62483"/>
                  </a:moveTo>
                  <a:lnTo>
                    <a:pt x="0" y="0"/>
                  </a:lnTo>
                </a:path>
              </a:pathLst>
            </a:custGeom>
            <a:ln w="9144">
              <a:solidFill>
                <a:srgbClr val="57585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6240779" y="4375403"/>
              <a:ext cx="0" cy="64135"/>
            </a:xfrm>
            <a:custGeom>
              <a:avLst/>
              <a:gdLst/>
              <a:ahLst/>
              <a:cxnLst/>
              <a:rect l="l" t="t" r="r" b="b"/>
              <a:pathLst>
                <a:path h="64135">
                  <a:moveTo>
                    <a:pt x="0" y="64007"/>
                  </a:moveTo>
                  <a:lnTo>
                    <a:pt x="0" y="0"/>
                  </a:lnTo>
                </a:path>
              </a:pathLst>
            </a:custGeom>
            <a:ln w="9144">
              <a:solidFill>
                <a:srgbClr val="57585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6240779" y="4248911"/>
              <a:ext cx="0" cy="64135"/>
            </a:xfrm>
            <a:custGeom>
              <a:avLst/>
              <a:gdLst/>
              <a:ahLst/>
              <a:cxnLst/>
              <a:rect l="l" t="t" r="r" b="b"/>
              <a:pathLst>
                <a:path h="64135">
                  <a:moveTo>
                    <a:pt x="0" y="64008"/>
                  </a:moveTo>
                  <a:lnTo>
                    <a:pt x="0" y="0"/>
                  </a:lnTo>
                </a:path>
              </a:pathLst>
            </a:custGeom>
            <a:ln w="9144">
              <a:solidFill>
                <a:srgbClr val="57585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6240779" y="4123943"/>
              <a:ext cx="0" cy="62865"/>
            </a:xfrm>
            <a:custGeom>
              <a:avLst/>
              <a:gdLst/>
              <a:ahLst/>
              <a:cxnLst/>
              <a:rect l="l" t="t" r="r" b="b"/>
              <a:pathLst>
                <a:path h="62864">
                  <a:moveTo>
                    <a:pt x="0" y="62484"/>
                  </a:moveTo>
                  <a:lnTo>
                    <a:pt x="0" y="0"/>
                  </a:lnTo>
                </a:path>
              </a:pathLst>
            </a:custGeom>
            <a:ln w="9144">
              <a:solidFill>
                <a:srgbClr val="57585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6240779" y="4027931"/>
              <a:ext cx="29209" cy="32384"/>
            </a:xfrm>
            <a:custGeom>
              <a:avLst/>
              <a:gdLst/>
              <a:ahLst/>
              <a:cxnLst/>
              <a:rect l="l" t="t" r="r" b="b"/>
              <a:pathLst>
                <a:path w="29210" h="32385">
                  <a:moveTo>
                    <a:pt x="0" y="32003"/>
                  </a:moveTo>
                  <a:lnTo>
                    <a:pt x="0" y="0"/>
                  </a:lnTo>
                  <a:lnTo>
                    <a:pt x="28956" y="0"/>
                  </a:lnTo>
                </a:path>
              </a:pathLst>
            </a:custGeom>
            <a:ln w="9144">
              <a:solidFill>
                <a:srgbClr val="57585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6278879" y="4027932"/>
              <a:ext cx="29209" cy="0"/>
            </a:xfrm>
            <a:custGeom>
              <a:avLst/>
              <a:gdLst/>
              <a:ahLst/>
              <a:cxnLst/>
              <a:rect l="l" t="t" r="r" b="b"/>
              <a:pathLst>
                <a:path w="29210">
                  <a:moveTo>
                    <a:pt x="0" y="0"/>
                  </a:moveTo>
                  <a:lnTo>
                    <a:pt x="28956" y="0"/>
                  </a:lnTo>
                </a:path>
              </a:pathLst>
            </a:custGeom>
            <a:ln w="9144">
              <a:solidFill>
                <a:srgbClr val="57585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6278879" y="6256019"/>
              <a:ext cx="29209" cy="0"/>
            </a:xfrm>
            <a:custGeom>
              <a:avLst/>
              <a:gdLst/>
              <a:ahLst/>
              <a:cxnLst/>
              <a:rect l="l" t="t" r="r" b="b"/>
              <a:pathLst>
                <a:path w="29210">
                  <a:moveTo>
                    <a:pt x="28955" y="0"/>
                  </a:moveTo>
                  <a:lnTo>
                    <a:pt x="0" y="0"/>
                  </a:lnTo>
                </a:path>
              </a:pathLst>
            </a:custGeom>
            <a:ln w="9144">
              <a:solidFill>
                <a:srgbClr val="57585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6240779" y="6225539"/>
              <a:ext cx="29209" cy="30480"/>
            </a:xfrm>
            <a:custGeom>
              <a:avLst/>
              <a:gdLst/>
              <a:ahLst/>
              <a:cxnLst/>
              <a:rect l="l" t="t" r="r" b="b"/>
              <a:pathLst>
                <a:path w="29210" h="30479">
                  <a:moveTo>
                    <a:pt x="28955" y="30480"/>
                  </a:moveTo>
                  <a:lnTo>
                    <a:pt x="0" y="30480"/>
                  </a:lnTo>
                  <a:lnTo>
                    <a:pt x="0" y="0"/>
                  </a:lnTo>
                </a:path>
              </a:pathLst>
            </a:custGeom>
            <a:ln w="9144">
              <a:solidFill>
                <a:srgbClr val="57585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6240779" y="6102096"/>
              <a:ext cx="0" cy="62865"/>
            </a:xfrm>
            <a:custGeom>
              <a:avLst/>
              <a:gdLst/>
              <a:ahLst/>
              <a:cxnLst/>
              <a:rect l="l" t="t" r="r" b="b"/>
              <a:pathLst>
                <a:path h="62864">
                  <a:moveTo>
                    <a:pt x="0" y="62484"/>
                  </a:moveTo>
                  <a:lnTo>
                    <a:pt x="0" y="0"/>
                  </a:lnTo>
                </a:path>
              </a:pathLst>
            </a:custGeom>
            <a:ln w="9144">
              <a:solidFill>
                <a:srgbClr val="57585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6240779" y="5977127"/>
              <a:ext cx="0" cy="60960"/>
            </a:xfrm>
            <a:custGeom>
              <a:avLst/>
              <a:gdLst/>
              <a:ahLst/>
              <a:cxnLst/>
              <a:rect l="l" t="t" r="r" b="b"/>
              <a:pathLst>
                <a:path h="60960">
                  <a:moveTo>
                    <a:pt x="0" y="60959"/>
                  </a:moveTo>
                  <a:lnTo>
                    <a:pt x="0" y="0"/>
                  </a:lnTo>
                </a:path>
              </a:pathLst>
            </a:custGeom>
            <a:ln w="9144">
              <a:solidFill>
                <a:srgbClr val="57585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6240779" y="5850635"/>
              <a:ext cx="0" cy="62865"/>
            </a:xfrm>
            <a:custGeom>
              <a:avLst/>
              <a:gdLst/>
              <a:ahLst/>
              <a:cxnLst/>
              <a:rect l="l" t="t" r="r" b="b"/>
              <a:pathLst>
                <a:path h="62864">
                  <a:moveTo>
                    <a:pt x="0" y="62483"/>
                  </a:moveTo>
                  <a:lnTo>
                    <a:pt x="0" y="0"/>
                  </a:lnTo>
                </a:path>
              </a:pathLst>
            </a:custGeom>
            <a:ln w="9144">
              <a:solidFill>
                <a:srgbClr val="57585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6240779" y="5724144"/>
              <a:ext cx="0" cy="64135"/>
            </a:xfrm>
            <a:custGeom>
              <a:avLst/>
              <a:gdLst/>
              <a:ahLst/>
              <a:cxnLst/>
              <a:rect l="l" t="t" r="r" b="b"/>
              <a:pathLst>
                <a:path h="64135">
                  <a:moveTo>
                    <a:pt x="0" y="64007"/>
                  </a:moveTo>
                  <a:lnTo>
                    <a:pt x="0" y="0"/>
                  </a:lnTo>
                </a:path>
              </a:pathLst>
            </a:custGeom>
            <a:ln w="9144">
              <a:solidFill>
                <a:srgbClr val="57585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6240779" y="5599175"/>
              <a:ext cx="0" cy="64135"/>
            </a:xfrm>
            <a:custGeom>
              <a:avLst/>
              <a:gdLst/>
              <a:ahLst/>
              <a:cxnLst/>
              <a:rect l="l" t="t" r="r" b="b"/>
              <a:pathLst>
                <a:path h="64135">
                  <a:moveTo>
                    <a:pt x="0" y="64008"/>
                  </a:moveTo>
                  <a:lnTo>
                    <a:pt x="0" y="0"/>
                  </a:lnTo>
                </a:path>
              </a:pathLst>
            </a:custGeom>
            <a:ln w="9144">
              <a:solidFill>
                <a:srgbClr val="57585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6240779" y="5472683"/>
              <a:ext cx="0" cy="64135"/>
            </a:xfrm>
            <a:custGeom>
              <a:avLst/>
              <a:gdLst/>
              <a:ahLst/>
              <a:cxnLst/>
              <a:rect l="l" t="t" r="r" b="b"/>
              <a:pathLst>
                <a:path h="64135">
                  <a:moveTo>
                    <a:pt x="0" y="64007"/>
                  </a:moveTo>
                  <a:lnTo>
                    <a:pt x="0" y="0"/>
                  </a:lnTo>
                </a:path>
              </a:pathLst>
            </a:custGeom>
            <a:ln w="9144">
              <a:solidFill>
                <a:srgbClr val="57585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6240779" y="5349240"/>
              <a:ext cx="0" cy="62865"/>
            </a:xfrm>
            <a:custGeom>
              <a:avLst/>
              <a:gdLst/>
              <a:ahLst/>
              <a:cxnLst/>
              <a:rect l="l" t="t" r="r" b="b"/>
              <a:pathLst>
                <a:path h="62864">
                  <a:moveTo>
                    <a:pt x="0" y="62483"/>
                  </a:moveTo>
                  <a:lnTo>
                    <a:pt x="0" y="0"/>
                  </a:lnTo>
                </a:path>
              </a:pathLst>
            </a:custGeom>
            <a:ln w="9144">
              <a:solidFill>
                <a:srgbClr val="57585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6240779" y="5265419"/>
              <a:ext cx="29209" cy="32384"/>
            </a:xfrm>
            <a:custGeom>
              <a:avLst/>
              <a:gdLst/>
              <a:ahLst/>
              <a:cxnLst/>
              <a:rect l="l" t="t" r="r" b="b"/>
              <a:pathLst>
                <a:path w="29210" h="32385">
                  <a:moveTo>
                    <a:pt x="0" y="32004"/>
                  </a:moveTo>
                  <a:lnTo>
                    <a:pt x="0" y="0"/>
                  </a:lnTo>
                  <a:lnTo>
                    <a:pt x="28956" y="0"/>
                  </a:lnTo>
                </a:path>
              </a:pathLst>
            </a:custGeom>
            <a:ln w="9144">
              <a:solidFill>
                <a:srgbClr val="57585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6278879" y="5265419"/>
              <a:ext cx="29209" cy="0"/>
            </a:xfrm>
            <a:custGeom>
              <a:avLst/>
              <a:gdLst/>
              <a:ahLst/>
              <a:cxnLst/>
              <a:rect l="l" t="t" r="r" b="b"/>
              <a:pathLst>
                <a:path w="29210">
                  <a:moveTo>
                    <a:pt x="0" y="0"/>
                  </a:moveTo>
                  <a:lnTo>
                    <a:pt x="28956" y="0"/>
                  </a:lnTo>
                </a:path>
              </a:pathLst>
            </a:custGeom>
            <a:ln w="9144">
              <a:solidFill>
                <a:srgbClr val="57585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7" name="object 5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506211" y="4349495"/>
              <a:ext cx="626364" cy="394716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669280" y="5640323"/>
              <a:ext cx="464819" cy="112775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739384" y="5791200"/>
              <a:ext cx="397763" cy="94488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024116" y="2334767"/>
              <a:ext cx="140207" cy="123444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190231" y="2342387"/>
              <a:ext cx="288036" cy="117348"/>
            </a:xfrm>
            <a:prstGeom prst="rect">
              <a:avLst/>
            </a:prstGeom>
          </p:spPr>
        </p:pic>
        <p:sp>
          <p:nvSpPr>
            <p:cNvPr id="62" name="object 62"/>
            <p:cNvSpPr/>
            <p:nvPr/>
          </p:nvSpPr>
          <p:spPr>
            <a:xfrm>
              <a:off x="7504176" y="2333243"/>
              <a:ext cx="12700" cy="125095"/>
            </a:xfrm>
            <a:custGeom>
              <a:avLst/>
              <a:gdLst/>
              <a:ahLst/>
              <a:cxnLst/>
              <a:rect l="l" t="t" r="r" b="b"/>
              <a:pathLst>
                <a:path w="12700" h="125094">
                  <a:moveTo>
                    <a:pt x="12192" y="0"/>
                  </a:moveTo>
                  <a:lnTo>
                    <a:pt x="0" y="0"/>
                  </a:lnTo>
                  <a:lnTo>
                    <a:pt x="0" y="124967"/>
                  </a:lnTo>
                  <a:lnTo>
                    <a:pt x="12192" y="124967"/>
                  </a:lnTo>
                  <a:lnTo>
                    <a:pt x="12192" y="0"/>
                  </a:lnTo>
                  <a:close/>
                </a:path>
              </a:pathLst>
            </a:custGeom>
            <a:solidFill>
              <a:srgbClr val="221F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3" name="object 6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591044" y="2331719"/>
              <a:ext cx="1840992" cy="128015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505188" y="2336291"/>
              <a:ext cx="201168" cy="123444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726168" y="2366771"/>
              <a:ext cx="216407" cy="92963"/>
            </a:xfrm>
            <a:prstGeom prst="rect">
              <a:avLst/>
            </a:prstGeom>
          </p:spPr>
        </p:pic>
        <p:sp>
          <p:nvSpPr>
            <p:cNvPr id="66" name="object 66"/>
            <p:cNvSpPr/>
            <p:nvPr/>
          </p:nvSpPr>
          <p:spPr>
            <a:xfrm>
              <a:off x="9969995" y="2334780"/>
              <a:ext cx="13970" cy="123825"/>
            </a:xfrm>
            <a:custGeom>
              <a:avLst/>
              <a:gdLst/>
              <a:ahLst/>
              <a:cxnLst/>
              <a:rect l="l" t="t" r="r" b="b"/>
              <a:pathLst>
                <a:path w="13970" h="123825">
                  <a:moveTo>
                    <a:pt x="11176" y="33655"/>
                  </a:moveTo>
                  <a:lnTo>
                    <a:pt x="0" y="33655"/>
                  </a:lnTo>
                  <a:lnTo>
                    <a:pt x="0" y="123444"/>
                  </a:lnTo>
                  <a:lnTo>
                    <a:pt x="11176" y="123444"/>
                  </a:lnTo>
                  <a:lnTo>
                    <a:pt x="11176" y="33655"/>
                  </a:lnTo>
                  <a:close/>
                </a:path>
                <a:path w="13970" h="123825">
                  <a:moveTo>
                    <a:pt x="13716" y="0"/>
                  </a:moveTo>
                  <a:lnTo>
                    <a:pt x="0" y="0"/>
                  </a:lnTo>
                  <a:lnTo>
                    <a:pt x="0" y="13970"/>
                  </a:lnTo>
                  <a:lnTo>
                    <a:pt x="13716" y="13970"/>
                  </a:lnTo>
                  <a:lnTo>
                    <a:pt x="13716" y="0"/>
                  </a:lnTo>
                  <a:close/>
                </a:path>
              </a:pathLst>
            </a:custGeom>
            <a:solidFill>
              <a:srgbClr val="221F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7" name="object 6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008107" y="2366771"/>
              <a:ext cx="71627" cy="91439"/>
            </a:xfrm>
            <a:prstGeom prst="rect">
              <a:avLst/>
            </a:prstGeom>
          </p:spPr>
        </p:pic>
        <p:sp>
          <p:nvSpPr>
            <p:cNvPr id="68" name="object 68"/>
            <p:cNvSpPr/>
            <p:nvPr/>
          </p:nvSpPr>
          <p:spPr>
            <a:xfrm>
              <a:off x="7475220" y="3622547"/>
              <a:ext cx="655320" cy="242570"/>
            </a:xfrm>
            <a:custGeom>
              <a:avLst/>
              <a:gdLst/>
              <a:ahLst/>
              <a:cxnLst/>
              <a:rect l="l" t="t" r="r" b="b"/>
              <a:pathLst>
                <a:path w="655320" h="242570">
                  <a:moveTo>
                    <a:pt x="655320" y="0"/>
                  </a:moveTo>
                  <a:lnTo>
                    <a:pt x="0" y="0"/>
                  </a:lnTo>
                  <a:lnTo>
                    <a:pt x="0" y="242315"/>
                  </a:lnTo>
                  <a:lnTo>
                    <a:pt x="655320" y="242315"/>
                  </a:lnTo>
                  <a:lnTo>
                    <a:pt x="655320" y="0"/>
                  </a:lnTo>
                  <a:close/>
                </a:path>
              </a:pathLst>
            </a:custGeom>
            <a:solidFill>
              <a:srgbClr val="6CB33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7600188" y="3707891"/>
              <a:ext cx="405765" cy="56515"/>
            </a:xfrm>
            <a:custGeom>
              <a:avLst/>
              <a:gdLst/>
              <a:ahLst/>
              <a:cxnLst/>
              <a:rect l="l" t="t" r="r" b="b"/>
              <a:pathLst>
                <a:path w="405765" h="56514">
                  <a:moveTo>
                    <a:pt x="44196" y="3048"/>
                  </a:moveTo>
                  <a:lnTo>
                    <a:pt x="34798" y="3048"/>
                  </a:lnTo>
                  <a:lnTo>
                    <a:pt x="34798" y="39497"/>
                  </a:lnTo>
                  <a:lnTo>
                    <a:pt x="6731" y="3048"/>
                  </a:lnTo>
                  <a:lnTo>
                    <a:pt x="0" y="3048"/>
                  </a:lnTo>
                  <a:lnTo>
                    <a:pt x="0" y="56388"/>
                  </a:lnTo>
                  <a:lnTo>
                    <a:pt x="9398" y="56388"/>
                  </a:lnTo>
                  <a:lnTo>
                    <a:pt x="9398" y="18542"/>
                  </a:lnTo>
                  <a:lnTo>
                    <a:pt x="36195" y="56388"/>
                  </a:lnTo>
                  <a:lnTo>
                    <a:pt x="44196" y="56388"/>
                  </a:lnTo>
                  <a:lnTo>
                    <a:pt x="44196" y="3048"/>
                  </a:lnTo>
                  <a:close/>
                </a:path>
                <a:path w="405765" h="56514">
                  <a:moveTo>
                    <a:pt x="92951" y="39497"/>
                  </a:moveTo>
                  <a:lnTo>
                    <a:pt x="66535" y="19685"/>
                  </a:lnTo>
                  <a:lnTo>
                    <a:pt x="63868" y="18288"/>
                  </a:lnTo>
                  <a:lnTo>
                    <a:pt x="63868" y="14097"/>
                  </a:lnTo>
                  <a:lnTo>
                    <a:pt x="66535" y="9906"/>
                  </a:lnTo>
                  <a:lnTo>
                    <a:pt x="73139" y="8509"/>
                  </a:lnTo>
                  <a:lnTo>
                    <a:pt x="78473" y="9906"/>
                  </a:lnTo>
                  <a:lnTo>
                    <a:pt x="86347" y="14097"/>
                  </a:lnTo>
                  <a:lnTo>
                    <a:pt x="91681" y="8509"/>
                  </a:lnTo>
                  <a:lnTo>
                    <a:pt x="82410" y="2794"/>
                  </a:lnTo>
                  <a:lnTo>
                    <a:pt x="73139" y="0"/>
                  </a:lnTo>
                  <a:lnTo>
                    <a:pt x="66535" y="2794"/>
                  </a:lnTo>
                  <a:lnTo>
                    <a:pt x="61201" y="4191"/>
                  </a:lnTo>
                  <a:lnTo>
                    <a:pt x="57264" y="9906"/>
                  </a:lnTo>
                  <a:lnTo>
                    <a:pt x="54597" y="15494"/>
                  </a:lnTo>
                  <a:lnTo>
                    <a:pt x="57264" y="24003"/>
                  </a:lnTo>
                  <a:lnTo>
                    <a:pt x="58661" y="28194"/>
                  </a:lnTo>
                  <a:lnTo>
                    <a:pt x="63868" y="29591"/>
                  </a:lnTo>
                  <a:lnTo>
                    <a:pt x="71869" y="33782"/>
                  </a:lnTo>
                  <a:lnTo>
                    <a:pt x="81013" y="36703"/>
                  </a:lnTo>
                  <a:lnTo>
                    <a:pt x="82410" y="39497"/>
                  </a:lnTo>
                  <a:lnTo>
                    <a:pt x="85077" y="40894"/>
                  </a:lnTo>
                  <a:lnTo>
                    <a:pt x="82410" y="43688"/>
                  </a:lnTo>
                  <a:lnTo>
                    <a:pt x="81013" y="46482"/>
                  </a:lnTo>
                  <a:lnTo>
                    <a:pt x="75806" y="49276"/>
                  </a:lnTo>
                  <a:lnTo>
                    <a:pt x="66535" y="46482"/>
                  </a:lnTo>
                  <a:lnTo>
                    <a:pt x="58661" y="40894"/>
                  </a:lnTo>
                  <a:lnTo>
                    <a:pt x="53327" y="46482"/>
                  </a:lnTo>
                  <a:lnTo>
                    <a:pt x="58661" y="50800"/>
                  </a:lnTo>
                  <a:lnTo>
                    <a:pt x="62598" y="54991"/>
                  </a:lnTo>
                  <a:lnTo>
                    <a:pt x="75806" y="56388"/>
                  </a:lnTo>
                  <a:lnTo>
                    <a:pt x="92951" y="40894"/>
                  </a:lnTo>
                  <a:lnTo>
                    <a:pt x="92951" y="39497"/>
                  </a:lnTo>
                  <a:close/>
                </a:path>
                <a:path w="405765" h="56514">
                  <a:moveTo>
                    <a:pt x="146304" y="3048"/>
                  </a:moveTo>
                  <a:lnTo>
                    <a:pt x="134493" y="3048"/>
                  </a:lnTo>
                  <a:lnTo>
                    <a:pt x="122682" y="21336"/>
                  </a:lnTo>
                  <a:lnTo>
                    <a:pt x="109601" y="3048"/>
                  </a:lnTo>
                  <a:lnTo>
                    <a:pt x="99060" y="3048"/>
                  </a:lnTo>
                  <a:lnTo>
                    <a:pt x="117475" y="28321"/>
                  </a:lnTo>
                  <a:lnTo>
                    <a:pt x="99060" y="56388"/>
                  </a:lnTo>
                  <a:lnTo>
                    <a:pt x="108204" y="56388"/>
                  </a:lnTo>
                  <a:lnTo>
                    <a:pt x="122682" y="35306"/>
                  </a:lnTo>
                  <a:lnTo>
                    <a:pt x="134493" y="56388"/>
                  </a:lnTo>
                  <a:lnTo>
                    <a:pt x="146304" y="56388"/>
                  </a:lnTo>
                  <a:lnTo>
                    <a:pt x="127889" y="28321"/>
                  </a:lnTo>
                  <a:lnTo>
                    <a:pt x="146304" y="3048"/>
                  </a:lnTo>
                  <a:close/>
                </a:path>
                <a:path w="405765" h="56514">
                  <a:moveTo>
                    <a:pt x="217919" y="8509"/>
                  </a:moveTo>
                  <a:lnTo>
                    <a:pt x="211442" y="2794"/>
                  </a:lnTo>
                  <a:lnTo>
                    <a:pt x="206235" y="0"/>
                  </a:lnTo>
                  <a:lnTo>
                    <a:pt x="193281" y="0"/>
                  </a:lnTo>
                  <a:lnTo>
                    <a:pt x="188074" y="2794"/>
                  </a:lnTo>
                  <a:lnTo>
                    <a:pt x="180200" y="8509"/>
                  </a:lnTo>
                  <a:lnTo>
                    <a:pt x="174993" y="18288"/>
                  </a:lnTo>
                  <a:lnTo>
                    <a:pt x="173723" y="29591"/>
                  </a:lnTo>
                  <a:lnTo>
                    <a:pt x="174993" y="39497"/>
                  </a:lnTo>
                  <a:lnTo>
                    <a:pt x="180200" y="49276"/>
                  </a:lnTo>
                  <a:lnTo>
                    <a:pt x="188074" y="54991"/>
                  </a:lnTo>
                  <a:lnTo>
                    <a:pt x="198361" y="56388"/>
                  </a:lnTo>
                  <a:lnTo>
                    <a:pt x="206235" y="56388"/>
                  </a:lnTo>
                  <a:lnTo>
                    <a:pt x="211442" y="54991"/>
                  </a:lnTo>
                  <a:lnTo>
                    <a:pt x="215379" y="50800"/>
                  </a:lnTo>
                  <a:lnTo>
                    <a:pt x="217919" y="46482"/>
                  </a:lnTo>
                  <a:lnTo>
                    <a:pt x="212712" y="40894"/>
                  </a:lnTo>
                  <a:lnTo>
                    <a:pt x="207505" y="45085"/>
                  </a:lnTo>
                  <a:lnTo>
                    <a:pt x="198361" y="46482"/>
                  </a:lnTo>
                  <a:lnTo>
                    <a:pt x="190614" y="46482"/>
                  </a:lnTo>
                  <a:lnTo>
                    <a:pt x="188074" y="43688"/>
                  </a:lnTo>
                  <a:lnTo>
                    <a:pt x="184137" y="35179"/>
                  </a:lnTo>
                  <a:lnTo>
                    <a:pt x="182867" y="29591"/>
                  </a:lnTo>
                  <a:lnTo>
                    <a:pt x="182867" y="28194"/>
                  </a:lnTo>
                  <a:lnTo>
                    <a:pt x="184137" y="21082"/>
                  </a:lnTo>
                  <a:lnTo>
                    <a:pt x="188074" y="14097"/>
                  </a:lnTo>
                  <a:lnTo>
                    <a:pt x="190614" y="9906"/>
                  </a:lnTo>
                  <a:lnTo>
                    <a:pt x="198361" y="9906"/>
                  </a:lnTo>
                  <a:lnTo>
                    <a:pt x="206235" y="11303"/>
                  </a:lnTo>
                  <a:lnTo>
                    <a:pt x="212712" y="15494"/>
                  </a:lnTo>
                  <a:lnTo>
                    <a:pt x="216877" y="9906"/>
                  </a:lnTo>
                  <a:lnTo>
                    <a:pt x="217919" y="8509"/>
                  </a:lnTo>
                  <a:close/>
                </a:path>
                <a:path w="405765" h="56514">
                  <a:moveTo>
                    <a:pt x="265176" y="3048"/>
                  </a:moveTo>
                  <a:lnTo>
                    <a:pt x="224028" y="3048"/>
                  </a:lnTo>
                  <a:lnTo>
                    <a:pt x="224028" y="10033"/>
                  </a:lnTo>
                  <a:lnTo>
                    <a:pt x="240792" y="10033"/>
                  </a:lnTo>
                  <a:lnTo>
                    <a:pt x="240792" y="56388"/>
                  </a:lnTo>
                  <a:lnTo>
                    <a:pt x="249682" y="56388"/>
                  </a:lnTo>
                  <a:lnTo>
                    <a:pt x="249682" y="10033"/>
                  </a:lnTo>
                  <a:lnTo>
                    <a:pt x="265176" y="10033"/>
                  </a:lnTo>
                  <a:lnTo>
                    <a:pt x="265176" y="3048"/>
                  </a:lnTo>
                  <a:close/>
                </a:path>
                <a:path w="405765" h="56514">
                  <a:moveTo>
                    <a:pt x="310883" y="46609"/>
                  </a:moveTo>
                  <a:lnTo>
                    <a:pt x="282308" y="46609"/>
                  </a:lnTo>
                  <a:lnTo>
                    <a:pt x="282308" y="3048"/>
                  </a:lnTo>
                  <a:lnTo>
                    <a:pt x="272783" y="3048"/>
                  </a:lnTo>
                  <a:lnTo>
                    <a:pt x="272783" y="56388"/>
                  </a:lnTo>
                  <a:lnTo>
                    <a:pt x="310883" y="56388"/>
                  </a:lnTo>
                  <a:lnTo>
                    <a:pt x="310883" y="46609"/>
                  </a:lnTo>
                  <a:close/>
                </a:path>
                <a:path w="405765" h="56514">
                  <a:moveTo>
                    <a:pt x="381000" y="28194"/>
                  </a:moveTo>
                  <a:lnTo>
                    <a:pt x="378460" y="18288"/>
                  </a:lnTo>
                  <a:lnTo>
                    <a:pt x="375793" y="8509"/>
                  </a:lnTo>
                  <a:lnTo>
                    <a:pt x="371983" y="5715"/>
                  </a:lnTo>
                  <a:lnTo>
                    <a:pt x="371983" y="21082"/>
                  </a:lnTo>
                  <a:lnTo>
                    <a:pt x="371983" y="35179"/>
                  </a:lnTo>
                  <a:lnTo>
                    <a:pt x="368046" y="43688"/>
                  </a:lnTo>
                  <a:lnTo>
                    <a:pt x="364236" y="46482"/>
                  </a:lnTo>
                  <a:lnTo>
                    <a:pt x="359029" y="49276"/>
                  </a:lnTo>
                  <a:lnTo>
                    <a:pt x="353822" y="46482"/>
                  </a:lnTo>
                  <a:lnTo>
                    <a:pt x="350012" y="43688"/>
                  </a:lnTo>
                  <a:lnTo>
                    <a:pt x="346075" y="35179"/>
                  </a:lnTo>
                  <a:lnTo>
                    <a:pt x="346075" y="21082"/>
                  </a:lnTo>
                  <a:lnTo>
                    <a:pt x="350012" y="14097"/>
                  </a:lnTo>
                  <a:lnTo>
                    <a:pt x="353822" y="9906"/>
                  </a:lnTo>
                  <a:lnTo>
                    <a:pt x="359029" y="8509"/>
                  </a:lnTo>
                  <a:lnTo>
                    <a:pt x="364236" y="9906"/>
                  </a:lnTo>
                  <a:lnTo>
                    <a:pt x="368046" y="14097"/>
                  </a:lnTo>
                  <a:lnTo>
                    <a:pt x="371983" y="21082"/>
                  </a:lnTo>
                  <a:lnTo>
                    <a:pt x="371983" y="5715"/>
                  </a:lnTo>
                  <a:lnTo>
                    <a:pt x="364236" y="0"/>
                  </a:lnTo>
                  <a:lnTo>
                    <a:pt x="353822" y="0"/>
                  </a:lnTo>
                  <a:lnTo>
                    <a:pt x="350012" y="2794"/>
                  </a:lnTo>
                  <a:lnTo>
                    <a:pt x="343535" y="8509"/>
                  </a:lnTo>
                  <a:lnTo>
                    <a:pt x="339598" y="18288"/>
                  </a:lnTo>
                  <a:lnTo>
                    <a:pt x="338328" y="29591"/>
                  </a:lnTo>
                  <a:lnTo>
                    <a:pt x="339598" y="39497"/>
                  </a:lnTo>
                  <a:lnTo>
                    <a:pt x="343535" y="49276"/>
                  </a:lnTo>
                  <a:lnTo>
                    <a:pt x="350012" y="54991"/>
                  </a:lnTo>
                  <a:lnTo>
                    <a:pt x="353822" y="56388"/>
                  </a:lnTo>
                  <a:lnTo>
                    <a:pt x="364236" y="56388"/>
                  </a:lnTo>
                  <a:lnTo>
                    <a:pt x="368046" y="54991"/>
                  </a:lnTo>
                  <a:lnTo>
                    <a:pt x="375793" y="49276"/>
                  </a:lnTo>
                  <a:lnTo>
                    <a:pt x="378460" y="39497"/>
                  </a:lnTo>
                  <a:lnTo>
                    <a:pt x="381000" y="29591"/>
                  </a:lnTo>
                  <a:lnTo>
                    <a:pt x="381000" y="28194"/>
                  </a:lnTo>
                  <a:close/>
                </a:path>
                <a:path w="405765" h="56514">
                  <a:moveTo>
                    <a:pt x="405384" y="0"/>
                  </a:moveTo>
                  <a:lnTo>
                    <a:pt x="400050" y="0"/>
                  </a:lnTo>
                  <a:lnTo>
                    <a:pt x="385572" y="5588"/>
                  </a:lnTo>
                  <a:lnTo>
                    <a:pt x="386842" y="14097"/>
                  </a:lnTo>
                  <a:lnTo>
                    <a:pt x="396113" y="9906"/>
                  </a:lnTo>
                  <a:lnTo>
                    <a:pt x="396113" y="56388"/>
                  </a:lnTo>
                  <a:lnTo>
                    <a:pt x="405384" y="56388"/>
                  </a:lnTo>
                  <a:lnTo>
                    <a:pt x="40538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8371332" y="3622547"/>
              <a:ext cx="655320" cy="242570"/>
            </a:xfrm>
            <a:custGeom>
              <a:avLst/>
              <a:gdLst/>
              <a:ahLst/>
              <a:cxnLst/>
              <a:rect l="l" t="t" r="r" b="b"/>
              <a:pathLst>
                <a:path w="655320" h="242570">
                  <a:moveTo>
                    <a:pt x="655320" y="0"/>
                  </a:moveTo>
                  <a:lnTo>
                    <a:pt x="0" y="0"/>
                  </a:lnTo>
                  <a:lnTo>
                    <a:pt x="0" y="242315"/>
                  </a:lnTo>
                  <a:lnTo>
                    <a:pt x="655320" y="242315"/>
                  </a:lnTo>
                  <a:lnTo>
                    <a:pt x="655320" y="0"/>
                  </a:lnTo>
                  <a:close/>
                </a:path>
              </a:pathLst>
            </a:custGeom>
            <a:solidFill>
              <a:srgbClr val="6CB33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8487156" y="3707891"/>
              <a:ext cx="426720" cy="56515"/>
            </a:xfrm>
            <a:custGeom>
              <a:avLst/>
              <a:gdLst/>
              <a:ahLst/>
              <a:cxnLst/>
              <a:rect l="l" t="t" r="r" b="b"/>
              <a:pathLst>
                <a:path w="426720" h="56514">
                  <a:moveTo>
                    <a:pt x="47244" y="3048"/>
                  </a:moveTo>
                  <a:lnTo>
                    <a:pt x="37846" y="3048"/>
                  </a:lnTo>
                  <a:lnTo>
                    <a:pt x="37846" y="39497"/>
                  </a:lnTo>
                  <a:lnTo>
                    <a:pt x="9398" y="3048"/>
                  </a:lnTo>
                  <a:lnTo>
                    <a:pt x="0" y="3048"/>
                  </a:lnTo>
                  <a:lnTo>
                    <a:pt x="0" y="56388"/>
                  </a:lnTo>
                  <a:lnTo>
                    <a:pt x="9398" y="56388"/>
                  </a:lnTo>
                  <a:lnTo>
                    <a:pt x="9398" y="18542"/>
                  </a:lnTo>
                  <a:lnTo>
                    <a:pt x="37846" y="56388"/>
                  </a:lnTo>
                  <a:lnTo>
                    <a:pt x="47244" y="56388"/>
                  </a:lnTo>
                  <a:lnTo>
                    <a:pt x="47244" y="3048"/>
                  </a:lnTo>
                  <a:close/>
                </a:path>
                <a:path w="426720" h="56514">
                  <a:moveTo>
                    <a:pt x="94488" y="39497"/>
                  </a:moveTo>
                  <a:lnTo>
                    <a:pt x="91821" y="33782"/>
                  </a:lnTo>
                  <a:lnTo>
                    <a:pt x="90551" y="29591"/>
                  </a:lnTo>
                  <a:lnTo>
                    <a:pt x="85217" y="28194"/>
                  </a:lnTo>
                  <a:lnTo>
                    <a:pt x="77216" y="24003"/>
                  </a:lnTo>
                  <a:lnTo>
                    <a:pt x="67945" y="19685"/>
                  </a:lnTo>
                  <a:lnTo>
                    <a:pt x="66675" y="18288"/>
                  </a:lnTo>
                  <a:lnTo>
                    <a:pt x="64008" y="15494"/>
                  </a:lnTo>
                  <a:lnTo>
                    <a:pt x="66675" y="14097"/>
                  </a:lnTo>
                  <a:lnTo>
                    <a:pt x="67945" y="9906"/>
                  </a:lnTo>
                  <a:lnTo>
                    <a:pt x="73279" y="8509"/>
                  </a:lnTo>
                  <a:lnTo>
                    <a:pt x="81153" y="9906"/>
                  </a:lnTo>
                  <a:lnTo>
                    <a:pt x="87884" y="14097"/>
                  </a:lnTo>
                  <a:lnTo>
                    <a:pt x="91821" y="8509"/>
                  </a:lnTo>
                  <a:lnTo>
                    <a:pt x="85217" y="2794"/>
                  </a:lnTo>
                  <a:lnTo>
                    <a:pt x="73279" y="0"/>
                  </a:lnTo>
                  <a:lnTo>
                    <a:pt x="66675" y="2794"/>
                  </a:lnTo>
                  <a:lnTo>
                    <a:pt x="61341" y="4191"/>
                  </a:lnTo>
                  <a:lnTo>
                    <a:pt x="57277" y="9906"/>
                  </a:lnTo>
                  <a:lnTo>
                    <a:pt x="57277" y="24003"/>
                  </a:lnTo>
                  <a:lnTo>
                    <a:pt x="61341" y="28194"/>
                  </a:lnTo>
                  <a:lnTo>
                    <a:pt x="66675" y="29591"/>
                  </a:lnTo>
                  <a:lnTo>
                    <a:pt x="73279" y="33782"/>
                  </a:lnTo>
                  <a:lnTo>
                    <a:pt x="82550" y="36703"/>
                  </a:lnTo>
                  <a:lnTo>
                    <a:pt x="85217" y="39497"/>
                  </a:lnTo>
                  <a:lnTo>
                    <a:pt x="85217" y="43688"/>
                  </a:lnTo>
                  <a:lnTo>
                    <a:pt x="82550" y="46482"/>
                  </a:lnTo>
                  <a:lnTo>
                    <a:pt x="75946" y="49276"/>
                  </a:lnTo>
                  <a:lnTo>
                    <a:pt x="66675" y="46482"/>
                  </a:lnTo>
                  <a:lnTo>
                    <a:pt x="58674" y="40894"/>
                  </a:lnTo>
                  <a:lnTo>
                    <a:pt x="53340" y="46482"/>
                  </a:lnTo>
                  <a:lnTo>
                    <a:pt x="58674" y="50800"/>
                  </a:lnTo>
                  <a:lnTo>
                    <a:pt x="64008" y="54991"/>
                  </a:lnTo>
                  <a:lnTo>
                    <a:pt x="75946" y="56388"/>
                  </a:lnTo>
                  <a:lnTo>
                    <a:pt x="82550" y="54991"/>
                  </a:lnTo>
                  <a:lnTo>
                    <a:pt x="87884" y="53594"/>
                  </a:lnTo>
                  <a:lnTo>
                    <a:pt x="90271" y="49276"/>
                  </a:lnTo>
                  <a:lnTo>
                    <a:pt x="91821" y="46482"/>
                  </a:lnTo>
                  <a:lnTo>
                    <a:pt x="94488" y="40894"/>
                  </a:lnTo>
                  <a:lnTo>
                    <a:pt x="94488" y="39497"/>
                  </a:lnTo>
                  <a:close/>
                </a:path>
                <a:path w="426720" h="56514">
                  <a:moveTo>
                    <a:pt x="146291" y="3048"/>
                  </a:moveTo>
                  <a:lnTo>
                    <a:pt x="135750" y="3048"/>
                  </a:lnTo>
                  <a:lnTo>
                    <a:pt x="122669" y="21336"/>
                  </a:lnTo>
                  <a:lnTo>
                    <a:pt x="109588" y="3048"/>
                  </a:lnTo>
                  <a:lnTo>
                    <a:pt x="100317" y="3048"/>
                  </a:lnTo>
                  <a:lnTo>
                    <a:pt x="117462" y="28321"/>
                  </a:lnTo>
                  <a:lnTo>
                    <a:pt x="99047" y="56388"/>
                  </a:lnTo>
                  <a:lnTo>
                    <a:pt x="109588" y="56388"/>
                  </a:lnTo>
                  <a:lnTo>
                    <a:pt x="122669" y="35306"/>
                  </a:lnTo>
                  <a:lnTo>
                    <a:pt x="137147" y="56388"/>
                  </a:lnTo>
                  <a:lnTo>
                    <a:pt x="146291" y="56388"/>
                  </a:lnTo>
                  <a:lnTo>
                    <a:pt x="127876" y="28321"/>
                  </a:lnTo>
                  <a:lnTo>
                    <a:pt x="146291" y="3048"/>
                  </a:lnTo>
                  <a:close/>
                </a:path>
                <a:path w="426720" h="56514">
                  <a:moveTo>
                    <a:pt x="220967" y="8509"/>
                  </a:moveTo>
                  <a:lnTo>
                    <a:pt x="211823" y="2794"/>
                  </a:lnTo>
                  <a:lnTo>
                    <a:pt x="206489" y="0"/>
                  </a:lnTo>
                  <a:lnTo>
                    <a:pt x="194678" y="0"/>
                  </a:lnTo>
                  <a:lnTo>
                    <a:pt x="189471" y="2794"/>
                  </a:lnTo>
                  <a:lnTo>
                    <a:pt x="180327" y="8509"/>
                  </a:lnTo>
                  <a:lnTo>
                    <a:pt x="174993" y="18288"/>
                  </a:lnTo>
                  <a:lnTo>
                    <a:pt x="173723" y="29591"/>
                  </a:lnTo>
                  <a:lnTo>
                    <a:pt x="174993" y="39497"/>
                  </a:lnTo>
                  <a:lnTo>
                    <a:pt x="180327" y="49276"/>
                  </a:lnTo>
                  <a:lnTo>
                    <a:pt x="189471" y="54991"/>
                  </a:lnTo>
                  <a:lnTo>
                    <a:pt x="198615" y="56388"/>
                  </a:lnTo>
                  <a:lnTo>
                    <a:pt x="206489" y="56388"/>
                  </a:lnTo>
                  <a:lnTo>
                    <a:pt x="211823" y="54991"/>
                  </a:lnTo>
                  <a:lnTo>
                    <a:pt x="217030" y="50800"/>
                  </a:lnTo>
                  <a:lnTo>
                    <a:pt x="220967" y="46482"/>
                  </a:lnTo>
                  <a:lnTo>
                    <a:pt x="215760" y="40894"/>
                  </a:lnTo>
                  <a:lnTo>
                    <a:pt x="207886" y="45085"/>
                  </a:lnTo>
                  <a:lnTo>
                    <a:pt x="201282" y="46482"/>
                  </a:lnTo>
                  <a:lnTo>
                    <a:pt x="193408" y="46482"/>
                  </a:lnTo>
                  <a:lnTo>
                    <a:pt x="188201" y="43688"/>
                  </a:lnTo>
                  <a:lnTo>
                    <a:pt x="184264" y="35179"/>
                  </a:lnTo>
                  <a:lnTo>
                    <a:pt x="182867" y="29591"/>
                  </a:lnTo>
                  <a:lnTo>
                    <a:pt x="182867" y="28194"/>
                  </a:lnTo>
                  <a:lnTo>
                    <a:pt x="184264" y="21082"/>
                  </a:lnTo>
                  <a:lnTo>
                    <a:pt x="188201" y="14097"/>
                  </a:lnTo>
                  <a:lnTo>
                    <a:pt x="193408" y="9906"/>
                  </a:lnTo>
                  <a:lnTo>
                    <a:pt x="201282" y="9906"/>
                  </a:lnTo>
                  <a:lnTo>
                    <a:pt x="207886" y="11303"/>
                  </a:lnTo>
                  <a:lnTo>
                    <a:pt x="213093" y="15494"/>
                  </a:lnTo>
                  <a:lnTo>
                    <a:pt x="219392" y="9906"/>
                  </a:lnTo>
                  <a:lnTo>
                    <a:pt x="220967" y="8509"/>
                  </a:lnTo>
                  <a:close/>
                </a:path>
                <a:path w="426720" h="56514">
                  <a:moveTo>
                    <a:pt x="266700" y="3048"/>
                  </a:moveTo>
                  <a:lnTo>
                    <a:pt x="225552" y="3048"/>
                  </a:lnTo>
                  <a:lnTo>
                    <a:pt x="225552" y="10033"/>
                  </a:lnTo>
                  <a:lnTo>
                    <a:pt x="241046" y="10033"/>
                  </a:lnTo>
                  <a:lnTo>
                    <a:pt x="241046" y="56388"/>
                  </a:lnTo>
                  <a:lnTo>
                    <a:pt x="249936" y="56388"/>
                  </a:lnTo>
                  <a:lnTo>
                    <a:pt x="249936" y="10033"/>
                  </a:lnTo>
                  <a:lnTo>
                    <a:pt x="266700" y="10033"/>
                  </a:lnTo>
                  <a:lnTo>
                    <a:pt x="266700" y="3048"/>
                  </a:lnTo>
                  <a:close/>
                </a:path>
                <a:path w="426720" h="56514">
                  <a:moveTo>
                    <a:pt x="312420" y="46609"/>
                  </a:moveTo>
                  <a:lnTo>
                    <a:pt x="283845" y="46609"/>
                  </a:lnTo>
                  <a:lnTo>
                    <a:pt x="283845" y="3048"/>
                  </a:lnTo>
                  <a:lnTo>
                    <a:pt x="274320" y="3048"/>
                  </a:lnTo>
                  <a:lnTo>
                    <a:pt x="274320" y="56388"/>
                  </a:lnTo>
                  <a:lnTo>
                    <a:pt x="312420" y="56388"/>
                  </a:lnTo>
                  <a:lnTo>
                    <a:pt x="312420" y="46609"/>
                  </a:lnTo>
                  <a:close/>
                </a:path>
                <a:path w="426720" h="56514">
                  <a:moveTo>
                    <a:pt x="382511" y="28194"/>
                  </a:moveTo>
                  <a:lnTo>
                    <a:pt x="381241" y="18288"/>
                  </a:lnTo>
                  <a:lnTo>
                    <a:pt x="376034" y="8509"/>
                  </a:lnTo>
                  <a:lnTo>
                    <a:pt x="373367" y="6578"/>
                  </a:lnTo>
                  <a:lnTo>
                    <a:pt x="373367" y="29591"/>
                  </a:lnTo>
                  <a:lnTo>
                    <a:pt x="372097" y="35179"/>
                  </a:lnTo>
                  <a:lnTo>
                    <a:pt x="370827" y="43688"/>
                  </a:lnTo>
                  <a:lnTo>
                    <a:pt x="364350" y="46482"/>
                  </a:lnTo>
                  <a:lnTo>
                    <a:pt x="361683" y="49276"/>
                  </a:lnTo>
                  <a:lnTo>
                    <a:pt x="356476" y="46482"/>
                  </a:lnTo>
                  <a:lnTo>
                    <a:pt x="349999" y="43688"/>
                  </a:lnTo>
                  <a:lnTo>
                    <a:pt x="348729" y="35179"/>
                  </a:lnTo>
                  <a:lnTo>
                    <a:pt x="347459" y="29591"/>
                  </a:lnTo>
                  <a:lnTo>
                    <a:pt x="347459" y="28194"/>
                  </a:lnTo>
                  <a:lnTo>
                    <a:pt x="349999" y="14097"/>
                  </a:lnTo>
                  <a:lnTo>
                    <a:pt x="353936" y="9906"/>
                  </a:lnTo>
                  <a:lnTo>
                    <a:pt x="359143" y="8509"/>
                  </a:lnTo>
                  <a:lnTo>
                    <a:pt x="364350" y="9906"/>
                  </a:lnTo>
                  <a:lnTo>
                    <a:pt x="370827" y="14097"/>
                  </a:lnTo>
                  <a:lnTo>
                    <a:pt x="372097" y="21082"/>
                  </a:lnTo>
                  <a:lnTo>
                    <a:pt x="373367" y="29591"/>
                  </a:lnTo>
                  <a:lnTo>
                    <a:pt x="373367" y="6578"/>
                  </a:lnTo>
                  <a:lnTo>
                    <a:pt x="364350" y="0"/>
                  </a:lnTo>
                  <a:lnTo>
                    <a:pt x="356476" y="0"/>
                  </a:lnTo>
                  <a:lnTo>
                    <a:pt x="349999" y="2794"/>
                  </a:lnTo>
                  <a:lnTo>
                    <a:pt x="344792" y="8509"/>
                  </a:lnTo>
                  <a:lnTo>
                    <a:pt x="339585" y="18288"/>
                  </a:lnTo>
                  <a:lnTo>
                    <a:pt x="338315" y="29591"/>
                  </a:lnTo>
                  <a:lnTo>
                    <a:pt x="339585" y="39497"/>
                  </a:lnTo>
                  <a:lnTo>
                    <a:pt x="344792" y="49276"/>
                  </a:lnTo>
                  <a:lnTo>
                    <a:pt x="349999" y="54991"/>
                  </a:lnTo>
                  <a:lnTo>
                    <a:pt x="356476" y="56388"/>
                  </a:lnTo>
                  <a:lnTo>
                    <a:pt x="364350" y="56388"/>
                  </a:lnTo>
                  <a:lnTo>
                    <a:pt x="368160" y="54991"/>
                  </a:lnTo>
                  <a:lnTo>
                    <a:pt x="376034" y="49276"/>
                  </a:lnTo>
                  <a:lnTo>
                    <a:pt x="381241" y="39497"/>
                  </a:lnTo>
                  <a:lnTo>
                    <a:pt x="382511" y="29591"/>
                  </a:lnTo>
                  <a:lnTo>
                    <a:pt x="382511" y="28194"/>
                  </a:lnTo>
                  <a:close/>
                </a:path>
                <a:path w="426720" h="56514">
                  <a:moveTo>
                    <a:pt x="426720" y="46482"/>
                  </a:moveTo>
                  <a:lnTo>
                    <a:pt x="400431" y="46482"/>
                  </a:lnTo>
                  <a:lnTo>
                    <a:pt x="412242" y="36703"/>
                  </a:lnTo>
                  <a:lnTo>
                    <a:pt x="422783" y="28194"/>
                  </a:lnTo>
                  <a:lnTo>
                    <a:pt x="424053" y="24003"/>
                  </a:lnTo>
                  <a:lnTo>
                    <a:pt x="424053" y="9906"/>
                  </a:lnTo>
                  <a:lnTo>
                    <a:pt x="421513" y="4191"/>
                  </a:lnTo>
                  <a:lnTo>
                    <a:pt x="414909" y="2794"/>
                  </a:lnTo>
                  <a:lnTo>
                    <a:pt x="408305" y="0"/>
                  </a:lnTo>
                  <a:lnTo>
                    <a:pt x="403098" y="2794"/>
                  </a:lnTo>
                  <a:lnTo>
                    <a:pt x="396494" y="4191"/>
                  </a:lnTo>
                  <a:lnTo>
                    <a:pt x="393827" y="5588"/>
                  </a:lnTo>
                  <a:lnTo>
                    <a:pt x="389890" y="11303"/>
                  </a:lnTo>
                  <a:lnTo>
                    <a:pt x="395224" y="18288"/>
                  </a:lnTo>
                  <a:lnTo>
                    <a:pt x="400431" y="11303"/>
                  </a:lnTo>
                  <a:lnTo>
                    <a:pt x="408305" y="9906"/>
                  </a:lnTo>
                  <a:lnTo>
                    <a:pt x="412242" y="9906"/>
                  </a:lnTo>
                  <a:lnTo>
                    <a:pt x="413639" y="11303"/>
                  </a:lnTo>
                  <a:lnTo>
                    <a:pt x="414909" y="14097"/>
                  </a:lnTo>
                  <a:lnTo>
                    <a:pt x="414909" y="21082"/>
                  </a:lnTo>
                  <a:lnTo>
                    <a:pt x="413639" y="24003"/>
                  </a:lnTo>
                  <a:lnTo>
                    <a:pt x="405638" y="30988"/>
                  </a:lnTo>
                  <a:lnTo>
                    <a:pt x="388620" y="49276"/>
                  </a:lnTo>
                  <a:lnTo>
                    <a:pt x="388620" y="56388"/>
                  </a:lnTo>
                  <a:lnTo>
                    <a:pt x="426720" y="56388"/>
                  </a:lnTo>
                  <a:lnTo>
                    <a:pt x="426720" y="4648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9267444" y="3622547"/>
              <a:ext cx="657225" cy="242570"/>
            </a:xfrm>
            <a:custGeom>
              <a:avLst/>
              <a:gdLst/>
              <a:ahLst/>
              <a:cxnLst/>
              <a:rect l="l" t="t" r="r" b="b"/>
              <a:pathLst>
                <a:path w="657225" h="242570">
                  <a:moveTo>
                    <a:pt x="656844" y="0"/>
                  </a:moveTo>
                  <a:lnTo>
                    <a:pt x="0" y="0"/>
                  </a:lnTo>
                  <a:lnTo>
                    <a:pt x="0" y="242315"/>
                  </a:lnTo>
                  <a:lnTo>
                    <a:pt x="656844" y="242315"/>
                  </a:lnTo>
                  <a:lnTo>
                    <a:pt x="656844" y="0"/>
                  </a:lnTo>
                  <a:close/>
                </a:path>
              </a:pathLst>
            </a:custGeom>
            <a:solidFill>
              <a:srgbClr val="6CB33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9384792" y="3707891"/>
              <a:ext cx="424180" cy="56515"/>
            </a:xfrm>
            <a:custGeom>
              <a:avLst/>
              <a:gdLst/>
              <a:ahLst/>
              <a:cxnLst/>
              <a:rect l="l" t="t" r="r" b="b"/>
              <a:pathLst>
                <a:path w="424179" h="56514">
                  <a:moveTo>
                    <a:pt x="42672" y="3048"/>
                  </a:moveTo>
                  <a:lnTo>
                    <a:pt x="33655" y="3048"/>
                  </a:lnTo>
                  <a:lnTo>
                    <a:pt x="33655" y="39497"/>
                  </a:lnTo>
                  <a:lnTo>
                    <a:pt x="6477" y="3048"/>
                  </a:lnTo>
                  <a:lnTo>
                    <a:pt x="0" y="3048"/>
                  </a:lnTo>
                  <a:lnTo>
                    <a:pt x="0" y="56388"/>
                  </a:lnTo>
                  <a:lnTo>
                    <a:pt x="9017" y="56388"/>
                  </a:lnTo>
                  <a:lnTo>
                    <a:pt x="9017" y="18542"/>
                  </a:lnTo>
                  <a:lnTo>
                    <a:pt x="36195" y="56388"/>
                  </a:lnTo>
                  <a:lnTo>
                    <a:pt x="42672" y="56388"/>
                  </a:lnTo>
                  <a:lnTo>
                    <a:pt x="42672" y="3048"/>
                  </a:lnTo>
                  <a:close/>
                </a:path>
                <a:path w="424179" h="56514">
                  <a:moveTo>
                    <a:pt x="92964" y="39497"/>
                  </a:moveTo>
                  <a:lnTo>
                    <a:pt x="90297" y="33782"/>
                  </a:lnTo>
                  <a:lnTo>
                    <a:pt x="89027" y="29591"/>
                  </a:lnTo>
                  <a:lnTo>
                    <a:pt x="83693" y="28194"/>
                  </a:lnTo>
                  <a:lnTo>
                    <a:pt x="75692" y="24003"/>
                  </a:lnTo>
                  <a:lnTo>
                    <a:pt x="65151" y="19685"/>
                  </a:lnTo>
                  <a:lnTo>
                    <a:pt x="62484" y="18288"/>
                  </a:lnTo>
                  <a:lnTo>
                    <a:pt x="62484" y="14097"/>
                  </a:lnTo>
                  <a:lnTo>
                    <a:pt x="65151" y="9906"/>
                  </a:lnTo>
                  <a:lnTo>
                    <a:pt x="71755" y="8509"/>
                  </a:lnTo>
                  <a:lnTo>
                    <a:pt x="79629" y="9906"/>
                  </a:lnTo>
                  <a:lnTo>
                    <a:pt x="84963" y="14097"/>
                  </a:lnTo>
                  <a:lnTo>
                    <a:pt x="90297" y="8509"/>
                  </a:lnTo>
                  <a:lnTo>
                    <a:pt x="81026" y="2794"/>
                  </a:lnTo>
                  <a:lnTo>
                    <a:pt x="71755" y="0"/>
                  </a:lnTo>
                  <a:lnTo>
                    <a:pt x="65151" y="2794"/>
                  </a:lnTo>
                  <a:lnTo>
                    <a:pt x="59817" y="4191"/>
                  </a:lnTo>
                  <a:lnTo>
                    <a:pt x="55753" y="9906"/>
                  </a:lnTo>
                  <a:lnTo>
                    <a:pt x="54483" y="15494"/>
                  </a:lnTo>
                  <a:lnTo>
                    <a:pt x="55753" y="24003"/>
                  </a:lnTo>
                  <a:lnTo>
                    <a:pt x="59817" y="28194"/>
                  </a:lnTo>
                  <a:lnTo>
                    <a:pt x="65151" y="29591"/>
                  </a:lnTo>
                  <a:lnTo>
                    <a:pt x="71755" y="33782"/>
                  </a:lnTo>
                  <a:lnTo>
                    <a:pt x="81026" y="36703"/>
                  </a:lnTo>
                  <a:lnTo>
                    <a:pt x="83693" y="39497"/>
                  </a:lnTo>
                  <a:lnTo>
                    <a:pt x="83693" y="43688"/>
                  </a:lnTo>
                  <a:lnTo>
                    <a:pt x="81026" y="46482"/>
                  </a:lnTo>
                  <a:lnTo>
                    <a:pt x="74422" y="49276"/>
                  </a:lnTo>
                  <a:lnTo>
                    <a:pt x="65151" y="46482"/>
                  </a:lnTo>
                  <a:lnTo>
                    <a:pt x="57150" y="40894"/>
                  </a:lnTo>
                  <a:lnTo>
                    <a:pt x="51816" y="46482"/>
                  </a:lnTo>
                  <a:lnTo>
                    <a:pt x="57150" y="50800"/>
                  </a:lnTo>
                  <a:lnTo>
                    <a:pt x="62484" y="54991"/>
                  </a:lnTo>
                  <a:lnTo>
                    <a:pt x="74422" y="56388"/>
                  </a:lnTo>
                  <a:lnTo>
                    <a:pt x="87630" y="53594"/>
                  </a:lnTo>
                  <a:lnTo>
                    <a:pt x="89242" y="49276"/>
                  </a:lnTo>
                  <a:lnTo>
                    <a:pt x="90297" y="46482"/>
                  </a:lnTo>
                  <a:lnTo>
                    <a:pt x="92964" y="40894"/>
                  </a:lnTo>
                  <a:lnTo>
                    <a:pt x="92964" y="39497"/>
                  </a:lnTo>
                  <a:close/>
                </a:path>
                <a:path w="424179" h="56514">
                  <a:moveTo>
                    <a:pt x="144780" y="3048"/>
                  </a:moveTo>
                  <a:lnTo>
                    <a:pt x="134239" y="3048"/>
                  </a:lnTo>
                  <a:lnTo>
                    <a:pt x="121158" y="21336"/>
                  </a:lnTo>
                  <a:lnTo>
                    <a:pt x="108077" y="3048"/>
                  </a:lnTo>
                  <a:lnTo>
                    <a:pt x="97536" y="3048"/>
                  </a:lnTo>
                  <a:lnTo>
                    <a:pt x="115951" y="28321"/>
                  </a:lnTo>
                  <a:lnTo>
                    <a:pt x="97536" y="56388"/>
                  </a:lnTo>
                  <a:lnTo>
                    <a:pt x="108077" y="56388"/>
                  </a:lnTo>
                  <a:lnTo>
                    <a:pt x="121158" y="35306"/>
                  </a:lnTo>
                  <a:lnTo>
                    <a:pt x="134239" y="56388"/>
                  </a:lnTo>
                  <a:lnTo>
                    <a:pt x="144780" y="56388"/>
                  </a:lnTo>
                  <a:lnTo>
                    <a:pt x="126365" y="28321"/>
                  </a:lnTo>
                  <a:lnTo>
                    <a:pt x="144780" y="3048"/>
                  </a:lnTo>
                  <a:close/>
                </a:path>
                <a:path w="424179" h="56514">
                  <a:moveTo>
                    <a:pt x="219443" y="46482"/>
                  </a:moveTo>
                  <a:lnTo>
                    <a:pt x="211569" y="40894"/>
                  </a:lnTo>
                  <a:lnTo>
                    <a:pt x="206362" y="45085"/>
                  </a:lnTo>
                  <a:lnTo>
                    <a:pt x="197091" y="46482"/>
                  </a:lnTo>
                  <a:lnTo>
                    <a:pt x="191884" y="46482"/>
                  </a:lnTo>
                  <a:lnTo>
                    <a:pt x="186677" y="43688"/>
                  </a:lnTo>
                  <a:lnTo>
                    <a:pt x="182740" y="35179"/>
                  </a:lnTo>
                  <a:lnTo>
                    <a:pt x="181343" y="29591"/>
                  </a:lnTo>
                  <a:lnTo>
                    <a:pt x="181343" y="28194"/>
                  </a:lnTo>
                  <a:lnTo>
                    <a:pt x="182740" y="21082"/>
                  </a:lnTo>
                  <a:lnTo>
                    <a:pt x="186677" y="14097"/>
                  </a:lnTo>
                  <a:lnTo>
                    <a:pt x="191884" y="9906"/>
                  </a:lnTo>
                  <a:lnTo>
                    <a:pt x="197091" y="9906"/>
                  </a:lnTo>
                  <a:lnTo>
                    <a:pt x="206362" y="11303"/>
                  </a:lnTo>
                  <a:lnTo>
                    <a:pt x="211569" y="15494"/>
                  </a:lnTo>
                  <a:lnTo>
                    <a:pt x="216852" y="9906"/>
                  </a:lnTo>
                  <a:lnTo>
                    <a:pt x="218173" y="8509"/>
                  </a:lnTo>
                  <a:lnTo>
                    <a:pt x="210299" y="2794"/>
                  </a:lnTo>
                  <a:lnTo>
                    <a:pt x="204965" y="0"/>
                  </a:lnTo>
                  <a:lnTo>
                    <a:pt x="191884" y="0"/>
                  </a:lnTo>
                  <a:lnTo>
                    <a:pt x="187947" y="2794"/>
                  </a:lnTo>
                  <a:lnTo>
                    <a:pt x="178803" y="8509"/>
                  </a:lnTo>
                  <a:lnTo>
                    <a:pt x="173469" y="18288"/>
                  </a:lnTo>
                  <a:lnTo>
                    <a:pt x="172199" y="29591"/>
                  </a:lnTo>
                  <a:lnTo>
                    <a:pt x="173469" y="39497"/>
                  </a:lnTo>
                  <a:lnTo>
                    <a:pt x="178803" y="49276"/>
                  </a:lnTo>
                  <a:lnTo>
                    <a:pt x="187947" y="54991"/>
                  </a:lnTo>
                  <a:lnTo>
                    <a:pt x="197091" y="56388"/>
                  </a:lnTo>
                  <a:lnTo>
                    <a:pt x="204965" y="56388"/>
                  </a:lnTo>
                  <a:lnTo>
                    <a:pt x="210299" y="54991"/>
                  </a:lnTo>
                  <a:lnTo>
                    <a:pt x="214236" y="50800"/>
                  </a:lnTo>
                  <a:lnTo>
                    <a:pt x="219443" y="46482"/>
                  </a:lnTo>
                  <a:close/>
                </a:path>
                <a:path w="424179" h="56514">
                  <a:moveTo>
                    <a:pt x="265176" y="3048"/>
                  </a:moveTo>
                  <a:lnTo>
                    <a:pt x="224028" y="3048"/>
                  </a:lnTo>
                  <a:lnTo>
                    <a:pt x="224028" y="10033"/>
                  </a:lnTo>
                  <a:lnTo>
                    <a:pt x="239522" y="10033"/>
                  </a:lnTo>
                  <a:lnTo>
                    <a:pt x="239522" y="56388"/>
                  </a:lnTo>
                  <a:lnTo>
                    <a:pt x="248412" y="56388"/>
                  </a:lnTo>
                  <a:lnTo>
                    <a:pt x="248412" y="10033"/>
                  </a:lnTo>
                  <a:lnTo>
                    <a:pt x="265176" y="10033"/>
                  </a:lnTo>
                  <a:lnTo>
                    <a:pt x="265176" y="3048"/>
                  </a:lnTo>
                  <a:close/>
                </a:path>
                <a:path w="424179" h="56514">
                  <a:moveTo>
                    <a:pt x="309359" y="46609"/>
                  </a:moveTo>
                  <a:lnTo>
                    <a:pt x="281038" y="46609"/>
                  </a:lnTo>
                  <a:lnTo>
                    <a:pt x="281038" y="3048"/>
                  </a:lnTo>
                  <a:lnTo>
                    <a:pt x="274307" y="3048"/>
                  </a:lnTo>
                  <a:lnTo>
                    <a:pt x="274307" y="56388"/>
                  </a:lnTo>
                  <a:lnTo>
                    <a:pt x="309359" y="56388"/>
                  </a:lnTo>
                  <a:lnTo>
                    <a:pt x="309359" y="46609"/>
                  </a:lnTo>
                  <a:close/>
                </a:path>
                <a:path w="424179" h="56514">
                  <a:moveTo>
                    <a:pt x="379463" y="28194"/>
                  </a:moveTo>
                  <a:lnTo>
                    <a:pt x="378193" y="18288"/>
                  </a:lnTo>
                  <a:lnTo>
                    <a:pt x="374256" y="8509"/>
                  </a:lnTo>
                  <a:lnTo>
                    <a:pt x="370446" y="5702"/>
                  </a:lnTo>
                  <a:lnTo>
                    <a:pt x="370446" y="21082"/>
                  </a:lnTo>
                  <a:lnTo>
                    <a:pt x="370446" y="35179"/>
                  </a:lnTo>
                  <a:lnTo>
                    <a:pt x="366509" y="43688"/>
                  </a:lnTo>
                  <a:lnTo>
                    <a:pt x="363969" y="46482"/>
                  </a:lnTo>
                  <a:lnTo>
                    <a:pt x="357492" y="49276"/>
                  </a:lnTo>
                  <a:lnTo>
                    <a:pt x="352285" y="46482"/>
                  </a:lnTo>
                  <a:lnTo>
                    <a:pt x="348475" y="43688"/>
                  </a:lnTo>
                  <a:lnTo>
                    <a:pt x="347078" y="35179"/>
                  </a:lnTo>
                  <a:lnTo>
                    <a:pt x="345808" y="29591"/>
                  </a:lnTo>
                  <a:lnTo>
                    <a:pt x="345808" y="28194"/>
                  </a:lnTo>
                  <a:lnTo>
                    <a:pt x="347078" y="21082"/>
                  </a:lnTo>
                  <a:lnTo>
                    <a:pt x="348475" y="14097"/>
                  </a:lnTo>
                  <a:lnTo>
                    <a:pt x="352285" y="9906"/>
                  </a:lnTo>
                  <a:lnTo>
                    <a:pt x="357492" y="8509"/>
                  </a:lnTo>
                  <a:lnTo>
                    <a:pt x="363969" y="9906"/>
                  </a:lnTo>
                  <a:lnTo>
                    <a:pt x="366509" y="14097"/>
                  </a:lnTo>
                  <a:lnTo>
                    <a:pt x="370446" y="21082"/>
                  </a:lnTo>
                  <a:lnTo>
                    <a:pt x="370446" y="5702"/>
                  </a:lnTo>
                  <a:lnTo>
                    <a:pt x="366509" y="2794"/>
                  </a:lnTo>
                  <a:lnTo>
                    <a:pt x="363969" y="0"/>
                  </a:lnTo>
                  <a:lnTo>
                    <a:pt x="354952" y="0"/>
                  </a:lnTo>
                  <a:lnTo>
                    <a:pt x="348475" y="2794"/>
                  </a:lnTo>
                  <a:lnTo>
                    <a:pt x="341998" y="8509"/>
                  </a:lnTo>
                  <a:lnTo>
                    <a:pt x="338061" y="18288"/>
                  </a:lnTo>
                  <a:lnTo>
                    <a:pt x="336791" y="29591"/>
                  </a:lnTo>
                  <a:lnTo>
                    <a:pt x="338061" y="39497"/>
                  </a:lnTo>
                  <a:lnTo>
                    <a:pt x="341998" y="49276"/>
                  </a:lnTo>
                  <a:lnTo>
                    <a:pt x="348475" y="54991"/>
                  </a:lnTo>
                  <a:lnTo>
                    <a:pt x="352285" y="56388"/>
                  </a:lnTo>
                  <a:lnTo>
                    <a:pt x="363969" y="56388"/>
                  </a:lnTo>
                  <a:lnTo>
                    <a:pt x="366509" y="54991"/>
                  </a:lnTo>
                  <a:lnTo>
                    <a:pt x="374256" y="49276"/>
                  </a:lnTo>
                  <a:lnTo>
                    <a:pt x="378193" y="39497"/>
                  </a:lnTo>
                  <a:lnTo>
                    <a:pt x="379463" y="29591"/>
                  </a:lnTo>
                  <a:lnTo>
                    <a:pt x="379463" y="28194"/>
                  </a:lnTo>
                  <a:close/>
                </a:path>
                <a:path w="424179" h="56514">
                  <a:moveTo>
                    <a:pt x="423659" y="3048"/>
                  </a:moveTo>
                  <a:lnTo>
                    <a:pt x="388480" y="3048"/>
                  </a:lnTo>
                  <a:lnTo>
                    <a:pt x="388480" y="10033"/>
                  </a:lnTo>
                  <a:lnTo>
                    <a:pt x="412864" y="10033"/>
                  </a:lnTo>
                  <a:lnTo>
                    <a:pt x="397878" y="25527"/>
                  </a:lnTo>
                  <a:lnTo>
                    <a:pt x="399275" y="31115"/>
                  </a:lnTo>
                  <a:lnTo>
                    <a:pt x="408800" y="31115"/>
                  </a:lnTo>
                  <a:lnTo>
                    <a:pt x="412864" y="33909"/>
                  </a:lnTo>
                  <a:lnTo>
                    <a:pt x="414134" y="35306"/>
                  </a:lnTo>
                  <a:lnTo>
                    <a:pt x="414134" y="43815"/>
                  </a:lnTo>
                  <a:lnTo>
                    <a:pt x="412864" y="45212"/>
                  </a:lnTo>
                  <a:lnTo>
                    <a:pt x="411467" y="46609"/>
                  </a:lnTo>
                  <a:lnTo>
                    <a:pt x="407403" y="49403"/>
                  </a:lnTo>
                  <a:lnTo>
                    <a:pt x="399275" y="46609"/>
                  </a:lnTo>
                  <a:lnTo>
                    <a:pt x="392544" y="40894"/>
                  </a:lnTo>
                  <a:lnTo>
                    <a:pt x="387083" y="46609"/>
                  </a:lnTo>
                  <a:lnTo>
                    <a:pt x="389750" y="50800"/>
                  </a:lnTo>
                  <a:lnTo>
                    <a:pt x="393814" y="54991"/>
                  </a:lnTo>
                  <a:lnTo>
                    <a:pt x="399275" y="56388"/>
                  </a:lnTo>
                  <a:lnTo>
                    <a:pt x="407403" y="56388"/>
                  </a:lnTo>
                  <a:lnTo>
                    <a:pt x="414134" y="54991"/>
                  </a:lnTo>
                  <a:lnTo>
                    <a:pt x="420992" y="50800"/>
                  </a:lnTo>
                  <a:lnTo>
                    <a:pt x="421881" y="49403"/>
                  </a:lnTo>
                  <a:lnTo>
                    <a:pt x="423659" y="46609"/>
                  </a:lnTo>
                  <a:lnTo>
                    <a:pt x="423659" y="33909"/>
                  </a:lnTo>
                  <a:lnTo>
                    <a:pt x="420992" y="28321"/>
                  </a:lnTo>
                  <a:lnTo>
                    <a:pt x="414134" y="25527"/>
                  </a:lnTo>
                  <a:lnTo>
                    <a:pt x="408800" y="24130"/>
                  </a:lnTo>
                  <a:lnTo>
                    <a:pt x="423659" y="8636"/>
                  </a:lnTo>
                  <a:lnTo>
                    <a:pt x="423659" y="304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10514075" y="5148072"/>
              <a:ext cx="10795" cy="10795"/>
            </a:xfrm>
            <a:custGeom>
              <a:avLst/>
              <a:gdLst/>
              <a:ahLst/>
              <a:cxnLst/>
              <a:rect l="l" t="t" r="r" b="b"/>
              <a:pathLst>
                <a:path w="10795" h="10795">
                  <a:moveTo>
                    <a:pt x="10668" y="0"/>
                  </a:moveTo>
                  <a:lnTo>
                    <a:pt x="10668" y="10668"/>
                  </a:lnTo>
                  <a:lnTo>
                    <a:pt x="0" y="10668"/>
                  </a:lnTo>
                </a:path>
              </a:pathLst>
            </a:custGeom>
            <a:ln w="9144">
              <a:solidFill>
                <a:srgbClr val="9294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10469880" y="5158739"/>
              <a:ext cx="21590" cy="0"/>
            </a:xfrm>
            <a:custGeom>
              <a:avLst/>
              <a:gdLst/>
              <a:ahLst/>
              <a:cxnLst/>
              <a:rect l="l" t="t" r="r" b="b"/>
              <a:pathLst>
                <a:path w="21590">
                  <a:moveTo>
                    <a:pt x="21335" y="0"/>
                  </a:moveTo>
                  <a:lnTo>
                    <a:pt x="0" y="0"/>
                  </a:lnTo>
                </a:path>
              </a:pathLst>
            </a:custGeom>
            <a:ln w="9144">
              <a:solidFill>
                <a:srgbClr val="9294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10425683" y="5158739"/>
              <a:ext cx="22860" cy="0"/>
            </a:xfrm>
            <a:custGeom>
              <a:avLst/>
              <a:gdLst/>
              <a:ahLst/>
              <a:cxnLst/>
              <a:rect l="l" t="t" r="r" b="b"/>
              <a:pathLst>
                <a:path w="22859">
                  <a:moveTo>
                    <a:pt x="22859" y="0"/>
                  </a:moveTo>
                  <a:lnTo>
                    <a:pt x="0" y="0"/>
                  </a:lnTo>
                </a:path>
              </a:pathLst>
            </a:custGeom>
            <a:ln w="9144">
              <a:solidFill>
                <a:srgbClr val="9294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10383011" y="5158739"/>
              <a:ext cx="21590" cy="0"/>
            </a:xfrm>
            <a:custGeom>
              <a:avLst/>
              <a:gdLst/>
              <a:ahLst/>
              <a:cxnLst/>
              <a:rect l="l" t="t" r="r" b="b"/>
              <a:pathLst>
                <a:path w="21590">
                  <a:moveTo>
                    <a:pt x="21335" y="0"/>
                  </a:moveTo>
                  <a:lnTo>
                    <a:pt x="0" y="0"/>
                  </a:lnTo>
                </a:path>
              </a:pathLst>
            </a:custGeom>
            <a:ln w="9144">
              <a:solidFill>
                <a:srgbClr val="9294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10338816" y="5158739"/>
              <a:ext cx="21590" cy="0"/>
            </a:xfrm>
            <a:custGeom>
              <a:avLst/>
              <a:gdLst/>
              <a:ahLst/>
              <a:cxnLst/>
              <a:rect l="l" t="t" r="r" b="b"/>
              <a:pathLst>
                <a:path w="21590">
                  <a:moveTo>
                    <a:pt x="21335" y="0"/>
                  </a:moveTo>
                  <a:lnTo>
                    <a:pt x="0" y="0"/>
                  </a:lnTo>
                </a:path>
              </a:pathLst>
            </a:custGeom>
            <a:ln w="9144">
              <a:solidFill>
                <a:srgbClr val="9294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10294620" y="5158739"/>
              <a:ext cx="22860" cy="0"/>
            </a:xfrm>
            <a:custGeom>
              <a:avLst/>
              <a:gdLst/>
              <a:ahLst/>
              <a:cxnLst/>
              <a:rect l="l" t="t" r="r" b="b"/>
              <a:pathLst>
                <a:path w="22859">
                  <a:moveTo>
                    <a:pt x="22859" y="0"/>
                  </a:moveTo>
                  <a:lnTo>
                    <a:pt x="0" y="0"/>
                  </a:lnTo>
                </a:path>
              </a:pathLst>
            </a:custGeom>
            <a:ln w="9144">
              <a:solidFill>
                <a:srgbClr val="9294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10251947" y="5158739"/>
              <a:ext cx="21590" cy="0"/>
            </a:xfrm>
            <a:custGeom>
              <a:avLst/>
              <a:gdLst/>
              <a:ahLst/>
              <a:cxnLst/>
              <a:rect l="l" t="t" r="r" b="b"/>
              <a:pathLst>
                <a:path w="21590">
                  <a:moveTo>
                    <a:pt x="21335" y="0"/>
                  </a:moveTo>
                  <a:lnTo>
                    <a:pt x="0" y="0"/>
                  </a:lnTo>
                </a:path>
              </a:pathLst>
            </a:custGeom>
            <a:ln w="9144">
              <a:solidFill>
                <a:srgbClr val="9294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10207752" y="5158739"/>
              <a:ext cx="21590" cy="0"/>
            </a:xfrm>
            <a:custGeom>
              <a:avLst/>
              <a:gdLst/>
              <a:ahLst/>
              <a:cxnLst/>
              <a:rect l="l" t="t" r="r" b="b"/>
              <a:pathLst>
                <a:path w="21590">
                  <a:moveTo>
                    <a:pt x="21335" y="0"/>
                  </a:moveTo>
                  <a:lnTo>
                    <a:pt x="0" y="0"/>
                  </a:lnTo>
                </a:path>
              </a:pathLst>
            </a:custGeom>
            <a:ln w="9144">
              <a:solidFill>
                <a:srgbClr val="9294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10163556" y="5158739"/>
              <a:ext cx="22860" cy="0"/>
            </a:xfrm>
            <a:custGeom>
              <a:avLst/>
              <a:gdLst/>
              <a:ahLst/>
              <a:cxnLst/>
              <a:rect l="l" t="t" r="r" b="b"/>
              <a:pathLst>
                <a:path w="22859">
                  <a:moveTo>
                    <a:pt x="22859" y="0"/>
                  </a:moveTo>
                  <a:lnTo>
                    <a:pt x="0" y="0"/>
                  </a:lnTo>
                </a:path>
              </a:pathLst>
            </a:custGeom>
            <a:ln w="9144">
              <a:solidFill>
                <a:srgbClr val="9294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10120883" y="5158739"/>
              <a:ext cx="20320" cy="0"/>
            </a:xfrm>
            <a:custGeom>
              <a:avLst/>
              <a:gdLst/>
              <a:ahLst/>
              <a:cxnLst/>
              <a:rect l="l" t="t" r="r" b="b"/>
              <a:pathLst>
                <a:path w="20320">
                  <a:moveTo>
                    <a:pt x="19811" y="0"/>
                  </a:moveTo>
                  <a:lnTo>
                    <a:pt x="0" y="0"/>
                  </a:lnTo>
                </a:path>
              </a:pathLst>
            </a:custGeom>
            <a:ln w="9144">
              <a:solidFill>
                <a:srgbClr val="9294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10075164" y="5158739"/>
              <a:ext cx="22860" cy="0"/>
            </a:xfrm>
            <a:custGeom>
              <a:avLst/>
              <a:gdLst/>
              <a:ahLst/>
              <a:cxnLst/>
              <a:rect l="l" t="t" r="r" b="b"/>
              <a:pathLst>
                <a:path w="22859">
                  <a:moveTo>
                    <a:pt x="22859" y="0"/>
                  </a:moveTo>
                  <a:lnTo>
                    <a:pt x="0" y="0"/>
                  </a:lnTo>
                </a:path>
              </a:pathLst>
            </a:custGeom>
            <a:ln w="9144">
              <a:solidFill>
                <a:srgbClr val="9294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10032492" y="5158739"/>
              <a:ext cx="22860" cy="0"/>
            </a:xfrm>
            <a:custGeom>
              <a:avLst/>
              <a:gdLst/>
              <a:ahLst/>
              <a:cxnLst/>
              <a:rect l="l" t="t" r="r" b="b"/>
              <a:pathLst>
                <a:path w="22859">
                  <a:moveTo>
                    <a:pt x="22859" y="0"/>
                  </a:moveTo>
                  <a:lnTo>
                    <a:pt x="0" y="0"/>
                  </a:lnTo>
                </a:path>
              </a:pathLst>
            </a:custGeom>
            <a:ln w="9144">
              <a:solidFill>
                <a:srgbClr val="9294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9989820" y="5158739"/>
              <a:ext cx="21590" cy="0"/>
            </a:xfrm>
            <a:custGeom>
              <a:avLst/>
              <a:gdLst/>
              <a:ahLst/>
              <a:cxnLst/>
              <a:rect l="l" t="t" r="r" b="b"/>
              <a:pathLst>
                <a:path w="21590">
                  <a:moveTo>
                    <a:pt x="21335" y="0"/>
                  </a:moveTo>
                  <a:lnTo>
                    <a:pt x="0" y="0"/>
                  </a:lnTo>
                </a:path>
              </a:pathLst>
            </a:custGeom>
            <a:ln w="9144">
              <a:solidFill>
                <a:srgbClr val="9294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9945623" y="5158739"/>
              <a:ext cx="21590" cy="0"/>
            </a:xfrm>
            <a:custGeom>
              <a:avLst/>
              <a:gdLst/>
              <a:ahLst/>
              <a:cxnLst/>
              <a:rect l="l" t="t" r="r" b="b"/>
              <a:pathLst>
                <a:path w="21590">
                  <a:moveTo>
                    <a:pt x="21335" y="0"/>
                  </a:moveTo>
                  <a:lnTo>
                    <a:pt x="0" y="0"/>
                  </a:lnTo>
                </a:path>
              </a:pathLst>
            </a:custGeom>
            <a:ln w="9144">
              <a:solidFill>
                <a:srgbClr val="9294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9901428" y="5158739"/>
              <a:ext cx="22860" cy="0"/>
            </a:xfrm>
            <a:custGeom>
              <a:avLst/>
              <a:gdLst/>
              <a:ahLst/>
              <a:cxnLst/>
              <a:rect l="l" t="t" r="r" b="b"/>
              <a:pathLst>
                <a:path w="22859">
                  <a:moveTo>
                    <a:pt x="22859" y="0"/>
                  </a:moveTo>
                  <a:lnTo>
                    <a:pt x="0" y="0"/>
                  </a:lnTo>
                </a:path>
              </a:pathLst>
            </a:custGeom>
            <a:ln w="9144">
              <a:solidFill>
                <a:srgbClr val="9294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9857232" y="5158739"/>
              <a:ext cx="22860" cy="0"/>
            </a:xfrm>
            <a:custGeom>
              <a:avLst/>
              <a:gdLst/>
              <a:ahLst/>
              <a:cxnLst/>
              <a:rect l="l" t="t" r="r" b="b"/>
              <a:pathLst>
                <a:path w="22859">
                  <a:moveTo>
                    <a:pt x="22859" y="0"/>
                  </a:moveTo>
                  <a:lnTo>
                    <a:pt x="0" y="0"/>
                  </a:lnTo>
                </a:path>
              </a:pathLst>
            </a:custGeom>
            <a:ln w="9144">
              <a:solidFill>
                <a:srgbClr val="9294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9814559" y="5158739"/>
              <a:ext cx="21590" cy="0"/>
            </a:xfrm>
            <a:custGeom>
              <a:avLst/>
              <a:gdLst/>
              <a:ahLst/>
              <a:cxnLst/>
              <a:rect l="l" t="t" r="r" b="b"/>
              <a:pathLst>
                <a:path w="21590">
                  <a:moveTo>
                    <a:pt x="21335" y="0"/>
                  </a:moveTo>
                  <a:lnTo>
                    <a:pt x="0" y="0"/>
                  </a:lnTo>
                </a:path>
              </a:pathLst>
            </a:custGeom>
            <a:ln w="9144">
              <a:solidFill>
                <a:srgbClr val="9294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9770364" y="5158739"/>
              <a:ext cx="21590" cy="0"/>
            </a:xfrm>
            <a:custGeom>
              <a:avLst/>
              <a:gdLst/>
              <a:ahLst/>
              <a:cxnLst/>
              <a:rect l="l" t="t" r="r" b="b"/>
              <a:pathLst>
                <a:path w="21590">
                  <a:moveTo>
                    <a:pt x="21335" y="0"/>
                  </a:moveTo>
                  <a:lnTo>
                    <a:pt x="0" y="0"/>
                  </a:lnTo>
                </a:path>
              </a:pathLst>
            </a:custGeom>
            <a:ln w="9144">
              <a:solidFill>
                <a:srgbClr val="9294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9726168" y="5158739"/>
              <a:ext cx="22860" cy="0"/>
            </a:xfrm>
            <a:custGeom>
              <a:avLst/>
              <a:gdLst/>
              <a:ahLst/>
              <a:cxnLst/>
              <a:rect l="l" t="t" r="r" b="b"/>
              <a:pathLst>
                <a:path w="22859">
                  <a:moveTo>
                    <a:pt x="22859" y="0"/>
                  </a:moveTo>
                  <a:lnTo>
                    <a:pt x="0" y="0"/>
                  </a:lnTo>
                </a:path>
              </a:pathLst>
            </a:custGeom>
            <a:ln w="9144">
              <a:solidFill>
                <a:srgbClr val="9294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9683495" y="5158739"/>
              <a:ext cx="21590" cy="0"/>
            </a:xfrm>
            <a:custGeom>
              <a:avLst/>
              <a:gdLst/>
              <a:ahLst/>
              <a:cxnLst/>
              <a:rect l="l" t="t" r="r" b="b"/>
              <a:pathLst>
                <a:path w="21590">
                  <a:moveTo>
                    <a:pt x="21335" y="0"/>
                  </a:moveTo>
                  <a:lnTo>
                    <a:pt x="0" y="0"/>
                  </a:lnTo>
                </a:path>
              </a:pathLst>
            </a:custGeom>
            <a:ln w="9144">
              <a:solidFill>
                <a:srgbClr val="9294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9639300" y="5158739"/>
              <a:ext cx="21590" cy="0"/>
            </a:xfrm>
            <a:custGeom>
              <a:avLst/>
              <a:gdLst/>
              <a:ahLst/>
              <a:cxnLst/>
              <a:rect l="l" t="t" r="r" b="b"/>
              <a:pathLst>
                <a:path w="21590">
                  <a:moveTo>
                    <a:pt x="21335" y="0"/>
                  </a:moveTo>
                  <a:lnTo>
                    <a:pt x="0" y="0"/>
                  </a:lnTo>
                </a:path>
              </a:pathLst>
            </a:custGeom>
            <a:ln w="9144">
              <a:solidFill>
                <a:srgbClr val="9294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9595104" y="5158739"/>
              <a:ext cx="22860" cy="0"/>
            </a:xfrm>
            <a:custGeom>
              <a:avLst/>
              <a:gdLst/>
              <a:ahLst/>
              <a:cxnLst/>
              <a:rect l="l" t="t" r="r" b="b"/>
              <a:pathLst>
                <a:path w="22859">
                  <a:moveTo>
                    <a:pt x="22859" y="0"/>
                  </a:moveTo>
                  <a:lnTo>
                    <a:pt x="0" y="0"/>
                  </a:lnTo>
                </a:path>
              </a:pathLst>
            </a:custGeom>
            <a:ln w="9144">
              <a:solidFill>
                <a:srgbClr val="9294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9552432" y="5158739"/>
              <a:ext cx="21590" cy="0"/>
            </a:xfrm>
            <a:custGeom>
              <a:avLst/>
              <a:gdLst/>
              <a:ahLst/>
              <a:cxnLst/>
              <a:rect l="l" t="t" r="r" b="b"/>
              <a:pathLst>
                <a:path w="21590">
                  <a:moveTo>
                    <a:pt x="21335" y="0"/>
                  </a:moveTo>
                  <a:lnTo>
                    <a:pt x="0" y="0"/>
                  </a:lnTo>
                </a:path>
              </a:pathLst>
            </a:custGeom>
            <a:ln w="9144">
              <a:solidFill>
                <a:srgbClr val="9294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9508235" y="5158739"/>
              <a:ext cx="21590" cy="0"/>
            </a:xfrm>
            <a:custGeom>
              <a:avLst/>
              <a:gdLst/>
              <a:ahLst/>
              <a:cxnLst/>
              <a:rect l="l" t="t" r="r" b="b"/>
              <a:pathLst>
                <a:path w="21590">
                  <a:moveTo>
                    <a:pt x="21335" y="0"/>
                  </a:moveTo>
                  <a:lnTo>
                    <a:pt x="0" y="0"/>
                  </a:lnTo>
                </a:path>
              </a:pathLst>
            </a:custGeom>
            <a:ln w="9144">
              <a:solidFill>
                <a:srgbClr val="9294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9464040" y="5158739"/>
              <a:ext cx="22860" cy="0"/>
            </a:xfrm>
            <a:custGeom>
              <a:avLst/>
              <a:gdLst/>
              <a:ahLst/>
              <a:cxnLst/>
              <a:rect l="l" t="t" r="r" b="b"/>
              <a:pathLst>
                <a:path w="22859">
                  <a:moveTo>
                    <a:pt x="22859" y="0"/>
                  </a:moveTo>
                  <a:lnTo>
                    <a:pt x="0" y="0"/>
                  </a:lnTo>
                </a:path>
              </a:pathLst>
            </a:custGeom>
            <a:ln w="9144">
              <a:solidFill>
                <a:srgbClr val="9294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9421368" y="5158739"/>
              <a:ext cx="20320" cy="0"/>
            </a:xfrm>
            <a:custGeom>
              <a:avLst/>
              <a:gdLst/>
              <a:ahLst/>
              <a:cxnLst/>
              <a:rect l="l" t="t" r="r" b="b"/>
              <a:pathLst>
                <a:path w="20320">
                  <a:moveTo>
                    <a:pt x="19811" y="0"/>
                  </a:moveTo>
                  <a:lnTo>
                    <a:pt x="0" y="0"/>
                  </a:lnTo>
                </a:path>
              </a:pathLst>
            </a:custGeom>
            <a:ln w="9144">
              <a:solidFill>
                <a:srgbClr val="9294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9375647" y="5158739"/>
              <a:ext cx="22860" cy="0"/>
            </a:xfrm>
            <a:custGeom>
              <a:avLst/>
              <a:gdLst/>
              <a:ahLst/>
              <a:cxnLst/>
              <a:rect l="l" t="t" r="r" b="b"/>
              <a:pathLst>
                <a:path w="22859">
                  <a:moveTo>
                    <a:pt x="22859" y="0"/>
                  </a:moveTo>
                  <a:lnTo>
                    <a:pt x="0" y="0"/>
                  </a:lnTo>
                </a:path>
              </a:pathLst>
            </a:custGeom>
            <a:ln w="9144">
              <a:solidFill>
                <a:srgbClr val="9294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9332976" y="5158739"/>
              <a:ext cx="22860" cy="0"/>
            </a:xfrm>
            <a:custGeom>
              <a:avLst/>
              <a:gdLst/>
              <a:ahLst/>
              <a:cxnLst/>
              <a:rect l="l" t="t" r="r" b="b"/>
              <a:pathLst>
                <a:path w="22859">
                  <a:moveTo>
                    <a:pt x="22859" y="0"/>
                  </a:moveTo>
                  <a:lnTo>
                    <a:pt x="0" y="0"/>
                  </a:lnTo>
                </a:path>
              </a:pathLst>
            </a:custGeom>
            <a:ln w="9144">
              <a:solidFill>
                <a:srgbClr val="9294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9290304" y="5158739"/>
              <a:ext cx="20320" cy="0"/>
            </a:xfrm>
            <a:custGeom>
              <a:avLst/>
              <a:gdLst/>
              <a:ahLst/>
              <a:cxnLst/>
              <a:rect l="l" t="t" r="r" b="b"/>
              <a:pathLst>
                <a:path w="20320">
                  <a:moveTo>
                    <a:pt x="19811" y="0"/>
                  </a:moveTo>
                  <a:lnTo>
                    <a:pt x="0" y="0"/>
                  </a:lnTo>
                </a:path>
              </a:pathLst>
            </a:custGeom>
            <a:ln w="9144">
              <a:solidFill>
                <a:srgbClr val="9294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9244583" y="5158739"/>
              <a:ext cx="22860" cy="0"/>
            </a:xfrm>
            <a:custGeom>
              <a:avLst/>
              <a:gdLst/>
              <a:ahLst/>
              <a:cxnLst/>
              <a:rect l="l" t="t" r="r" b="b"/>
              <a:pathLst>
                <a:path w="22859">
                  <a:moveTo>
                    <a:pt x="22859" y="0"/>
                  </a:moveTo>
                  <a:lnTo>
                    <a:pt x="0" y="0"/>
                  </a:lnTo>
                </a:path>
              </a:pathLst>
            </a:custGeom>
            <a:ln w="9144">
              <a:solidFill>
                <a:srgbClr val="9294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9201911" y="5158739"/>
              <a:ext cx="22860" cy="0"/>
            </a:xfrm>
            <a:custGeom>
              <a:avLst/>
              <a:gdLst/>
              <a:ahLst/>
              <a:cxnLst/>
              <a:rect l="l" t="t" r="r" b="b"/>
              <a:pathLst>
                <a:path w="22859">
                  <a:moveTo>
                    <a:pt x="22859" y="0"/>
                  </a:moveTo>
                  <a:lnTo>
                    <a:pt x="0" y="0"/>
                  </a:lnTo>
                </a:path>
              </a:pathLst>
            </a:custGeom>
            <a:ln w="9144">
              <a:solidFill>
                <a:srgbClr val="9294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9157716" y="5158739"/>
              <a:ext cx="21590" cy="0"/>
            </a:xfrm>
            <a:custGeom>
              <a:avLst/>
              <a:gdLst/>
              <a:ahLst/>
              <a:cxnLst/>
              <a:rect l="l" t="t" r="r" b="b"/>
              <a:pathLst>
                <a:path w="21590">
                  <a:moveTo>
                    <a:pt x="21335" y="0"/>
                  </a:moveTo>
                  <a:lnTo>
                    <a:pt x="0" y="0"/>
                  </a:lnTo>
                </a:path>
              </a:pathLst>
            </a:custGeom>
            <a:ln w="9144">
              <a:solidFill>
                <a:srgbClr val="9294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9113520" y="5158739"/>
              <a:ext cx="22860" cy="0"/>
            </a:xfrm>
            <a:custGeom>
              <a:avLst/>
              <a:gdLst/>
              <a:ahLst/>
              <a:cxnLst/>
              <a:rect l="l" t="t" r="r" b="b"/>
              <a:pathLst>
                <a:path w="22859">
                  <a:moveTo>
                    <a:pt x="22859" y="0"/>
                  </a:moveTo>
                  <a:lnTo>
                    <a:pt x="0" y="0"/>
                  </a:lnTo>
                </a:path>
              </a:pathLst>
            </a:custGeom>
            <a:ln w="9144">
              <a:solidFill>
                <a:srgbClr val="9294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9070847" y="5158739"/>
              <a:ext cx="21590" cy="0"/>
            </a:xfrm>
            <a:custGeom>
              <a:avLst/>
              <a:gdLst/>
              <a:ahLst/>
              <a:cxnLst/>
              <a:rect l="l" t="t" r="r" b="b"/>
              <a:pathLst>
                <a:path w="21590">
                  <a:moveTo>
                    <a:pt x="21335" y="0"/>
                  </a:moveTo>
                  <a:lnTo>
                    <a:pt x="0" y="0"/>
                  </a:lnTo>
                </a:path>
              </a:pathLst>
            </a:custGeom>
            <a:ln w="9144">
              <a:solidFill>
                <a:srgbClr val="9294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/>
            <p:cNvSpPr/>
            <p:nvPr/>
          </p:nvSpPr>
          <p:spPr>
            <a:xfrm>
              <a:off x="9026652" y="5158739"/>
              <a:ext cx="21590" cy="0"/>
            </a:xfrm>
            <a:custGeom>
              <a:avLst/>
              <a:gdLst/>
              <a:ahLst/>
              <a:cxnLst/>
              <a:rect l="l" t="t" r="r" b="b"/>
              <a:pathLst>
                <a:path w="21590">
                  <a:moveTo>
                    <a:pt x="21335" y="0"/>
                  </a:moveTo>
                  <a:lnTo>
                    <a:pt x="0" y="0"/>
                  </a:lnTo>
                </a:path>
              </a:pathLst>
            </a:custGeom>
            <a:ln w="9144">
              <a:solidFill>
                <a:srgbClr val="9294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9"/>
            <p:cNvSpPr/>
            <p:nvPr/>
          </p:nvSpPr>
          <p:spPr>
            <a:xfrm>
              <a:off x="8982456" y="5158739"/>
              <a:ext cx="22860" cy="0"/>
            </a:xfrm>
            <a:custGeom>
              <a:avLst/>
              <a:gdLst/>
              <a:ahLst/>
              <a:cxnLst/>
              <a:rect l="l" t="t" r="r" b="b"/>
              <a:pathLst>
                <a:path w="22859">
                  <a:moveTo>
                    <a:pt x="22859" y="0"/>
                  </a:moveTo>
                  <a:lnTo>
                    <a:pt x="0" y="0"/>
                  </a:lnTo>
                </a:path>
              </a:pathLst>
            </a:custGeom>
            <a:ln w="9144">
              <a:solidFill>
                <a:srgbClr val="9294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8939783" y="5158739"/>
              <a:ext cx="21590" cy="0"/>
            </a:xfrm>
            <a:custGeom>
              <a:avLst/>
              <a:gdLst/>
              <a:ahLst/>
              <a:cxnLst/>
              <a:rect l="l" t="t" r="r" b="b"/>
              <a:pathLst>
                <a:path w="21590">
                  <a:moveTo>
                    <a:pt x="21335" y="0"/>
                  </a:moveTo>
                  <a:lnTo>
                    <a:pt x="0" y="0"/>
                  </a:lnTo>
                </a:path>
              </a:pathLst>
            </a:custGeom>
            <a:ln w="9144">
              <a:solidFill>
                <a:srgbClr val="9294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/>
            <p:cNvSpPr/>
            <p:nvPr/>
          </p:nvSpPr>
          <p:spPr>
            <a:xfrm>
              <a:off x="8895588" y="5158739"/>
              <a:ext cx="21590" cy="0"/>
            </a:xfrm>
            <a:custGeom>
              <a:avLst/>
              <a:gdLst/>
              <a:ahLst/>
              <a:cxnLst/>
              <a:rect l="l" t="t" r="r" b="b"/>
              <a:pathLst>
                <a:path w="21590">
                  <a:moveTo>
                    <a:pt x="21335" y="0"/>
                  </a:moveTo>
                  <a:lnTo>
                    <a:pt x="0" y="0"/>
                  </a:lnTo>
                </a:path>
              </a:pathLst>
            </a:custGeom>
            <a:ln w="9144">
              <a:solidFill>
                <a:srgbClr val="9294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8851392" y="5158739"/>
              <a:ext cx="22860" cy="0"/>
            </a:xfrm>
            <a:custGeom>
              <a:avLst/>
              <a:gdLst/>
              <a:ahLst/>
              <a:cxnLst/>
              <a:rect l="l" t="t" r="r" b="b"/>
              <a:pathLst>
                <a:path w="22859">
                  <a:moveTo>
                    <a:pt x="22859" y="0"/>
                  </a:moveTo>
                  <a:lnTo>
                    <a:pt x="0" y="0"/>
                  </a:lnTo>
                </a:path>
              </a:pathLst>
            </a:custGeom>
            <a:ln w="9144">
              <a:solidFill>
                <a:srgbClr val="9294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8808720" y="5158739"/>
              <a:ext cx="21590" cy="0"/>
            </a:xfrm>
            <a:custGeom>
              <a:avLst/>
              <a:gdLst/>
              <a:ahLst/>
              <a:cxnLst/>
              <a:rect l="l" t="t" r="r" b="b"/>
              <a:pathLst>
                <a:path w="21590">
                  <a:moveTo>
                    <a:pt x="21335" y="0"/>
                  </a:moveTo>
                  <a:lnTo>
                    <a:pt x="0" y="0"/>
                  </a:lnTo>
                </a:path>
              </a:pathLst>
            </a:custGeom>
            <a:ln w="9144">
              <a:solidFill>
                <a:srgbClr val="9294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4"/>
            <p:cNvSpPr/>
            <p:nvPr/>
          </p:nvSpPr>
          <p:spPr>
            <a:xfrm>
              <a:off x="8764523" y="5158739"/>
              <a:ext cx="22860" cy="0"/>
            </a:xfrm>
            <a:custGeom>
              <a:avLst/>
              <a:gdLst/>
              <a:ahLst/>
              <a:cxnLst/>
              <a:rect l="l" t="t" r="r" b="b"/>
              <a:pathLst>
                <a:path w="22859">
                  <a:moveTo>
                    <a:pt x="22859" y="0"/>
                  </a:moveTo>
                  <a:lnTo>
                    <a:pt x="0" y="0"/>
                  </a:lnTo>
                </a:path>
              </a:pathLst>
            </a:custGeom>
            <a:ln w="9144">
              <a:solidFill>
                <a:srgbClr val="9294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5"/>
            <p:cNvSpPr/>
            <p:nvPr/>
          </p:nvSpPr>
          <p:spPr>
            <a:xfrm>
              <a:off x="8721852" y="5158739"/>
              <a:ext cx="20320" cy="0"/>
            </a:xfrm>
            <a:custGeom>
              <a:avLst/>
              <a:gdLst/>
              <a:ahLst/>
              <a:cxnLst/>
              <a:rect l="l" t="t" r="r" b="b"/>
              <a:pathLst>
                <a:path w="20320">
                  <a:moveTo>
                    <a:pt x="19811" y="0"/>
                  </a:moveTo>
                  <a:lnTo>
                    <a:pt x="0" y="0"/>
                  </a:lnTo>
                </a:path>
              </a:pathLst>
            </a:custGeom>
            <a:ln w="9144">
              <a:solidFill>
                <a:srgbClr val="9294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6"/>
            <p:cNvSpPr/>
            <p:nvPr/>
          </p:nvSpPr>
          <p:spPr>
            <a:xfrm>
              <a:off x="8676132" y="5158739"/>
              <a:ext cx="22860" cy="0"/>
            </a:xfrm>
            <a:custGeom>
              <a:avLst/>
              <a:gdLst/>
              <a:ahLst/>
              <a:cxnLst/>
              <a:rect l="l" t="t" r="r" b="b"/>
              <a:pathLst>
                <a:path w="22859">
                  <a:moveTo>
                    <a:pt x="22859" y="0"/>
                  </a:moveTo>
                  <a:lnTo>
                    <a:pt x="0" y="0"/>
                  </a:lnTo>
                </a:path>
              </a:pathLst>
            </a:custGeom>
            <a:ln w="9144">
              <a:solidFill>
                <a:srgbClr val="9294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7"/>
            <p:cNvSpPr/>
            <p:nvPr/>
          </p:nvSpPr>
          <p:spPr>
            <a:xfrm>
              <a:off x="8633459" y="5158739"/>
              <a:ext cx="22860" cy="0"/>
            </a:xfrm>
            <a:custGeom>
              <a:avLst/>
              <a:gdLst/>
              <a:ahLst/>
              <a:cxnLst/>
              <a:rect l="l" t="t" r="r" b="b"/>
              <a:pathLst>
                <a:path w="22859">
                  <a:moveTo>
                    <a:pt x="22859" y="0"/>
                  </a:moveTo>
                  <a:lnTo>
                    <a:pt x="0" y="0"/>
                  </a:lnTo>
                </a:path>
              </a:pathLst>
            </a:custGeom>
            <a:ln w="9144">
              <a:solidFill>
                <a:srgbClr val="9294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/>
            <p:cNvSpPr/>
            <p:nvPr/>
          </p:nvSpPr>
          <p:spPr>
            <a:xfrm>
              <a:off x="8590788" y="5158739"/>
              <a:ext cx="20320" cy="0"/>
            </a:xfrm>
            <a:custGeom>
              <a:avLst/>
              <a:gdLst/>
              <a:ahLst/>
              <a:cxnLst/>
              <a:rect l="l" t="t" r="r" b="b"/>
              <a:pathLst>
                <a:path w="20320">
                  <a:moveTo>
                    <a:pt x="19811" y="0"/>
                  </a:moveTo>
                  <a:lnTo>
                    <a:pt x="0" y="0"/>
                  </a:lnTo>
                </a:path>
              </a:pathLst>
            </a:custGeom>
            <a:ln w="9144">
              <a:solidFill>
                <a:srgbClr val="9294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9"/>
            <p:cNvSpPr/>
            <p:nvPr/>
          </p:nvSpPr>
          <p:spPr>
            <a:xfrm>
              <a:off x="8545068" y="5158739"/>
              <a:ext cx="22860" cy="0"/>
            </a:xfrm>
            <a:custGeom>
              <a:avLst/>
              <a:gdLst/>
              <a:ahLst/>
              <a:cxnLst/>
              <a:rect l="l" t="t" r="r" b="b"/>
              <a:pathLst>
                <a:path w="22859">
                  <a:moveTo>
                    <a:pt x="22859" y="0"/>
                  </a:moveTo>
                  <a:lnTo>
                    <a:pt x="0" y="0"/>
                  </a:lnTo>
                </a:path>
              </a:pathLst>
            </a:custGeom>
            <a:ln w="9144">
              <a:solidFill>
                <a:srgbClr val="9294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20"/>
            <p:cNvSpPr/>
            <p:nvPr/>
          </p:nvSpPr>
          <p:spPr>
            <a:xfrm>
              <a:off x="8502396" y="5158739"/>
              <a:ext cx="22860" cy="0"/>
            </a:xfrm>
            <a:custGeom>
              <a:avLst/>
              <a:gdLst/>
              <a:ahLst/>
              <a:cxnLst/>
              <a:rect l="l" t="t" r="r" b="b"/>
              <a:pathLst>
                <a:path w="22859">
                  <a:moveTo>
                    <a:pt x="22859" y="0"/>
                  </a:moveTo>
                  <a:lnTo>
                    <a:pt x="0" y="0"/>
                  </a:lnTo>
                </a:path>
              </a:pathLst>
            </a:custGeom>
            <a:ln w="9144">
              <a:solidFill>
                <a:srgbClr val="9294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21"/>
            <p:cNvSpPr/>
            <p:nvPr/>
          </p:nvSpPr>
          <p:spPr>
            <a:xfrm>
              <a:off x="8458200" y="5158739"/>
              <a:ext cx="21590" cy="0"/>
            </a:xfrm>
            <a:custGeom>
              <a:avLst/>
              <a:gdLst/>
              <a:ahLst/>
              <a:cxnLst/>
              <a:rect l="l" t="t" r="r" b="b"/>
              <a:pathLst>
                <a:path w="21590">
                  <a:moveTo>
                    <a:pt x="21335" y="0"/>
                  </a:moveTo>
                  <a:lnTo>
                    <a:pt x="0" y="0"/>
                  </a:lnTo>
                </a:path>
              </a:pathLst>
            </a:custGeom>
            <a:ln w="9144">
              <a:solidFill>
                <a:srgbClr val="9294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122"/>
            <p:cNvSpPr/>
            <p:nvPr/>
          </p:nvSpPr>
          <p:spPr>
            <a:xfrm>
              <a:off x="8414004" y="5158739"/>
              <a:ext cx="22860" cy="0"/>
            </a:xfrm>
            <a:custGeom>
              <a:avLst/>
              <a:gdLst/>
              <a:ahLst/>
              <a:cxnLst/>
              <a:rect l="l" t="t" r="r" b="b"/>
              <a:pathLst>
                <a:path w="22859">
                  <a:moveTo>
                    <a:pt x="22859" y="0"/>
                  </a:moveTo>
                  <a:lnTo>
                    <a:pt x="0" y="0"/>
                  </a:lnTo>
                </a:path>
              </a:pathLst>
            </a:custGeom>
            <a:ln w="9144">
              <a:solidFill>
                <a:srgbClr val="9294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23"/>
            <p:cNvSpPr/>
            <p:nvPr/>
          </p:nvSpPr>
          <p:spPr>
            <a:xfrm>
              <a:off x="8371332" y="5158739"/>
              <a:ext cx="21590" cy="0"/>
            </a:xfrm>
            <a:custGeom>
              <a:avLst/>
              <a:gdLst/>
              <a:ahLst/>
              <a:cxnLst/>
              <a:rect l="l" t="t" r="r" b="b"/>
              <a:pathLst>
                <a:path w="21590">
                  <a:moveTo>
                    <a:pt x="21335" y="0"/>
                  </a:moveTo>
                  <a:lnTo>
                    <a:pt x="0" y="0"/>
                  </a:lnTo>
                </a:path>
              </a:pathLst>
            </a:custGeom>
            <a:ln w="9144">
              <a:solidFill>
                <a:srgbClr val="9294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124"/>
            <p:cNvSpPr/>
            <p:nvPr/>
          </p:nvSpPr>
          <p:spPr>
            <a:xfrm>
              <a:off x="8327135" y="5158739"/>
              <a:ext cx="21590" cy="0"/>
            </a:xfrm>
            <a:custGeom>
              <a:avLst/>
              <a:gdLst/>
              <a:ahLst/>
              <a:cxnLst/>
              <a:rect l="l" t="t" r="r" b="b"/>
              <a:pathLst>
                <a:path w="21590">
                  <a:moveTo>
                    <a:pt x="21335" y="0"/>
                  </a:moveTo>
                  <a:lnTo>
                    <a:pt x="0" y="0"/>
                  </a:lnTo>
                </a:path>
              </a:pathLst>
            </a:custGeom>
            <a:ln w="9144">
              <a:solidFill>
                <a:srgbClr val="9294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125"/>
            <p:cNvSpPr/>
            <p:nvPr/>
          </p:nvSpPr>
          <p:spPr>
            <a:xfrm>
              <a:off x="8282940" y="5158739"/>
              <a:ext cx="22860" cy="0"/>
            </a:xfrm>
            <a:custGeom>
              <a:avLst/>
              <a:gdLst/>
              <a:ahLst/>
              <a:cxnLst/>
              <a:rect l="l" t="t" r="r" b="b"/>
              <a:pathLst>
                <a:path w="22859">
                  <a:moveTo>
                    <a:pt x="22859" y="0"/>
                  </a:moveTo>
                  <a:lnTo>
                    <a:pt x="0" y="0"/>
                  </a:lnTo>
                </a:path>
              </a:pathLst>
            </a:custGeom>
            <a:ln w="9144">
              <a:solidFill>
                <a:srgbClr val="9294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126"/>
            <p:cNvSpPr/>
            <p:nvPr/>
          </p:nvSpPr>
          <p:spPr>
            <a:xfrm>
              <a:off x="8240268" y="5158739"/>
              <a:ext cx="21590" cy="0"/>
            </a:xfrm>
            <a:custGeom>
              <a:avLst/>
              <a:gdLst/>
              <a:ahLst/>
              <a:cxnLst/>
              <a:rect l="l" t="t" r="r" b="b"/>
              <a:pathLst>
                <a:path w="21590">
                  <a:moveTo>
                    <a:pt x="21335" y="0"/>
                  </a:moveTo>
                  <a:lnTo>
                    <a:pt x="0" y="0"/>
                  </a:lnTo>
                </a:path>
              </a:pathLst>
            </a:custGeom>
            <a:ln w="9144">
              <a:solidFill>
                <a:srgbClr val="9294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127"/>
            <p:cNvSpPr/>
            <p:nvPr/>
          </p:nvSpPr>
          <p:spPr>
            <a:xfrm>
              <a:off x="8196071" y="5158739"/>
              <a:ext cx="21590" cy="0"/>
            </a:xfrm>
            <a:custGeom>
              <a:avLst/>
              <a:gdLst/>
              <a:ahLst/>
              <a:cxnLst/>
              <a:rect l="l" t="t" r="r" b="b"/>
              <a:pathLst>
                <a:path w="21590">
                  <a:moveTo>
                    <a:pt x="21335" y="0"/>
                  </a:moveTo>
                  <a:lnTo>
                    <a:pt x="0" y="0"/>
                  </a:lnTo>
                </a:path>
              </a:pathLst>
            </a:custGeom>
            <a:ln w="9144">
              <a:solidFill>
                <a:srgbClr val="9294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128"/>
            <p:cNvSpPr/>
            <p:nvPr/>
          </p:nvSpPr>
          <p:spPr>
            <a:xfrm>
              <a:off x="8151876" y="5158739"/>
              <a:ext cx="22860" cy="0"/>
            </a:xfrm>
            <a:custGeom>
              <a:avLst/>
              <a:gdLst/>
              <a:ahLst/>
              <a:cxnLst/>
              <a:rect l="l" t="t" r="r" b="b"/>
              <a:pathLst>
                <a:path w="22859">
                  <a:moveTo>
                    <a:pt x="22859" y="0"/>
                  </a:moveTo>
                  <a:lnTo>
                    <a:pt x="0" y="0"/>
                  </a:lnTo>
                </a:path>
              </a:pathLst>
            </a:custGeom>
            <a:ln w="9144">
              <a:solidFill>
                <a:srgbClr val="9294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29"/>
            <p:cNvSpPr/>
            <p:nvPr/>
          </p:nvSpPr>
          <p:spPr>
            <a:xfrm>
              <a:off x="8109204" y="5158739"/>
              <a:ext cx="21590" cy="0"/>
            </a:xfrm>
            <a:custGeom>
              <a:avLst/>
              <a:gdLst/>
              <a:ahLst/>
              <a:cxnLst/>
              <a:rect l="l" t="t" r="r" b="b"/>
              <a:pathLst>
                <a:path w="21590">
                  <a:moveTo>
                    <a:pt x="21335" y="0"/>
                  </a:moveTo>
                  <a:lnTo>
                    <a:pt x="0" y="0"/>
                  </a:lnTo>
                </a:path>
              </a:pathLst>
            </a:custGeom>
            <a:ln w="9144">
              <a:solidFill>
                <a:srgbClr val="9294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30"/>
            <p:cNvSpPr/>
            <p:nvPr/>
          </p:nvSpPr>
          <p:spPr>
            <a:xfrm>
              <a:off x="8065007" y="5158739"/>
              <a:ext cx="21590" cy="0"/>
            </a:xfrm>
            <a:custGeom>
              <a:avLst/>
              <a:gdLst/>
              <a:ahLst/>
              <a:cxnLst/>
              <a:rect l="l" t="t" r="r" b="b"/>
              <a:pathLst>
                <a:path w="21590">
                  <a:moveTo>
                    <a:pt x="21335" y="0"/>
                  </a:moveTo>
                  <a:lnTo>
                    <a:pt x="0" y="0"/>
                  </a:lnTo>
                </a:path>
              </a:pathLst>
            </a:custGeom>
            <a:ln w="9144">
              <a:solidFill>
                <a:srgbClr val="9294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131"/>
            <p:cNvSpPr/>
            <p:nvPr/>
          </p:nvSpPr>
          <p:spPr>
            <a:xfrm>
              <a:off x="8020811" y="5158739"/>
              <a:ext cx="22860" cy="0"/>
            </a:xfrm>
            <a:custGeom>
              <a:avLst/>
              <a:gdLst/>
              <a:ahLst/>
              <a:cxnLst/>
              <a:rect l="l" t="t" r="r" b="b"/>
              <a:pathLst>
                <a:path w="22859">
                  <a:moveTo>
                    <a:pt x="22859" y="0"/>
                  </a:moveTo>
                  <a:lnTo>
                    <a:pt x="0" y="0"/>
                  </a:lnTo>
                </a:path>
              </a:pathLst>
            </a:custGeom>
            <a:ln w="9144">
              <a:solidFill>
                <a:srgbClr val="9294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132"/>
            <p:cNvSpPr/>
            <p:nvPr/>
          </p:nvSpPr>
          <p:spPr>
            <a:xfrm>
              <a:off x="7976616" y="5158739"/>
              <a:ext cx="22860" cy="0"/>
            </a:xfrm>
            <a:custGeom>
              <a:avLst/>
              <a:gdLst/>
              <a:ahLst/>
              <a:cxnLst/>
              <a:rect l="l" t="t" r="r" b="b"/>
              <a:pathLst>
                <a:path w="22859">
                  <a:moveTo>
                    <a:pt x="22859" y="0"/>
                  </a:moveTo>
                  <a:lnTo>
                    <a:pt x="0" y="0"/>
                  </a:lnTo>
                </a:path>
              </a:pathLst>
            </a:custGeom>
            <a:ln w="9144">
              <a:solidFill>
                <a:srgbClr val="9294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133"/>
            <p:cNvSpPr/>
            <p:nvPr/>
          </p:nvSpPr>
          <p:spPr>
            <a:xfrm>
              <a:off x="7933944" y="5158739"/>
              <a:ext cx="21590" cy="0"/>
            </a:xfrm>
            <a:custGeom>
              <a:avLst/>
              <a:gdLst/>
              <a:ahLst/>
              <a:cxnLst/>
              <a:rect l="l" t="t" r="r" b="b"/>
              <a:pathLst>
                <a:path w="21590">
                  <a:moveTo>
                    <a:pt x="21335" y="0"/>
                  </a:moveTo>
                  <a:lnTo>
                    <a:pt x="0" y="0"/>
                  </a:lnTo>
                </a:path>
              </a:pathLst>
            </a:custGeom>
            <a:ln w="9144">
              <a:solidFill>
                <a:srgbClr val="9294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134"/>
            <p:cNvSpPr/>
            <p:nvPr/>
          </p:nvSpPr>
          <p:spPr>
            <a:xfrm>
              <a:off x="7889747" y="5158739"/>
              <a:ext cx="21590" cy="0"/>
            </a:xfrm>
            <a:custGeom>
              <a:avLst/>
              <a:gdLst/>
              <a:ahLst/>
              <a:cxnLst/>
              <a:rect l="l" t="t" r="r" b="b"/>
              <a:pathLst>
                <a:path w="21590">
                  <a:moveTo>
                    <a:pt x="21335" y="0"/>
                  </a:moveTo>
                  <a:lnTo>
                    <a:pt x="0" y="0"/>
                  </a:lnTo>
                </a:path>
              </a:pathLst>
            </a:custGeom>
            <a:ln w="9144">
              <a:solidFill>
                <a:srgbClr val="9294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135"/>
            <p:cNvSpPr/>
            <p:nvPr/>
          </p:nvSpPr>
          <p:spPr>
            <a:xfrm>
              <a:off x="7845551" y="5158739"/>
              <a:ext cx="22860" cy="0"/>
            </a:xfrm>
            <a:custGeom>
              <a:avLst/>
              <a:gdLst/>
              <a:ahLst/>
              <a:cxnLst/>
              <a:rect l="l" t="t" r="r" b="b"/>
              <a:pathLst>
                <a:path w="22859">
                  <a:moveTo>
                    <a:pt x="22859" y="0"/>
                  </a:moveTo>
                  <a:lnTo>
                    <a:pt x="0" y="0"/>
                  </a:lnTo>
                </a:path>
              </a:pathLst>
            </a:custGeom>
            <a:ln w="9144">
              <a:solidFill>
                <a:srgbClr val="9294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136"/>
            <p:cNvSpPr/>
            <p:nvPr/>
          </p:nvSpPr>
          <p:spPr>
            <a:xfrm>
              <a:off x="7802880" y="5158739"/>
              <a:ext cx="21590" cy="0"/>
            </a:xfrm>
            <a:custGeom>
              <a:avLst/>
              <a:gdLst/>
              <a:ahLst/>
              <a:cxnLst/>
              <a:rect l="l" t="t" r="r" b="b"/>
              <a:pathLst>
                <a:path w="21590">
                  <a:moveTo>
                    <a:pt x="21335" y="0"/>
                  </a:moveTo>
                  <a:lnTo>
                    <a:pt x="0" y="0"/>
                  </a:lnTo>
                </a:path>
              </a:pathLst>
            </a:custGeom>
            <a:ln w="9144">
              <a:solidFill>
                <a:srgbClr val="9294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137"/>
            <p:cNvSpPr/>
            <p:nvPr/>
          </p:nvSpPr>
          <p:spPr>
            <a:xfrm>
              <a:off x="7758683" y="5158739"/>
              <a:ext cx="21590" cy="0"/>
            </a:xfrm>
            <a:custGeom>
              <a:avLst/>
              <a:gdLst/>
              <a:ahLst/>
              <a:cxnLst/>
              <a:rect l="l" t="t" r="r" b="b"/>
              <a:pathLst>
                <a:path w="21590">
                  <a:moveTo>
                    <a:pt x="21335" y="0"/>
                  </a:moveTo>
                  <a:lnTo>
                    <a:pt x="0" y="0"/>
                  </a:lnTo>
                </a:path>
              </a:pathLst>
            </a:custGeom>
            <a:ln w="9144">
              <a:solidFill>
                <a:srgbClr val="9294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138"/>
            <p:cNvSpPr/>
            <p:nvPr/>
          </p:nvSpPr>
          <p:spPr>
            <a:xfrm>
              <a:off x="7714488" y="5158739"/>
              <a:ext cx="22860" cy="0"/>
            </a:xfrm>
            <a:custGeom>
              <a:avLst/>
              <a:gdLst/>
              <a:ahLst/>
              <a:cxnLst/>
              <a:rect l="l" t="t" r="r" b="b"/>
              <a:pathLst>
                <a:path w="22859">
                  <a:moveTo>
                    <a:pt x="22859" y="0"/>
                  </a:moveTo>
                  <a:lnTo>
                    <a:pt x="0" y="0"/>
                  </a:lnTo>
                </a:path>
              </a:pathLst>
            </a:custGeom>
            <a:ln w="9144">
              <a:solidFill>
                <a:srgbClr val="9294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139"/>
            <p:cNvSpPr/>
            <p:nvPr/>
          </p:nvSpPr>
          <p:spPr>
            <a:xfrm>
              <a:off x="7671816" y="5158739"/>
              <a:ext cx="21590" cy="0"/>
            </a:xfrm>
            <a:custGeom>
              <a:avLst/>
              <a:gdLst/>
              <a:ahLst/>
              <a:cxnLst/>
              <a:rect l="l" t="t" r="r" b="b"/>
              <a:pathLst>
                <a:path w="21590">
                  <a:moveTo>
                    <a:pt x="21335" y="0"/>
                  </a:moveTo>
                  <a:lnTo>
                    <a:pt x="0" y="0"/>
                  </a:lnTo>
                </a:path>
              </a:pathLst>
            </a:custGeom>
            <a:ln w="9144">
              <a:solidFill>
                <a:srgbClr val="9294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140"/>
            <p:cNvSpPr/>
            <p:nvPr/>
          </p:nvSpPr>
          <p:spPr>
            <a:xfrm>
              <a:off x="7627620" y="5158739"/>
              <a:ext cx="21590" cy="0"/>
            </a:xfrm>
            <a:custGeom>
              <a:avLst/>
              <a:gdLst/>
              <a:ahLst/>
              <a:cxnLst/>
              <a:rect l="l" t="t" r="r" b="b"/>
              <a:pathLst>
                <a:path w="21590">
                  <a:moveTo>
                    <a:pt x="21335" y="0"/>
                  </a:moveTo>
                  <a:lnTo>
                    <a:pt x="0" y="0"/>
                  </a:lnTo>
                </a:path>
              </a:pathLst>
            </a:custGeom>
            <a:ln w="9144">
              <a:solidFill>
                <a:srgbClr val="9294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141"/>
            <p:cNvSpPr/>
            <p:nvPr/>
          </p:nvSpPr>
          <p:spPr>
            <a:xfrm>
              <a:off x="7583423" y="5158739"/>
              <a:ext cx="22860" cy="0"/>
            </a:xfrm>
            <a:custGeom>
              <a:avLst/>
              <a:gdLst/>
              <a:ahLst/>
              <a:cxnLst/>
              <a:rect l="l" t="t" r="r" b="b"/>
              <a:pathLst>
                <a:path w="22859">
                  <a:moveTo>
                    <a:pt x="22859" y="0"/>
                  </a:moveTo>
                  <a:lnTo>
                    <a:pt x="0" y="0"/>
                  </a:lnTo>
                </a:path>
              </a:pathLst>
            </a:custGeom>
            <a:ln w="9144">
              <a:solidFill>
                <a:srgbClr val="9294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142"/>
            <p:cNvSpPr/>
            <p:nvPr/>
          </p:nvSpPr>
          <p:spPr>
            <a:xfrm>
              <a:off x="7540752" y="5158739"/>
              <a:ext cx="21590" cy="0"/>
            </a:xfrm>
            <a:custGeom>
              <a:avLst/>
              <a:gdLst/>
              <a:ahLst/>
              <a:cxnLst/>
              <a:rect l="l" t="t" r="r" b="b"/>
              <a:pathLst>
                <a:path w="21590">
                  <a:moveTo>
                    <a:pt x="21335" y="0"/>
                  </a:moveTo>
                  <a:lnTo>
                    <a:pt x="0" y="0"/>
                  </a:lnTo>
                </a:path>
              </a:pathLst>
            </a:custGeom>
            <a:ln w="9144">
              <a:solidFill>
                <a:srgbClr val="9294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143"/>
            <p:cNvSpPr/>
            <p:nvPr/>
          </p:nvSpPr>
          <p:spPr>
            <a:xfrm>
              <a:off x="7496556" y="5158739"/>
              <a:ext cx="21590" cy="0"/>
            </a:xfrm>
            <a:custGeom>
              <a:avLst/>
              <a:gdLst/>
              <a:ahLst/>
              <a:cxnLst/>
              <a:rect l="l" t="t" r="r" b="b"/>
              <a:pathLst>
                <a:path w="21590">
                  <a:moveTo>
                    <a:pt x="21335" y="0"/>
                  </a:moveTo>
                  <a:lnTo>
                    <a:pt x="0" y="0"/>
                  </a:lnTo>
                </a:path>
              </a:pathLst>
            </a:custGeom>
            <a:ln w="9144">
              <a:solidFill>
                <a:srgbClr val="9294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144"/>
            <p:cNvSpPr/>
            <p:nvPr/>
          </p:nvSpPr>
          <p:spPr>
            <a:xfrm>
              <a:off x="7452359" y="5158739"/>
              <a:ext cx="22860" cy="0"/>
            </a:xfrm>
            <a:custGeom>
              <a:avLst/>
              <a:gdLst/>
              <a:ahLst/>
              <a:cxnLst/>
              <a:rect l="l" t="t" r="r" b="b"/>
              <a:pathLst>
                <a:path w="22859">
                  <a:moveTo>
                    <a:pt x="22859" y="0"/>
                  </a:moveTo>
                  <a:lnTo>
                    <a:pt x="0" y="0"/>
                  </a:lnTo>
                </a:path>
              </a:pathLst>
            </a:custGeom>
            <a:ln w="9144">
              <a:solidFill>
                <a:srgbClr val="9294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145"/>
            <p:cNvSpPr/>
            <p:nvPr/>
          </p:nvSpPr>
          <p:spPr>
            <a:xfrm>
              <a:off x="7409688" y="5158739"/>
              <a:ext cx="21590" cy="0"/>
            </a:xfrm>
            <a:custGeom>
              <a:avLst/>
              <a:gdLst/>
              <a:ahLst/>
              <a:cxnLst/>
              <a:rect l="l" t="t" r="r" b="b"/>
              <a:pathLst>
                <a:path w="21590">
                  <a:moveTo>
                    <a:pt x="21335" y="0"/>
                  </a:moveTo>
                  <a:lnTo>
                    <a:pt x="0" y="0"/>
                  </a:lnTo>
                </a:path>
              </a:pathLst>
            </a:custGeom>
            <a:ln w="9144">
              <a:solidFill>
                <a:srgbClr val="9294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146"/>
            <p:cNvSpPr/>
            <p:nvPr/>
          </p:nvSpPr>
          <p:spPr>
            <a:xfrm>
              <a:off x="7365492" y="5158739"/>
              <a:ext cx="21590" cy="0"/>
            </a:xfrm>
            <a:custGeom>
              <a:avLst/>
              <a:gdLst/>
              <a:ahLst/>
              <a:cxnLst/>
              <a:rect l="l" t="t" r="r" b="b"/>
              <a:pathLst>
                <a:path w="21590">
                  <a:moveTo>
                    <a:pt x="21335" y="0"/>
                  </a:moveTo>
                  <a:lnTo>
                    <a:pt x="0" y="0"/>
                  </a:lnTo>
                </a:path>
              </a:pathLst>
            </a:custGeom>
            <a:ln w="9144">
              <a:solidFill>
                <a:srgbClr val="9294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147"/>
            <p:cNvSpPr/>
            <p:nvPr/>
          </p:nvSpPr>
          <p:spPr>
            <a:xfrm>
              <a:off x="7321296" y="5158739"/>
              <a:ext cx="22860" cy="0"/>
            </a:xfrm>
            <a:custGeom>
              <a:avLst/>
              <a:gdLst/>
              <a:ahLst/>
              <a:cxnLst/>
              <a:rect l="l" t="t" r="r" b="b"/>
              <a:pathLst>
                <a:path w="22859">
                  <a:moveTo>
                    <a:pt x="22859" y="0"/>
                  </a:moveTo>
                  <a:lnTo>
                    <a:pt x="0" y="0"/>
                  </a:lnTo>
                </a:path>
              </a:pathLst>
            </a:custGeom>
            <a:ln w="9144">
              <a:solidFill>
                <a:srgbClr val="9294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148"/>
            <p:cNvSpPr/>
            <p:nvPr/>
          </p:nvSpPr>
          <p:spPr>
            <a:xfrm>
              <a:off x="7277099" y="5158739"/>
              <a:ext cx="22860" cy="0"/>
            </a:xfrm>
            <a:custGeom>
              <a:avLst/>
              <a:gdLst/>
              <a:ahLst/>
              <a:cxnLst/>
              <a:rect l="l" t="t" r="r" b="b"/>
              <a:pathLst>
                <a:path w="22859">
                  <a:moveTo>
                    <a:pt x="22859" y="0"/>
                  </a:moveTo>
                  <a:lnTo>
                    <a:pt x="0" y="0"/>
                  </a:lnTo>
                </a:path>
              </a:pathLst>
            </a:custGeom>
            <a:ln w="9144">
              <a:solidFill>
                <a:srgbClr val="9294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149"/>
            <p:cNvSpPr/>
            <p:nvPr/>
          </p:nvSpPr>
          <p:spPr>
            <a:xfrm>
              <a:off x="7234428" y="5158739"/>
              <a:ext cx="21590" cy="0"/>
            </a:xfrm>
            <a:custGeom>
              <a:avLst/>
              <a:gdLst/>
              <a:ahLst/>
              <a:cxnLst/>
              <a:rect l="l" t="t" r="r" b="b"/>
              <a:pathLst>
                <a:path w="21590">
                  <a:moveTo>
                    <a:pt x="21335" y="0"/>
                  </a:moveTo>
                  <a:lnTo>
                    <a:pt x="0" y="0"/>
                  </a:lnTo>
                </a:path>
              </a:pathLst>
            </a:custGeom>
            <a:ln w="9144">
              <a:solidFill>
                <a:srgbClr val="9294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object 150"/>
            <p:cNvSpPr/>
            <p:nvPr/>
          </p:nvSpPr>
          <p:spPr>
            <a:xfrm>
              <a:off x="7190232" y="5158739"/>
              <a:ext cx="21590" cy="0"/>
            </a:xfrm>
            <a:custGeom>
              <a:avLst/>
              <a:gdLst/>
              <a:ahLst/>
              <a:cxnLst/>
              <a:rect l="l" t="t" r="r" b="b"/>
              <a:pathLst>
                <a:path w="21590">
                  <a:moveTo>
                    <a:pt x="21335" y="0"/>
                  </a:moveTo>
                  <a:lnTo>
                    <a:pt x="0" y="0"/>
                  </a:lnTo>
                </a:path>
              </a:pathLst>
            </a:custGeom>
            <a:ln w="9144">
              <a:solidFill>
                <a:srgbClr val="9294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" name="object 151"/>
            <p:cNvSpPr/>
            <p:nvPr/>
          </p:nvSpPr>
          <p:spPr>
            <a:xfrm>
              <a:off x="7146035" y="5158739"/>
              <a:ext cx="22860" cy="0"/>
            </a:xfrm>
            <a:custGeom>
              <a:avLst/>
              <a:gdLst/>
              <a:ahLst/>
              <a:cxnLst/>
              <a:rect l="l" t="t" r="r" b="b"/>
              <a:pathLst>
                <a:path w="22859">
                  <a:moveTo>
                    <a:pt x="22859" y="0"/>
                  </a:moveTo>
                  <a:lnTo>
                    <a:pt x="0" y="0"/>
                  </a:lnTo>
                </a:path>
              </a:pathLst>
            </a:custGeom>
            <a:ln w="9144">
              <a:solidFill>
                <a:srgbClr val="9294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152"/>
            <p:cNvSpPr/>
            <p:nvPr/>
          </p:nvSpPr>
          <p:spPr>
            <a:xfrm>
              <a:off x="7103364" y="5158739"/>
              <a:ext cx="21590" cy="0"/>
            </a:xfrm>
            <a:custGeom>
              <a:avLst/>
              <a:gdLst/>
              <a:ahLst/>
              <a:cxnLst/>
              <a:rect l="l" t="t" r="r" b="b"/>
              <a:pathLst>
                <a:path w="21590">
                  <a:moveTo>
                    <a:pt x="21335" y="0"/>
                  </a:moveTo>
                  <a:lnTo>
                    <a:pt x="0" y="0"/>
                  </a:lnTo>
                </a:path>
              </a:pathLst>
            </a:custGeom>
            <a:ln w="9144">
              <a:solidFill>
                <a:srgbClr val="9294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153"/>
            <p:cNvSpPr/>
            <p:nvPr/>
          </p:nvSpPr>
          <p:spPr>
            <a:xfrm>
              <a:off x="7059168" y="5158739"/>
              <a:ext cx="21590" cy="0"/>
            </a:xfrm>
            <a:custGeom>
              <a:avLst/>
              <a:gdLst/>
              <a:ahLst/>
              <a:cxnLst/>
              <a:rect l="l" t="t" r="r" b="b"/>
              <a:pathLst>
                <a:path w="21590">
                  <a:moveTo>
                    <a:pt x="21335" y="0"/>
                  </a:moveTo>
                  <a:lnTo>
                    <a:pt x="0" y="0"/>
                  </a:lnTo>
                </a:path>
              </a:pathLst>
            </a:custGeom>
            <a:ln w="9144">
              <a:solidFill>
                <a:srgbClr val="9294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154"/>
            <p:cNvSpPr/>
            <p:nvPr/>
          </p:nvSpPr>
          <p:spPr>
            <a:xfrm>
              <a:off x="7014971" y="5158739"/>
              <a:ext cx="22860" cy="0"/>
            </a:xfrm>
            <a:custGeom>
              <a:avLst/>
              <a:gdLst/>
              <a:ahLst/>
              <a:cxnLst/>
              <a:rect l="l" t="t" r="r" b="b"/>
              <a:pathLst>
                <a:path w="22859">
                  <a:moveTo>
                    <a:pt x="22859" y="0"/>
                  </a:moveTo>
                  <a:lnTo>
                    <a:pt x="0" y="0"/>
                  </a:lnTo>
                </a:path>
              </a:pathLst>
            </a:custGeom>
            <a:ln w="9144">
              <a:solidFill>
                <a:srgbClr val="9294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155"/>
            <p:cNvSpPr/>
            <p:nvPr/>
          </p:nvSpPr>
          <p:spPr>
            <a:xfrm>
              <a:off x="6972300" y="5158739"/>
              <a:ext cx="21590" cy="0"/>
            </a:xfrm>
            <a:custGeom>
              <a:avLst/>
              <a:gdLst/>
              <a:ahLst/>
              <a:cxnLst/>
              <a:rect l="l" t="t" r="r" b="b"/>
              <a:pathLst>
                <a:path w="21590">
                  <a:moveTo>
                    <a:pt x="21335" y="0"/>
                  </a:moveTo>
                  <a:lnTo>
                    <a:pt x="0" y="0"/>
                  </a:lnTo>
                </a:path>
              </a:pathLst>
            </a:custGeom>
            <a:ln w="9144">
              <a:solidFill>
                <a:srgbClr val="9294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object 156"/>
            <p:cNvSpPr/>
            <p:nvPr/>
          </p:nvSpPr>
          <p:spPr>
            <a:xfrm>
              <a:off x="6928104" y="5158739"/>
              <a:ext cx="21590" cy="0"/>
            </a:xfrm>
            <a:custGeom>
              <a:avLst/>
              <a:gdLst/>
              <a:ahLst/>
              <a:cxnLst/>
              <a:rect l="l" t="t" r="r" b="b"/>
              <a:pathLst>
                <a:path w="21590">
                  <a:moveTo>
                    <a:pt x="21335" y="0"/>
                  </a:moveTo>
                  <a:lnTo>
                    <a:pt x="0" y="0"/>
                  </a:lnTo>
                </a:path>
              </a:pathLst>
            </a:custGeom>
            <a:ln w="9144">
              <a:solidFill>
                <a:srgbClr val="9294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157"/>
            <p:cNvSpPr/>
            <p:nvPr/>
          </p:nvSpPr>
          <p:spPr>
            <a:xfrm>
              <a:off x="6883908" y="5158739"/>
              <a:ext cx="22860" cy="0"/>
            </a:xfrm>
            <a:custGeom>
              <a:avLst/>
              <a:gdLst/>
              <a:ahLst/>
              <a:cxnLst/>
              <a:rect l="l" t="t" r="r" b="b"/>
              <a:pathLst>
                <a:path w="22859">
                  <a:moveTo>
                    <a:pt x="22859" y="0"/>
                  </a:moveTo>
                  <a:lnTo>
                    <a:pt x="0" y="0"/>
                  </a:lnTo>
                </a:path>
              </a:pathLst>
            </a:custGeom>
            <a:ln w="9144">
              <a:solidFill>
                <a:srgbClr val="9294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158"/>
            <p:cNvSpPr/>
            <p:nvPr/>
          </p:nvSpPr>
          <p:spPr>
            <a:xfrm>
              <a:off x="6841236" y="5158739"/>
              <a:ext cx="20320" cy="0"/>
            </a:xfrm>
            <a:custGeom>
              <a:avLst/>
              <a:gdLst/>
              <a:ahLst/>
              <a:cxnLst/>
              <a:rect l="l" t="t" r="r" b="b"/>
              <a:pathLst>
                <a:path w="20320">
                  <a:moveTo>
                    <a:pt x="19811" y="0"/>
                  </a:moveTo>
                  <a:lnTo>
                    <a:pt x="0" y="0"/>
                  </a:lnTo>
                </a:path>
              </a:pathLst>
            </a:custGeom>
            <a:ln w="9144">
              <a:solidFill>
                <a:srgbClr val="9294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159"/>
            <p:cNvSpPr/>
            <p:nvPr/>
          </p:nvSpPr>
          <p:spPr>
            <a:xfrm>
              <a:off x="6795516" y="5158739"/>
              <a:ext cx="22860" cy="0"/>
            </a:xfrm>
            <a:custGeom>
              <a:avLst/>
              <a:gdLst/>
              <a:ahLst/>
              <a:cxnLst/>
              <a:rect l="l" t="t" r="r" b="b"/>
              <a:pathLst>
                <a:path w="22859">
                  <a:moveTo>
                    <a:pt x="22859" y="0"/>
                  </a:moveTo>
                  <a:lnTo>
                    <a:pt x="0" y="0"/>
                  </a:lnTo>
                </a:path>
              </a:pathLst>
            </a:custGeom>
            <a:ln w="9144">
              <a:solidFill>
                <a:srgbClr val="9294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160"/>
            <p:cNvSpPr/>
            <p:nvPr/>
          </p:nvSpPr>
          <p:spPr>
            <a:xfrm>
              <a:off x="6752844" y="5158739"/>
              <a:ext cx="22860" cy="0"/>
            </a:xfrm>
            <a:custGeom>
              <a:avLst/>
              <a:gdLst/>
              <a:ahLst/>
              <a:cxnLst/>
              <a:rect l="l" t="t" r="r" b="b"/>
              <a:pathLst>
                <a:path w="22859">
                  <a:moveTo>
                    <a:pt x="22859" y="0"/>
                  </a:moveTo>
                  <a:lnTo>
                    <a:pt x="0" y="0"/>
                  </a:lnTo>
                </a:path>
              </a:pathLst>
            </a:custGeom>
            <a:ln w="9144">
              <a:solidFill>
                <a:srgbClr val="9294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161"/>
            <p:cNvSpPr/>
            <p:nvPr/>
          </p:nvSpPr>
          <p:spPr>
            <a:xfrm>
              <a:off x="6710171" y="5158739"/>
              <a:ext cx="20320" cy="0"/>
            </a:xfrm>
            <a:custGeom>
              <a:avLst/>
              <a:gdLst/>
              <a:ahLst/>
              <a:cxnLst/>
              <a:rect l="l" t="t" r="r" b="b"/>
              <a:pathLst>
                <a:path w="20320">
                  <a:moveTo>
                    <a:pt x="19811" y="0"/>
                  </a:moveTo>
                  <a:lnTo>
                    <a:pt x="0" y="0"/>
                  </a:lnTo>
                </a:path>
              </a:pathLst>
            </a:custGeom>
            <a:ln w="9144">
              <a:solidFill>
                <a:srgbClr val="9294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object 162"/>
            <p:cNvSpPr/>
            <p:nvPr/>
          </p:nvSpPr>
          <p:spPr>
            <a:xfrm>
              <a:off x="6664451" y="5158739"/>
              <a:ext cx="22860" cy="0"/>
            </a:xfrm>
            <a:custGeom>
              <a:avLst/>
              <a:gdLst/>
              <a:ahLst/>
              <a:cxnLst/>
              <a:rect l="l" t="t" r="r" b="b"/>
              <a:pathLst>
                <a:path w="22859">
                  <a:moveTo>
                    <a:pt x="22859" y="0"/>
                  </a:moveTo>
                  <a:lnTo>
                    <a:pt x="0" y="0"/>
                  </a:lnTo>
                </a:path>
              </a:pathLst>
            </a:custGeom>
            <a:ln w="9144">
              <a:solidFill>
                <a:srgbClr val="9294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object 163"/>
            <p:cNvSpPr/>
            <p:nvPr/>
          </p:nvSpPr>
          <p:spPr>
            <a:xfrm>
              <a:off x="6621780" y="5158739"/>
              <a:ext cx="22860" cy="0"/>
            </a:xfrm>
            <a:custGeom>
              <a:avLst/>
              <a:gdLst/>
              <a:ahLst/>
              <a:cxnLst/>
              <a:rect l="l" t="t" r="r" b="b"/>
              <a:pathLst>
                <a:path w="22859">
                  <a:moveTo>
                    <a:pt x="22859" y="0"/>
                  </a:moveTo>
                  <a:lnTo>
                    <a:pt x="0" y="0"/>
                  </a:lnTo>
                </a:path>
              </a:pathLst>
            </a:custGeom>
            <a:ln w="9144">
              <a:solidFill>
                <a:srgbClr val="9294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4" name="object 164"/>
            <p:cNvSpPr/>
            <p:nvPr/>
          </p:nvSpPr>
          <p:spPr>
            <a:xfrm>
              <a:off x="6577583" y="5158739"/>
              <a:ext cx="21590" cy="0"/>
            </a:xfrm>
            <a:custGeom>
              <a:avLst/>
              <a:gdLst/>
              <a:ahLst/>
              <a:cxnLst/>
              <a:rect l="l" t="t" r="r" b="b"/>
              <a:pathLst>
                <a:path w="21590">
                  <a:moveTo>
                    <a:pt x="21335" y="0"/>
                  </a:moveTo>
                  <a:lnTo>
                    <a:pt x="0" y="0"/>
                  </a:lnTo>
                </a:path>
              </a:pathLst>
            </a:custGeom>
            <a:ln w="9144">
              <a:solidFill>
                <a:srgbClr val="9294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5" name="object 165"/>
            <p:cNvSpPr/>
            <p:nvPr/>
          </p:nvSpPr>
          <p:spPr>
            <a:xfrm>
              <a:off x="6533387" y="5158739"/>
              <a:ext cx="22860" cy="0"/>
            </a:xfrm>
            <a:custGeom>
              <a:avLst/>
              <a:gdLst/>
              <a:ahLst/>
              <a:cxnLst/>
              <a:rect l="l" t="t" r="r" b="b"/>
              <a:pathLst>
                <a:path w="22859">
                  <a:moveTo>
                    <a:pt x="22859" y="0"/>
                  </a:moveTo>
                  <a:lnTo>
                    <a:pt x="0" y="0"/>
                  </a:lnTo>
                </a:path>
              </a:pathLst>
            </a:custGeom>
            <a:ln w="9144">
              <a:solidFill>
                <a:srgbClr val="9294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6" name="object 166"/>
            <p:cNvSpPr/>
            <p:nvPr/>
          </p:nvSpPr>
          <p:spPr>
            <a:xfrm>
              <a:off x="6490716" y="5158739"/>
              <a:ext cx="21590" cy="0"/>
            </a:xfrm>
            <a:custGeom>
              <a:avLst/>
              <a:gdLst/>
              <a:ahLst/>
              <a:cxnLst/>
              <a:rect l="l" t="t" r="r" b="b"/>
              <a:pathLst>
                <a:path w="21590">
                  <a:moveTo>
                    <a:pt x="21336" y="0"/>
                  </a:moveTo>
                  <a:lnTo>
                    <a:pt x="0" y="0"/>
                  </a:lnTo>
                </a:path>
              </a:pathLst>
            </a:custGeom>
            <a:ln w="9144">
              <a:solidFill>
                <a:srgbClr val="9294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7" name="object 167"/>
            <p:cNvSpPr/>
            <p:nvPr/>
          </p:nvSpPr>
          <p:spPr>
            <a:xfrm>
              <a:off x="6446519" y="5158739"/>
              <a:ext cx="22860" cy="0"/>
            </a:xfrm>
            <a:custGeom>
              <a:avLst/>
              <a:gdLst/>
              <a:ahLst/>
              <a:cxnLst/>
              <a:rect l="l" t="t" r="r" b="b"/>
              <a:pathLst>
                <a:path w="22860">
                  <a:moveTo>
                    <a:pt x="22860" y="0"/>
                  </a:moveTo>
                  <a:lnTo>
                    <a:pt x="0" y="0"/>
                  </a:lnTo>
                </a:path>
              </a:pathLst>
            </a:custGeom>
            <a:ln w="9144">
              <a:solidFill>
                <a:srgbClr val="9294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8" name="object 168"/>
            <p:cNvSpPr/>
            <p:nvPr/>
          </p:nvSpPr>
          <p:spPr>
            <a:xfrm>
              <a:off x="6403848" y="5158739"/>
              <a:ext cx="21590" cy="0"/>
            </a:xfrm>
            <a:custGeom>
              <a:avLst/>
              <a:gdLst/>
              <a:ahLst/>
              <a:cxnLst/>
              <a:rect l="l" t="t" r="r" b="b"/>
              <a:pathLst>
                <a:path w="21589">
                  <a:moveTo>
                    <a:pt x="21336" y="0"/>
                  </a:moveTo>
                  <a:lnTo>
                    <a:pt x="0" y="0"/>
                  </a:lnTo>
                </a:path>
              </a:pathLst>
            </a:custGeom>
            <a:ln w="9144">
              <a:solidFill>
                <a:srgbClr val="9294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9" name="object 169"/>
            <p:cNvSpPr/>
            <p:nvPr/>
          </p:nvSpPr>
          <p:spPr>
            <a:xfrm>
              <a:off x="6371844" y="5148071"/>
              <a:ext cx="10795" cy="10795"/>
            </a:xfrm>
            <a:custGeom>
              <a:avLst/>
              <a:gdLst/>
              <a:ahLst/>
              <a:cxnLst/>
              <a:rect l="l" t="t" r="r" b="b"/>
              <a:pathLst>
                <a:path w="10795" h="10795">
                  <a:moveTo>
                    <a:pt x="10667" y="10668"/>
                  </a:moveTo>
                  <a:lnTo>
                    <a:pt x="0" y="10668"/>
                  </a:lnTo>
                  <a:lnTo>
                    <a:pt x="0" y="0"/>
                  </a:lnTo>
                </a:path>
              </a:pathLst>
            </a:custGeom>
            <a:ln w="9144">
              <a:solidFill>
                <a:srgbClr val="9294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0" name="object 170"/>
            <p:cNvSpPr/>
            <p:nvPr/>
          </p:nvSpPr>
          <p:spPr>
            <a:xfrm>
              <a:off x="6371844" y="5100827"/>
              <a:ext cx="0" cy="22860"/>
            </a:xfrm>
            <a:custGeom>
              <a:avLst/>
              <a:gdLst/>
              <a:ahLst/>
              <a:cxnLst/>
              <a:rect l="l" t="t" r="r" b="b"/>
              <a:pathLst>
                <a:path h="22860">
                  <a:moveTo>
                    <a:pt x="0" y="22859"/>
                  </a:moveTo>
                  <a:lnTo>
                    <a:pt x="0" y="0"/>
                  </a:lnTo>
                </a:path>
              </a:pathLst>
            </a:custGeom>
            <a:ln w="9144">
              <a:solidFill>
                <a:srgbClr val="9294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1" name="object 171"/>
            <p:cNvSpPr/>
            <p:nvPr/>
          </p:nvSpPr>
          <p:spPr>
            <a:xfrm>
              <a:off x="6371844" y="5053583"/>
              <a:ext cx="0" cy="24765"/>
            </a:xfrm>
            <a:custGeom>
              <a:avLst/>
              <a:gdLst/>
              <a:ahLst/>
              <a:cxnLst/>
              <a:rect l="l" t="t" r="r" b="b"/>
              <a:pathLst>
                <a:path h="24764">
                  <a:moveTo>
                    <a:pt x="0" y="24383"/>
                  </a:moveTo>
                  <a:lnTo>
                    <a:pt x="0" y="0"/>
                  </a:lnTo>
                </a:path>
              </a:pathLst>
            </a:custGeom>
            <a:ln w="9144">
              <a:solidFill>
                <a:srgbClr val="9294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2" name="object 172"/>
            <p:cNvSpPr/>
            <p:nvPr/>
          </p:nvSpPr>
          <p:spPr>
            <a:xfrm>
              <a:off x="6371844" y="5006339"/>
              <a:ext cx="0" cy="24765"/>
            </a:xfrm>
            <a:custGeom>
              <a:avLst/>
              <a:gdLst/>
              <a:ahLst/>
              <a:cxnLst/>
              <a:rect l="l" t="t" r="r" b="b"/>
              <a:pathLst>
                <a:path h="24764">
                  <a:moveTo>
                    <a:pt x="0" y="24384"/>
                  </a:moveTo>
                  <a:lnTo>
                    <a:pt x="0" y="0"/>
                  </a:lnTo>
                </a:path>
              </a:pathLst>
            </a:custGeom>
            <a:ln w="9144">
              <a:solidFill>
                <a:srgbClr val="9294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3" name="object 173"/>
            <p:cNvSpPr/>
            <p:nvPr/>
          </p:nvSpPr>
          <p:spPr>
            <a:xfrm>
              <a:off x="6371844" y="4960619"/>
              <a:ext cx="0" cy="22860"/>
            </a:xfrm>
            <a:custGeom>
              <a:avLst/>
              <a:gdLst/>
              <a:ahLst/>
              <a:cxnLst/>
              <a:rect l="l" t="t" r="r" b="b"/>
              <a:pathLst>
                <a:path h="22860">
                  <a:moveTo>
                    <a:pt x="0" y="22860"/>
                  </a:moveTo>
                  <a:lnTo>
                    <a:pt x="0" y="0"/>
                  </a:lnTo>
                </a:path>
              </a:pathLst>
            </a:custGeom>
            <a:ln w="9144">
              <a:solidFill>
                <a:srgbClr val="9294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4" name="object 174"/>
            <p:cNvSpPr/>
            <p:nvPr/>
          </p:nvSpPr>
          <p:spPr>
            <a:xfrm>
              <a:off x="6371844" y="4911851"/>
              <a:ext cx="0" cy="24765"/>
            </a:xfrm>
            <a:custGeom>
              <a:avLst/>
              <a:gdLst/>
              <a:ahLst/>
              <a:cxnLst/>
              <a:rect l="l" t="t" r="r" b="b"/>
              <a:pathLst>
                <a:path h="24764">
                  <a:moveTo>
                    <a:pt x="0" y="24383"/>
                  </a:moveTo>
                  <a:lnTo>
                    <a:pt x="0" y="0"/>
                  </a:lnTo>
                </a:path>
              </a:pathLst>
            </a:custGeom>
            <a:ln w="9144">
              <a:solidFill>
                <a:srgbClr val="9294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5" name="object 175"/>
            <p:cNvSpPr/>
            <p:nvPr/>
          </p:nvSpPr>
          <p:spPr>
            <a:xfrm>
              <a:off x="6371844" y="4866132"/>
              <a:ext cx="0" cy="22860"/>
            </a:xfrm>
            <a:custGeom>
              <a:avLst/>
              <a:gdLst/>
              <a:ahLst/>
              <a:cxnLst/>
              <a:rect l="l" t="t" r="r" b="b"/>
              <a:pathLst>
                <a:path h="22860">
                  <a:moveTo>
                    <a:pt x="0" y="22860"/>
                  </a:moveTo>
                  <a:lnTo>
                    <a:pt x="0" y="0"/>
                  </a:lnTo>
                </a:path>
              </a:pathLst>
            </a:custGeom>
            <a:ln w="9144">
              <a:solidFill>
                <a:srgbClr val="9294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6" name="object 176"/>
            <p:cNvSpPr/>
            <p:nvPr/>
          </p:nvSpPr>
          <p:spPr>
            <a:xfrm>
              <a:off x="6371844" y="4818888"/>
              <a:ext cx="0" cy="22860"/>
            </a:xfrm>
            <a:custGeom>
              <a:avLst/>
              <a:gdLst/>
              <a:ahLst/>
              <a:cxnLst/>
              <a:rect l="l" t="t" r="r" b="b"/>
              <a:pathLst>
                <a:path h="22860">
                  <a:moveTo>
                    <a:pt x="0" y="22860"/>
                  </a:moveTo>
                  <a:lnTo>
                    <a:pt x="0" y="0"/>
                  </a:lnTo>
                </a:path>
              </a:pathLst>
            </a:custGeom>
            <a:ln w="9144">
              <a:solidFill>
                <a:srgbClr val="9294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7" name="object 177"/>
            <p:cNvSpPr/>
            <p:nvPr/>
          </p:nvSpPr>
          <p:spPr>
            <a:xfrm>
              <a:off x="6371844" y="4771644"/>
              <a:ext cx="0" cy="22860"/>
            </a:xfrm>
            <a:custGeom>
              <a:avLst/>
              <a:gdLst/>
              <a:ahLst/>
              <a:cxnLst/>
              <a:rect l="l" t="t" r="r" b="b"/>
              <a:pathLst>
                <a:path h="22860">
                  <a:moveTo>
                    <a:pt x="0" y="22860"/>
                  </a:moveTo>
                  <a:lnTo>
                    <a:pt x="0" y="0"/>
                  </a:lnTo>
                </a:path>
              </a:pathLst>
            </a:custGeom>
            <a:ln w="9144">
              <a:solidFill>
                <a:srgbClr val="9294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8" name="object 178"/>
            <p:cNvSpPr/>
            <p:nvPr/>
          </p:nvSpPr>
          <p:spPr>
            <a:xfrm>
              <a:off x="6371844" y="4724399"/>
              <a:ext cx="0" cy="24765"/>
            </a:xfrm>
            <a:custGeom>
              <a:avLst/>
              <a:gdLst/>
              <a:ahLst/>
              <a:cxnLst/>
              <a:rect l="l" t="t" r="r" b="b"/>
              <a:pathLst>
                <a:path h="24764">
                  <a:moveTo>
                    <a:pt x="0" y="24383"/>
                  </a:moveTo>
                  <a:lnTo>
                    <a:pt x="0" y="0"/>
                  </a:lnTo>
                </a:path>
              </a:pathLst>
            </a:custGeom>
            <a:ln w="9144">
              <a:solidFill>
                <a:srgbClr val="9294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9" name="object 179"/>
            <p:cNvSpPr/>
            <p:nvPr/>
          </p:nvSpPr>
          <p:spPr>
            <a:xfrm>
              <a:off x="6371844" y="4677155"/>
              <a:ext cx="0" cy="24765"/>
            </a:xfrm>
            <a:custGeom>
              <a:avLst/>
              <a:gdLst/>
              <a:ahLst/>
              <a:cxnLst/>
              <a:rect l="l" t="t" r="r" b="b"/>
              <a:pathLst>
                <a:path h="24764">
                  <a:moveTo>
                    <a:pt x="0" y="24383"/>
                  </a:moveTo>
                  <a:lnTo>
                    <a:pt x="0" y="0"/>
                  </a:lnTo>
                </a:path>
              </a:pathLst>
            </a:custGeom>
            <a:ln w="9144">
              <a:solidFill>
                <a:srgbClr val="9294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0" name="object 180"/>
            <p:cNvSpPr/>
            <p:nvPr/>
          </p:nvSpPr>
          <p:spPr>
            <a:xfrm>
              <a:off x="6371844" y="4631435"/>
              <a:ext cx="0" cy="21590"/>
            </a:xfrm>
            <a:custGeom>
              <a:avLst/>
              <a:gdLst/>
              <a:ahLst/>
              <a:cxnLst/>
              <a:rect l="l" t="t" r="r" b="b"/>
              <a:pathLst>
                <a:path h="21589">
                  <a:moveTo>
                    <a:pt x="0" y="21336"/>
                  </a:moveTo>
                  <a:lnTo>
                    <a:pt x="0" y="0"/>
                  </a:lnTo>
                </a:path>
              </a:pathLst>
            </a:custGeom>
            <a:ln w="9144">
              <a:solidFill>
                <a:srgbClr val="9294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1" name="object 181"/>
            <p:cNvSpPr/>
            <p:nvPr/>
          </p:nvSpPr>
          <p:spPr>
            <a:xfrm>
              <a:off x="6371844" y="4582667"/>
              <a:ext cx="0" cy="24765"/>
            </a:xfrm>
            <a:custGeom>
              <a:avLst/>
              <a:gdLst/>
              <a:ahLst/>
              <a:cxnLst/>
              <a:rect l="l" t="t" r="r" b="b"/>
              <a:pathLst>
                <a:path h="24764">
                  <a:moveTo>
                    <a:pt x="0" y="24384"/>
                  </a:moveTo>
                  <a:lnTo>
                    <a:pt x="0" y="0"/>
                  </a:lnTo>
                </a:path>
              </a:pathLst>
            </a:custGeom>
            <a:ln w="9144">
              <a:solidFill>
                <a:srgbClr val="9294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2" name="object 182"/>
            <p:cNvSpPr/>
            <p:nvPr/>
          </p:nvSpPr>
          <p:spPr>
            <a:xfrm>
              <a:off x="6371844" y="4535423"/>
              <a:ext cx="0" cy="24765"/>
            </a:xfrm>
            <a:custGeom>
              <a:avLst/>
              <a:gdLst/>
              <a:ahLst/>
              <a:cxnLst/>
              <a:rect l="l" t="t" r="r" b="b"/>
              <a:pathLst>
                <a:path h="24764">
                  <a:moveTo>
                    <a:pt x="0" y="24383"/>
                  </a:moveTo>
                  <a:lnTo>
                    <a:pt x="0" y="0"/>
                  </a:lnTo>
                </a:path>
              </a:pathLst>
            </a:custGeom>
            <a:ln w="9144">
              <a:solidFill>
                <a:srgbClr val="9294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3" name="object 183"/>
            <p:cNvSpPr/>
            <p:nvPr/>
          </p:nvSpPr>
          <p:spPr>
            <a:xfrm>
              <a:off x="6371844" y="4489704"/>
              <a:ext cx="0" cy="22860"/>
            </a:xfrm>
            <a:custGeom>
              <a:avLst/>
              <a:gdLst/>
              <a:ahLst/>
              <a:cxnLst/>
              <a:rect l="l" t="t" r="r" b="b"/>
              <a:pathLst>
                <a:path h="22860">
                  <a:moveTo>
                    <a:pt x="0" y="22859"/>
                  </a:moveTo>
                  <a:lnTo>
                    <a:pt x="0" y="0"/>
                  </a:lnTo>
                </a:path>
              </a:pathLst>
            </a:custGeom>
            <a:ln w="9144">
              <a:solidFill>
                <a:srgbClr val="9294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4" name="object 184"/>
            <p:cNvSpPr/>
            <p:nvPr/>
          </p:nvSpPr>
          <p:spPr>
            <a:xfrm>
              <a:off x="6371844" y="4440935"/>
              <a:ext cx="0" cy="24765"/>
            </a:xfrm>
            <a:custGeom>
              <a:avLst/>
              <a:gdLst/>
              <a:ahLst/>
              <a:cxnLst/>
              <a:rect l="l" t="t" r="r" b="b"/>
              <a:pathLst>
                <a:path h="24764">
                  <a:moveTo>
                    <a:pt x="0" y="24384"/>
                  </a:moveTo>
                  <a:lnTo>
                    <a:pt x="0" y="0"/>
                  </a:lnTo>
                </a:path>
              </a:pathLst>
            </a:custGeom>
            <a:ln w="9144">
              <a:solidFill>
                <a:srgbClr val="9294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5" name="object 185"/>
            <p:cNvSpPr/>
            <p:nvPr/>
          </p:nvSpPr>
          <p:spPr>
            <a:xfrm>
              <a:off x="6371844" y="4395215"/>
              <a:ext cx="0" cy="24765"/>
            </a:xfrm>
            <a:custGeom>
              <a:avLst/>
              <a:gdLst/>
              <a:ahLst/>
              <a:cxnLst/>
              <a:rect l="l" t="t" r="r" b="b"/>
              <a:pathLst>
                <a:path h="24764">
                  <a:moveTo>
                    <a:pt x="0" y="24384"/>
                  </a:moveTo>
                  <a:lnTo>
                    <a:pt x="0" y="0"/>
                  </a:lnTo>
                </a:path>
              </a:pathLst>
            </a:custGeom>
            <a:ln w="9144">
              <a:solidFill>
                <a:srgbClr val="9294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6" name="object 186"/>
            <p:cNvSpPr/>
            <p:nvPr/>
          </p:nvSpPr>
          <p:spPr>
            <a:xfrm>
              <a:off x="6371844" y="4347972"/>
              <a:ext cx="0" cy="22860"/>
            </a:xfrm>
            <a:custGeom>
              <a:avLst/>
              <a:gdLst/>
              <a:ahLst/>
              <a:cxnLst/>
              <a:rect l="l" t="t" r="r" b="b"/>
              <a:pathLst>
                <a:path h="22860">
                  <a:moveTo>
                    <a:pt x="0" y="22860"/>
                  </a:moveTo>
                  <a:lnTo>
                    <a:pt x="0" y="0"/>
                  </a:lnTo>
                </a:path>
              </a:pathLst>
            </a:custGeom>
            <a:ln w="9144">
              <a:solidFill>
                <a:srgbClr val="9294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7" name="object 187"/>
            <p:cNvSpPr/>
            <p:nvPr/>
          </p:nvSpPr>
          <p:spPr>
            <a:xfrm>
              <a:off x="6371844" y="4300727"/>
              <a:ext cx="0" cy="22860"/>
            </a:xfrm>
            <a:custGeom>
              <a:avLst/>
              <a:gdLst/>
              <a:ahLst/>
              <a:cxnLst/>
              <a:rect l="l" t="t" r="r" b="b"/>
              <a:pathLst>
                <a:path h="22860">
                  <a:moveTo>
                    <a:pt x="0" y="22859"/>
                  </a:moveTo>
                  <a:lnTo>
                    <a:pt x="0" y="0"/>
                  </a:lnTo>
                </a:path>
              </a:pathLst>
            </a:custGeom>
            <a:ln w="9144">
              <a:solidFill>
                <a:srgbClr val="9294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8" name="object 188"/>
            <p:cNvSpPr/>
            <p:nvPr/>
          </p:nvSpPr>
          <p:spPr>
            <a:xfrm>
              <a:off x="6371844" y="4253483"/>
              <a:ext cx="0" cy="24765"/>
            </a:xfrm>
            <a:custGeom>
              <a:avLst/>
              <a:gdLst/>
              <a:ahLst/>
              <a:cxnLst/>
              <a:rect l="l" t="t" r="r" b="b"/>
              <a:pathLst>
                <a:path h="24764">
                  <a:moveTo>
                    <a:pt x="0" y="24383"/>
                  </a:moveTo>
                  <a:lnTo>
                    <a:pt x="0" y="0"/>
                  </a:lnTo>
                </a:path>
              </a:pathLst>
            </a:custGeom>
            <a:ln w="9144">
              <a:solidFill>
                <a:srgbClr val="9294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9" name="object 189"/>
            <p:cNvSpPr/>
            <p:nvPr/>
          </p:nvSpPr>
          <p:spPr>
            <a:xfrm>
              <a:off x="6371844" y="4206239"/>
              <a:ext cx="0" cy="22860"/>
            </a:xfrm>
            <a:custGeom>
              <a:avLst/>
              <a:gdLst/>
              <a:ahLst/>
              <a:cxnLst/>
              <a:rect l="l" t="t" r="r" b="b"/>
              <a:pathLst>
                <a:path h="22860">
                  <a:moveTo>
                    <a:pt x="0" y="22860"/>
                  </a:moveTo>
                  <a:lnTo>
                    <a:pt x="0" y="0"/>
                  </a:lnTo>
                </a:path>
              </a:pathLst>
            </a:custGeom>
            <a:ln w="9144">
              <a:solidFill>
                <a:srgbClr val="9294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0" name="object 190"/>
            <p:cNvSpPr/>
            <p:nvPr/>
          </p:nvSpPr>
          <p:spPr>
            <a:xfrm>
              <a:off x="6371844" y="4158995"/>
              <a:ext cx="0" cy="24765"/>
            </a:xfrm>
            <a:custGeom>
              <a:avLst/>
              <a:gdLst/>
              <a:ahLst/>
              <a:cxnLst/>
              <a:rect l="l" t="t" r="r" b="b"/>
              <a:pathLst>
                <a:path h="24764">
                  <a:moveTo>
                    <a:pt x="0" y="24383"/>
                  </a:moveTo>
                  <a:lnTo>
                    <a:pt x="0" y="0"/>
                  </a:lnTo>
                </a:path>
              </a:pathLst>
            </a:custGeom>
            <a:ln w="9144">
              <a:solidFill>
                <a:srgbClr val="9294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1" name="object 191"/>
            <p:cNvSpPr/>
            <p:nvPr/>
          </p:nvSpPr>
          <p:spPr>
            <a:xfrm>
              <a:off x="6371844" y="4111751"/>
              <a:ext cx="0" cy="24765"/>
            </a:xfrm>
            <a:custGeom>
              <a:avLst/>
              <a:gdLst/>
              <a:ahLst/>
              <a:cxnLst/>
              <a:rect l="l" t="t" r="r" b="b"/>
              <a:pathLst>
                <a:path h="24764">
                  <a:moveTo>
                    <a:pt x="0" y="24383"/>
                  </a:moveTo>
                  <a:lnTo>
                    <a:pt x="0" y="0"/>
                  </a:lnTo>
                </a:path>
              </a:pathLst>
            </a:custGeom>
            <a:ln w="9144">
              <a:solidFill>
                <a:srgbClr val="9294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2" name="object 192"/>
            <p:cNvSpPr/>
            <p:nvPr/>
          </p:nvSpPr>
          <p:spPr>
            <a:xfrm>
              <a:off x="6371844" y="4066032"/>
              <a:ext cx="0" cy="22860"/>
            </a:xfrm>
            <a:custGeom>
              <a:avLst/>
              <a:gdLst/>
              <a:ahLst/>
              <a:cxnLst/>
              <a:rect l="l" t="t" r="r" b="b"/>
              <a:pathLst>
                <a:path h="22860">
                  <a:moveTo>
                    <a:pt x="0" y="22860"/>
                  </a:moveTo>
                  <a:lnTo>
                    <a:pt x="0" y="0"/>
                  </a:lnTo>
                </a:path>
              </a:pathLst>
            </a:custGeom>
            <a:ln w="9144">
              <a:solidFill>
                <a:srgbClr val="9294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3" name="object 193"/>
            <p:cNvSpPr/>
            <p:nvPr/>
          </p:nvSpPr>
          <p:spPr>
            <a:xfrm>
              <a:off x="6371844" y="4027931"/>
              <a:ext cx="10795" cy="12700"/>
            </a:xfrm>
            <a:custGeom>
              <a:avLst/>
              <a:gdLst/>
              <a:ahLst/>
              <a:cxnLst/>
              <a:rect l="l" t="t" r="r" b="b"/>
              <a:pathLst>
                <a:path w="10795" h="12700">
                  <a:moveTo>
                    <a:pt x="0" y="12191"/>
                  </a:moveTo>
                  <a:lnTo>
                    <a:pt x="0" y="0"/>
                  </a:lnTo>
                  <a:lnTo>
                    <a:pt x="10668" y="0"/>
                  </a:lnTo>
                </a:path>
              </a:pathLst>
            </a:custGeom>
            <a:ln w="9144">
              <a:solidFill>
                <a:srgbClr val="9294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4" name="object 194"/>
            <p:cNvSpPr/>
            <p:nvPr/>
          </p:nvSpPr>
          <p:spPr>
            <a:xfrm>
              <a:off x="6405371" y="4027932"/>
              <a:ext cx="21590" cy="0"/>
            </a:xfrm>
            <a:custGeom>
              <a:avLst/>
              <a:gdLst/>
              <a:ahLst/>
              <a:cxnLst/>
              <a:rect l="l" t="t" r="r" b="b"/>
              <a:pathLst>
                <a:path w="21589">
                  <a:moveTo>
                    <a:pt x="0" y="0"/>
                  </a:moveTo>
                  <a:lnTo>
                    <a:pt x="21336" y="0"/>
                  </a:lnTo>
                </a:path>
              </a:pathLst>
            </a:custGeom>
            <a:ln w="9144">
              <a:solidFill>
                <a:srgbClr val="9294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5" name="object 195"/>
            <p:cNvSpPr/>
            <p:nvPr/>
          </p:nvSpPr>
          <p:spPr>
            <a:xfrm>
              <a:off x="6448044" y="4027932"/>
              <a:ext cx="22860" cy="0"/>
            </a:xfrm>
            <a:custGeom>
              <a:avLst/>
              <a:gdLst/>
              <a:ahLst/>
              <a:cxnLst/>
              <a:rect l="l" t="t" r="r" b="b"/>
              <a:pathLst>
                <a:path w="22860">
                  <a:moveTo>
                    <a:pt x="0" y="0"/>
                  </a:moveTo>
                  <a:lnTo>
                    <a:pt x="22860" y="0"/>
                  </a:lnTo>
                </a:path>
              </a:pathLst>
            </a:custGeom>
            <a:ln w="9144">
              <a:solidFill>
                <a:srgbClr val="9294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6" name="object 196"/>
            <p:cNvSpPr/>
            <p:nvPr/>
          </p:nvSpPr>
          <p:spPr>
            <a:xfrm>
              <a:off x="6493764" y="4027932"/>
              <a:ext cx="20320" cy="0"/>
            </a:xfrm>
            <a:custGeom>
              <a:avLst/>
              <a:gdLst/>
              <a:ahLst/>
              <a:cxnLst/>
              <a:rect l="l" t="t" r="r" b="b"/>
              <a:pathLst>
                <a:path w="20320">
                  <a:moveTo>
                    <a:pt x="0" y="0"/>
                  </a:moveTo>
                  <a:lnTo>
                    <a:pt x="19812" y="0"/>
                  </a:lnTo>
                </a:path>
              </a:pathLst>
            </a:custGeom>
            <a:ln w="9144">
              <a:solidFill>
                <a:srgbClr val="9294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7" name="object 197"/>
            <p:cNvSpPr/>
            <p:nvPr/>
          </p:nvSpPr>
          <p:spPr>
            <a:xfrm>
              <a:off x="6536436" y="4027932"/>
              <a:ext cx="22860" cy="0"/>
            </a:xfrm>
            <a:custGeom>
              <a:avLst/>
              <a:gdLst/>
              <a:ahLst/>
              <a:cxnLst/>
              <a:rect l="l" t="t" r="r" b="b"/>
              <a:pathLst>
                <a:path w="22859">
                  <a:moveTo>
                    <a:pt x="0" y="0"/>
                  </a:moveTo>
                  <a:lnTo>
                    <a:pt x="22860" y="0"/>
                  </a:lnTo>
                </a:path>
              </a:pathLst>
            </a:custGeom>
            <a:ln w="9144">
              <a:solidFill>
                <a:srgbClr val="9294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8" name="object 198"/>
            <p:cNvSpPr/>
            <p:nvPr/>
          </p:nvSpPr>
          <p:spPr>
            <a:xfrm>
              <a:off x="6579107" y="4027932"/>
              <a:ext cx="22860" cy="0"/>
            </a:xfrm>
            <a:custGeom>
              <a:avLst/>
              <a:gdLst/>
              <a:ahLst/>
              <a:cxnLst/>
              <a:rect l="l" t="t" r="r" b="b"/>
              <a:pathLst>
                <a:path w="22859">
                  <a:moveTo>
                    <a:pt x="0" y="0"/>
                  </a:moveTo>
                  <a:lnTo>
                    <a:pt x="22860" y="0"/>
                  </a:lnTo>
                </a:path>
              </a:pathLst>
            </a:custGeom>
            <a:ln w="9144">
              <a:solidFill>
                <a:srgbClr val="9294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9" name="object 199"/>
            <p:cNvSpPr/>
            <p:nvPr/>
          </p:nvSpPr>
          <p:spPr>
            <a:xfrm>
              <a:off x="6624828" y="4027932"/>
              <a:ext cx="20320" cy="0"/>
            </a:xfrm>
            <a:custGeom>
              <a:avLst/>
              <a:gdLst/>
              <a:ahLst/>
              <a:cxnLst/>
              <a:rect l="l" t="t" r="r" b="b"/>
              <a:pathLst>
                <a:path w="20320">
                  <a:moveTo>
                    <a:pt x="0" y="0"/>
                  </a:moveTo>
                  <a:lnTo>
                    <a:pt x="19812" y="0"/>
                  </a:lnTo>
                </a:path>
              </a:pathLst>
            </a:custGeom>
            <a:ln w="9144">
              <a:solidFill>
                <a:srgbClr val="9294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0" name="object 200"/>
            <p:cNvSpPr/>
            <p:nvPr/>
          </p:nvSpPr>
          <p:spPr>
            <a:xfrm>
              <a:off x="6667500" y="4027932"/>
              <a:ext cx="21590" cy="0"/>
            </a:xfrm>
            <a:custGeom>
              <a:avLst/>
              <a:gdLst/>
              <a:ahLst/>
              <a:cxnLst/>
              <a:rect l="l" t="t" r="r" b="b"/>
              <a:pathLst>
                <a:path w="21590">
                  <a:moveTo>
                    <a:pt x="0" y="0"/>
                  </a:moveTo>
                  <a:lnTo>
                    <a:pt x="21336" y="0"/>
                  </a:lnTo>
                </a:path>
              </a:pathLst>
            </a:custGeom>
            <a:ln w="9144">
              <a:solidFill>
                <a:srgbClr val="9294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1" name="object 201"/>
            <p:cNvSpPr/>
            <p:nvPr/>
          </p:nvSpPr>
          <p:spPr>
            <a:xfrm>
              <a:off x="6710171" y="4027932"/>
              <a:ext cx="22860" cy="0"/>
            </a:xfrm>
            <a:custGeom>
              <a:avLst/>
              <a:gdLst/>
              <a:ahLst/>
              <a:cxnLst/>
              <a:rect l="l" t="t" r="r" b="b"/>
              <a:pathLst>
                <a:path w="22859">
                  <a:moveTo>
                    <a:pt x="0" y="0"/>
                  </a:moveTo>
                  <a:lnTo>
                    <a:pt x="22860" y="0"/>
                  </a:lnTo>
                </a:path>
              </a:pathLst>
            </a:custGeom>
            <a:ln w="9144">
              <a:solidFill>
                <a:srgbClr val="9294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2" name="object 202"/>
            <p:cNvSpPr/>
            <p:nvPr/>
          </p:nvSpPr>
          <p:spPr>
            <a:xfrm>
              <a:off x="6754368" y="4027932"/>
              <a:ext cx="22860" cy="0"/>
            </a:xfrm>
            <a:custGeom>
              <a:avLst/>
              <a:gdLst/>
              <a:ahLst/>
              <a:cxnLst/>
              <a:rect l="l" t="t" r="r" b="b"/>
              <a:pathLst>
                <a:path w="22859">
                  <a:moveTo>
                    <a:pt x="0" y="0"/>
                  </a:moveTo>
                  <a:lnTo>
                    <a:pt x="22860" y="0"/>
                  </a:lnTo>
                </a:path>
              </a:pathLst>
            </a:custGeom>
            <a:ln w="9144">
              <a:solidFill>
                <a:srgbClr val="9294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3" name="object 203"/>
            <p:cNvSpPr/>
            <p:nvPr/>
          </p:nvSpPr>
          <p:spPr>
            <a:xfrm>
              <a:off x="6798564" y="4027932"/>
              <a:ext cx="21590" cy="0"/>
            </a:xfrm>
            <a:custGeom>
              <a:avLst/>
              <a:gdLst/>
              <a:ahLst/>
              <a:cxnLst/>
              <a:rect l="l" t="t" r="r" b="b"/>
              <a:pathLst>
                <a:path w="21590">
                  <a:moveTo>
                    <a:pt x="0" y="0"/>
                  </a:moveTo>
                  <a:lnTo>
                    <a:pt x="21336" y="0"/>
                  </a:lnTo>
                </a:path>
              </a:pathLst>
            </a:custGeom>
            <a:ln w="9144">
              <a:solidFill>
                <a:srgbClr val="9294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4" name="object 204"/>
            <p:cNvSpPr/>
            <p:nvPr/>
          </p:nvSpPr>
          <p:spPr>
            <a:xfrm>
              <a:off x="6842759" y="4027932"/>
              <a:ext cx="21590" cy="0"/>
            </a:xfrm>
            <a:custGeom>
              <a:avLst/>
              <a:gdLst/>
              <a:ahLst/>
              <a:cxnLst/>
              <a:rect l="l" t="t" r="r" b="b"/>
              <a:pathLst>
                <a:path w="21590">
                  <a:moveTo>
                    <a:pt x="0" y="0"/>
                  </a:moveTo>
                  <a:lnTo>
                    <a:pt x="21336" y="0"/>
                  </a:lnTo>
                </a:path>
              </a:pathLst>
            </a:custGeom>
            <a:ln w="9144">
              <a:solidFill>
                <a:srgbClr val="9294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5" name="object 205"/>
            <p:cNvSpPr/>
            <p:nvPr/>
          </p:nvSpPr>
          <p:spPr>
            <a:xfrm>
              <a:off x="6885431" y="4027932"/>
              <a:ext cx="22860" cy="0"/>
            </a:xfrm>
            <a:custGeom>
              <a:avLst/>
              <a:gdLst/>
              <a:ahLst/>
              <a:cxnLst/>
              <a:rect l="l" t="t" r="r" b="b"/>
              <a:pathLst>
                <a:path w="22859">
                  <a:moveTo>
                    <a:pt x="0" y="0"/>
                  </a:moveTo>
                  <a:lnTo>
                    <a:pt x="22860" y="0"/>
                  </a:lnTo>
                </a:path>
              </a:pathLst>
            </a:custGeom>
            <a:ln w="9144">
              <a:solidFill>
                <a:srgbClr val="9294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6" name="object 206"/>
            <p:cNvSpPr/>
            <p:nvPr/>
          </p:nvSpPr>
          <p:spPr>
            <a:xfrm>
              <a:off x="6929628" y="4027932"/>
              <a:ext cx="21590" cy="0"/>
            </a:xfrm>
            <a:custGeom>
              <a:avLst/>
              <a:gdLst/>
              <a:ahLst/>
              <a:cxnLst/>
              <a:rect l="l" t="t" r="r" b="b"/>
              <a:pathLst>
                <a:path w="21590">
                  <a:moveTo>
                    <a:pt x="0" y="0"/>
                  </a:moveTo>
                  <a:lnTo>
                    <a:pt x="21336" y="0"/>
                  </a:lnTo>
                </a:path>
              </a:pathLst>
            </a:custGeom>
            <a:ln w="9144">
              <a:solidFill>
                <a:srgbClr val="9294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7" name="object 207"/>
            <p:cNvSpPr/>
            <p:nvPr/>
          </p:nvSpPr>
          <p:spPr>
            <a:xfrm>
              <a:off x="6973823" y="4027932"/>
              <a:ext cx="21590" cy="0"/>
            </a:xfrm>
            <a:custGeom>
              <a:avLst/>
              <a:gdLst/>
              <a:ahLst/>
              <a:cxnLst/>
              <a:rect l="l" t="t" r="r" b="b"/>
              <a:pathLst>
                <a:path w="21590">
                  <a:moveTo>
                    <a:pt x="0" y="0"/>
                  </a:moveTo>
                  <a:lnTo>
                    <a:pt x="21336" y="0"/>
                  </a:lnTo>
                </a:path>
              </a:pathLst>
            </a:custGeom>
            <a:ln w="9144">
              <a:solidFill>
                <a:srgbClr val="9294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8" name="object 208"/>
            <p:cNvSpPr/>
            <p:nvPr/>
          </p:nvSpPr>
          <p:spPr>
            <a:xfrm>
              <a:off x="7016495" y="4027932"/>
              <a:ext cx="22860" cy="0"/>
            </a:xfrm>
            <a:custGeom>
              <a:avLst/>
              <a:gdLst/>
              <a:ahLst/>
              <a:cxnLst/>
              <a:rect l="l" t="t" r="r" b="b"/>
              <a:pathLst>
                <a:path w="22859">
                  <a:moveTo>
                    <a:pt x="0" y="0"/>
                  </a:moveTo>
                  <a:lnTo>
                    <a:pt x="22860" y="0"/>
                  </a:lnTo>
                </a:path>
              </a:pathLst>
            </a:custGeom>
            <a:ln w="9144">
              <a:solidFill>
                <a:srgbClr val="9294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9" name="object 209"/>
            <p:cNvSpPr/>
            <p:nvPr/>
          </p:nvSpPr>
          <p:spPr>
            <a:xfrm>
              <a:off x="7060692" y="4027932"/>
              <a:ext cx="21590" cy="0"/>
            </a:xfrm>
            <a:custGeom>
              <a:avLst/>
              <a:gdLst/>
              <a:ahLst/>
              <a:cxnLst/>
              <a:rect l="l" t="t" r="r" b="b"/>
              <a:pathLst>
                <a:path w="21590">
                  <a:moveTo>
                    <a:pt x="0" y="0"/>
                  </a:moveTo>
                  <a:lnTo>
                    <a:pt x="21336" y="0"/>
                  </a:lnTo>
                </a:path>
              </a:pathLst>
            </a:custGeom>
            <a:ln w="9144">
              <a:solidFill>
                <a:srgbClr val="9294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0" name="object 210"/>
            <p:cNvSpPr/>
            <p:nvPr/>
          </p:nvSpPr>
          <p:spPr>
            <a:xfrm>
              <a:off x="7104888" y="4027932"/>
              <a:ext cx="21590" cy="0"/>
            </a:xfrm>
            <a:custGeom>
              <a:avLst/>
              <a:gdLst/>
              <a:ahLst/>
              <a:cxnLst/>
              <a:rect l="l" t="t" r="r" b="b"/>
              <a:pathLst>
                <a:path w="21590">
                  <a:moveTo>
                    <a:pt x="0" y="0"/>
                  </a:moveTo>
                  <a:lnTo>
                    <a:pt x="21336" y="0"/>
                  </a:lnTo>
                </a:path>
              </a:pathLst>
            </a:custGeom>
            <a:ln w="9144">
              <a:solidFill>
                <a:srgbClr val="9294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1" name="object 211"/>
            <p:cNvSpPr/>
            <p:nvPr/>
          </p:nvSpPr>
          <p:spPr>
            <a:xfrm>
              <a:off x="7147559" y="4027932"/>
              <a:ext cx="22860" cy="0"/>
            </a:xfrm>
            <a:custGeom>
              <a:avLst/>
              <a:gdLst/>
              <a:ahLst/>
              <a:cxnLst/>
              <a:rect l="l" t="t" r="r" b="b"/>
              <a:pathLst>
                <a:path w="22859">
                  <a:moveTo>
                    <a:pt x="0" y="0"/>
                  </a:moveTo>
                  <a:lnTo>
                    <a:pt x="22860" y="0"/>
                  </a:lnTo>
                </a:path>
              </a:pathLst>
            </a:custGeom>
            <a:ln w="9144">
              <a:solidFill>
                <a:srgbClr val="9294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2" name="object 212"/>
            <p:cNvSpPr/>
            <p:nvPr/>
          </p:nvSpPr>
          <p:spPr>
            <a:xfrm>
              <a:off x="7191756" y="4027932"/>
              <a:ext cx="21590" cy="0"/>
            </a:xfrm>
            <a:custGeom>
              <a:avLst/>
              <a:gdLst/>
              <a:ahLst/>
              <a:cxnLst/>
              <a:rect l="l" t="t" r="r" b="b"/>
              <a:pathLst>
                <a:path w="21590">
                  <a:moveTo>
                    <a:pt x="0" y="0"/>
                  </a:moveTo>
                  <a:lnTo>
                    <a:pt x="21336" y="0"/>
                  </a:lnTo>
                </a:path>
              </a:pathLst>
            </a:custGeom>
            <a:ln w="9144">
              <a:solidFill>
                <a:srgbClr val="9294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3" name="object 213"/>
            <p:cNvSpPr/>
            <p:nvPr/>
          </p:nvSpPr>
          <p:spPr>
            <a:xfrm>
              <a:off x="7235952" y="4027932"/>
              <a:ext cx="22860" cy="0"/>
            </a:xfrm>
            <a:custGeom>
              <a:avLst/>
              <a:gdLst/>
              <a:ahLst/>
              <a:cxnLst/>
              <a:rect l="l" t="t" r="r" b="b"/>
              <a:pathLst>
                <a:path w="22859">
                  <a:moveTo>
                    <a:pt x="0" y="0"/>
                  </a:moveTo>
                  <a:lnTo>
                    <a:pt x="22860" y="0"/>
                  </a:lnTo>
                </a:path>
              </a:pathLst>
            </a:custGeom>
            <a:ln w="9144">
              <a:solidFill>
                <a:srgbClr val="9294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4" name="object 214"/>
            <p:cNvSpPr/>
            <p:nvPr/>
          </p:nvSpPr>
          <p:spPr>
            <a:xfrm>
              <a:off x="7278623" y="4027932"/>
              <a:ext cx="22860" cy="0"/>
            </a:xfrm>
            <a:custGeom>
              <a:avLst/>
              <a:gdLst/>
              <a:ahLst/>
              <a:cxnLst/>
              <a:rect l="l" t="t" r="r" b="b"/>
              <a:pathLst>
                <a:path w="22859">
                  <a:moveTo>
                    <a:pt x="0" y="0"/>
                  </a:moveTo>
                  <a:lnTo>
                    <a:pt x="22860" y="0"/>
                  </a:lnTo>
                </a:path>
              </a:pathLst>
            </a:custGeom>
            <a:ln w="9144">
              <a:solidFill>
                <a:srgbClr val="9294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5" name="object 215"/>
            <p:cNvSpPr/>
            <p:nvPr/>
          </p:nvSpPr>
          <p:spPr>
            <a:xfrm>
              <a:off x="7324343" y="4027932"/>
              <a:ext cx="20320" cy="0"/>
            </a:xfrm>
            <a:custGeom>
              <a:avLst/>
              <a:gdLst/>
              <a:ahLst/>
              <a:cxnLst/>
              <a:rect l="l" t="t" r="r" b="b"/>
              <a:pathLst>
                <a:path w="20320">
                  <a:moveTo>
                    <a:pt x="0" y="0"/>
                  </a:moveTo>
                  <a:lnTo>
                    <a:pt x="19812" y="0"/>
                  </a:lnTo>
                </a:path>
              </a:pathLst>
            </a:custGeom>
            <a:ln w="9144">
              <a:solidFill>
                <a:srgbClr val="9294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6" name="object 216"/>
            <p:cNvSpPr/>
            <p:nvPr/>
          </p:nvSpPr>
          <p:spPr>
            <a:xfrm>
              <a:off x="7367016" y="4027932"/>
              <a:ext cx="22860" cy="0"/>
            </a:xfrm>
            <a:custGeom>
              <a:avLst/>
              <a:gdLst/>
              <a:ahLst/>
              <a:cxnLst/>
              <a:rect l="l" t="t" r="r" b="b"/>
              <a:pathLst>
                <a:path w="22859">
                  <a:moveTo>
                    <a:pt x="0" y="0"/>
                  </a:moveTo>
                  <a:lnTo>
                    <a:pt x="22860" y="0"/>
                  </a:lnTo>
                </a:path>
              </a:pathLst>
            </a:custGeom>
            <a:ln w="9144">
              <a:solidFill>
                <a:srgbClr val="9294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7" name="object 217"/>
            <p:cNvSpPr/>
            <p:nvPr/>
          </p:nvSpPr>
          <p:spPr>
            <a:xfrm>
              <a:off x="7409688" y="4027932"/>
              <a:ext cx="22860" cy="0"/>
            </a:xfrm>
            <a:custGeom>
              <a:avLst/>
              <a:gdLst/>
              <a:ahLst/>
              <a:cxnLst/>
              <a:rect l="l" t="t" r="r" b="b"/>
              <a:pathLst>
                <a:path w="22859">
                  <a:moveTo>
                    <a:pt x="0" y="0"/>
                  </a:moveTo>
                  <a:lnTo>
                    <a:pt x="22860" y="0"/>
                  </a:lnTo>
                </a:path>
              </a:pathLst>
            </a:custGeom>
            <a:ln w="9144">
              <a:solidFill>
                <a:srgbClr val="9294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8" name="object 218"/>
            <p:cNvSpPr/>
            <p:nvPr/>
          </p:nvSpPr>
          <p:spPr>
            <a:xfrm>
              <a:off x="7455407" y="4027932"/>
              <a:ext cx="21590" cy="0"/>
            </a:xfrm>
            <a:custGeom>
              <a:avLst/>
              <a:gdLst/>
              <a:ahLst/>
              <a:cxnLst/>
              <a:rect l="l" t="t" r="r" b="b"/>
              <a:pathLst>
                <a:path w="21590">
                  <a:moveTo>
                    <a:pt x="0" y="0"/>
                  </a:moveTo>
                  <a:lnTo>
                    <a:pt x="21336" y="0"/>
                  </a:lnTo>
                </a:path>
              </a:pathLst>
            </a:custGeom>
            <a:ln w="9144">
              <a:solidFill>
                <a:srgbClr val="9294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9" name="object 219"/>
            <p:cNvSpPr/>
            <p:nvPr/>
          </p:nvSpPr>
          <p:spPr>
            <a:xfrm>
              <a:off x="7498080" y="4027932"/>
              <a:ext cx="22860" cy="0"/>
            </a:xfrm>
            <a:custGeom>
              <a:avLst/>
              <a:gdLst/>
              <a:ahLst/>
              <a:cxnLst/>
              <a:rect l="l" t="t" r="r" b="b"/>
              <a:pathLst>
                <a:path w="22859">
                  <a:moveTo>
                    <a:pt x="0" y="0"/>
                  </a:moveTo>
                  <a:lnTo>
                    <a:pt x="22860" y="0"/>
                  </a:lnTo>
                </a:path>
              </a:pathLst>
            </a:custGeom>
            <a:ln w="9144">
              <a:solidFill>
                <a:srgbClr val="9294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0" name="object 220"/>
            <p:cNvSpPr/>
            <p:nvPr/>
          </p:nvSpPr>
          <p:spPr>
            <a:xfrm>
              <a:off x="7542276" y="4027932"/>
              <a:ext cx="21590" cy="0"/>
            </a:xfrm>
            <a:custGeom>
              <a:avLst/>
              <a:gdLst/>
              <a:ahLst/>
              <a:cxnLst/>
              <a:rect l="l" t="t" r="r" b="b"/>
              <a:pathLst>
                <a:path w="21590">
                  <a:moveTo>
                    <a:pt x="0" y="0"/>
                  </a:moveTo>
                  <a:lnTo>
                    <a:pt x="21336" y="0"/>
                  </a:lnTo>
                </a:path>
              </a:pathLst>
            </a:custGeom>
            <a:ln w="9144">
              <a:solidFill>
                <a:srgbClr val="9294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1" name="object 221"/>
            <p:cNvSpPr/>
            <p:nvPr/>
          </p:nvSpPr>
          <p:spPr>
            <a:xfrm>
              <a:off x="7586471" y="4027932"/>
              <a:ext cx="21590" cy="0"/>
            </a:xfrm>
            <a:custGeom>
              <a:avLst/>
              <a:gdLst/>
              <a:ahLst/>
              <a:cxnLst/>
              <a:rect l="l" t="t" r="r" b="b"/>
              <a:pathLst>
                <a:path w="21590">
                  <a:moveTo>
                    <a:pt x="0" y="0"/>
                  </a:moveTo>
                  <a:lnTo>
                    <a:pt x="21336" y="0"/>
                  </a:lnTo>
                </a:path>
              </a:pathLst>
            </a:custGeom>
            <a:ln w="9144">
              <a:solidFill>
                <a:srgbClr val="9294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2" name="object 222"/>
            <p:cNvSpPr/>
            <p:nvPr/>
          </p:nvSpPr>
          <p:spPr>
            <a:xfrm>
              <a:off x="7629143" y="4027932"/>
              <a:ext cx="22860" cy="0"/>
            </a:xfrm>
            <a:custGeom>
              <a:avLst/>
              <a:gdLst/>
              <a:ahLst/>
              <a:cxnLst/>
              <a:rect l="l" t="t" r="r" b="b"/>
              <a:pathLst>
                <a:path w="22859">
                  <a:moveTo>
                    <a:pt x="0" y="0"/>
                  </a:moveTo>
                  <a:lnTo>
                    <a:pt x="22860" y="0"/>
                  </a:lnTo>
                </a:path>
              </a:pathLst>
            </a:custGeom>
            <a:ln w="9144">
              <a:solidFill>
                <a:srgbClr val="9294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3" name="object 223"/>
            <p:cNvSpPr/>
            <p:nvPr/>
          </p:nvSpPr>
          <p:spPr>
            <a:xfrm>
              <a:off x="7673340" y="4027932"/>
              <a:ext cx="21590" cy="0"/>
            </a:xfrm>
            <a:custGeom>
              <a:avLst/>
              <a:gdLst/>
              <a:ahLst/>
              <a:cxnLst/>
              <a:rect l="l" t="t" r="r" b="b"/>
              <a:pathLst>
                <a:path w="21590">
                  <a:moveTo>
                    <a:pt x="0" y="0"/>
                  </a:moveTo>
                  <a:lnTo>
                    <a:pt x="21336" y="0"/>
                  </a:lnTo>
                </a:path>
              </a:pathLst>
            </a:custGeom>
            <a:ln w="9144">
              <a:solidFill>
                <a:srgbClr val="9294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4" name="object 224"/>
            <p:cNvSpPr/>
            <p:nvPr/>
          </p:nvSpPr>
          <p:spPr>
            <a:xfrm>
              <a:off x="7717535" y="4027932"/>
              <a:ext cx="21590" cy="0"/>
            </a:xfrm>
            <a:custGeom>
              <a:avLst/>
              <a:gdLst/>
              <a:ahLst/>
              <a:cxnLst/>
              <a:rect l="l" t="t" r="r" b="b"/>
              <a:pathLst>
                <a:path w="21590">
                  <a:moveTo>
                    <a:pt x="0" y="0"/>
                  </a:moveTo>
                  <a:lnTo>
                    <a:pt x="21336" y="0"/>
                  </a:lnTo>
                </a:path>
              </a:pathLst>
            </a:custGeom>
            <a:ln w="9144">
              <a:solidFill>
                <a:srgbClr val="9294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5" name="object 225"/>
            <p:cNvSpPr/>
            <p:nvPr/>
          </p:nvSpPr>
          <p:spPr>
            <a:xfrm>
              <a:off x="7760207" y="4027932"/>
              <a:ext cx="22860" cy="0"/>
            </a:xfrm>
            <a:custGeom>
              <a:avLst/>
              <a:gdLst/>
              <a:ahLst/>
              <a:cxnLst/>
              <a:rect l="l" t="t" r="r" b="b"/>
              <a:pathLst>
                <a:path w="22859">
                  <a:moveTo>
                    <a:pt x="0" y="0"/>
                  </a:moveTo>
                  <a:lnTo>
                    <a:pt x="22860" y="0"/>
                  </a:lnTo>
                </a:path>
              </a:pathLst>
            </a:custGeom>
            <a:ln w="9144">
              <a:solidFill>
                <a:srgbClr val="9294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6" name="object 226"/>
            <p:cNvSpPr/>
            <p:nvPr/>
          </p:nvSpPr>
          <p:spPr>
            <a:xfrm>
              <a:off x="7804404" y="4027932"/>
              <a:ext cx="21590" cy="0"/>
            </a:xfrm>
            <a:custGeom>
              <a:avLst/>
              <a:gdLst/>
              <a:ahLst/>
              <a:cxnLst/>
              <a:rect l="l" t="t" r="r" b="b"/>
              <a:pathLst>
                <a:path w="21590">
                  <a:moveTo>
                    <a:pt x="0" y="0"/>
                  </a:moveTo>
                  <a:lnTo>
                    <a:pt x="21336" y="0"/>
                  </a:lnTo>
                </a:path>
              </a:pathLst>
            </a:custGeom>
            <a:ln w="9144">
              <a:solidFill>
                <a:srgbClr val="9294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7" name="object 227"/>
            <p:cNvSpPr/>
            <p:nvPr/>
          </p:nvSpPr>
          <p:spPr>
            <a:xfrm>
              <a:off x="7848600" y="4027932"/>
              <a:ext cx="21590" cy="0"/>
            </a:xfrm>
            <a:custGeom>
              <a:avLst/>
              <a:gdLst/>
              <a:ahLst/>
              <a:cxnLst/>
              <a:rect l="l" t="t" r="r" b="b"/>
              <a:pathLst>
                <a:path w="21590">
                  <a:moveTo>
                    <a:pt x="0" y="0"/>
                  </a:moveTo>
                  <a:lnTo>
                    <a:pt x="21336" y="0"/>
                  </a:lnTo>
                </a:path>
              </a:pathLst>
            </a:custGeom>
            <a:ln w="9144">
              <a:solidFill>
                <a:srgbClr val="9294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8" name="object 228"/>
            <p:cNvSpPr/>
            <p:nvPr/>
          </p:nvSpPr>
          <p:spPr>
            <a:xfrm>
              <a:off x="7891271" y="4027932"/>
              <a:ext cx="21590" cy="0"/>
            </a:xfrm>
            <a:custGeom>
              <a:avLst/>
              <a:gdLst/>
              <a:ahLst/>
              <a:cxnLst/>
              <a:rect l="l" t="t" r="r" b="b"/>
              <a:pathLst>
                <a:path w="21590">
                  <a:moveTo>
                    <a:pt x="0" y="0"/>
                  </a:moveTo>
                  <a:lnTo>
                    <a:pt x="21336" y="0"/>
                  </a:lnTo>
                </a:path>
              </a:pathLst>
            </a:custGeom>
            <a:ln w="9144">
              <a:solidFill>
                <a:srgbClr val="9294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9" name="object 229"/>
            <p:cNvSpPr/>
            <p:nvPr/>
          </p:nvSpPr>
          <p:spPr>
            <a:xfrm>
              <a:off x="7935468" y="4027932"/>
              <a:ext cx="22860" cy="0"/>
            </a:xfrm>
            <a:custGeom>
              <a:avLst/>
              <a:gdLst/>
              <a:ahLst/>
              <a:cxnLst/>
              <a:rect l="l" t="t" r="r" b="b"/>
              <a:pathLst>
                <a:path w="22859">
                  <a:moveTo>
                    <a:pt x="0" y="0"/>
                  </a:moveTo>
                  <a:lnTo>
                    <a:pt x="22860" y="0"/>
                  </a:lnTo>
                </a:path>
              </a:pathLst>
            </a:custGeom>
            <a:ln w="9144">
              <a:solidFill>
                <a:srgbClr val="9294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0" name="object 230"/>
            <p:cNvSpPr/>
            <p:nvPr/>
          </p:nvSpPr>
          <p:spPr>
            <a:xfrm>
              <a:off x="7978140" y="4027932"/>
              <a:ext cx="22860" cy="0"/>
            </a:xfrm>
            <a:custGeom>
              <a:avLst/>
              <a:gdLst/>
              <a:ahLst/>
              <a:cxnLst/>
              <a:rect l="l" t="t" r="r" b="b"/>
              <a:pathLst>
                <a:path w="22859">
                  <a:moveTo>
                    <a:pt x="0" y="0"/>
                  </a:moveTo>
                  <a:lnTo>
                    <a:pt x="22860" y="0"/>
                  </a:lnTo>
                </a:path>
              </a:pathLst>
            </a:custGeom>
            <a:ln w="9144">
              <a:solidFill>
                <a:srgbClr val="9294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1" name="object 231"/>
            <p:cNvSpPr/>
            <p:nvPr/>
          </p:nvSpPr>
          <p:spPr>
            <a:xfrm>
              <a:off x="8023859" y="4027932"/>
              <a:ext cx="20320" cy="0"/>
            </a:xfrm>
            <a:custGeom>
              <a:avLst/>
              <a:gdLst/>
              <a:ahLst/>
              <a:cxnLst/>
              <a:rect l="l" t="t" r="r" b="b"/>
              <a:pathLst>
                <a:path w="20320">
                  <a:moveTo>
                    <a:pt x="0" y="0"/>
                  </a:moveTo>
                  <a:lnTo>
                    <a:pt x="19812" y="0"/>
                  </a:lnTo>
                </a:path>
              </a:pathLst>
            </a:custGeom>
            <a:ln w="9144">
              <a:solidFill>
                <a:srgbClr val="9294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2" name="object 232"/>
            <p:cNvSpPr/>
            <p:nvPr/>
          </p:nvSpPr>
          <p:spPr>
            <a:xfrm>
              <a:off x="8066531" y="4027932"/>
              <a:ext cx="22860" cy="0"/>
            </a:xfrm>
            <a:custGeom>
              <a:avLst/>
              <a:gdLst/>
              <a:ahLst/>
              <a:cxnLst/>
              <a:rect l="l" t="t" r="r" b="b"/>
              <a:pathLst>
                <a:path w="22859">
                  <a:moveTo>
                    <a:pt x="0" y="0"/>
                  </a:moveTo>
                  <a:lnTo>
                    <a:pt x="22860" y="0"/>
                  </a:lnTo>
                </a:path>
              </a:pathLst>
            </a:custGeom>
            <a:ln w="9144">
              <a:solidFill>
                <a:srgbClr val="9294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3" name="object 233"/>
            <p:cNvSpPr/>
            <p:nvPr/>
          </p:nvSpPr>
          <p:spPr>
            <a:xfrm>
              <a:off x="8109204" y="4027932"/>
              <a:ext cx="22860" cy="0"/>
            </a:xfrm>
            <a:custGeom>
              <a:avLst/>
              <a:gdLst/>
              <a:ahLst/>
              <a:cxnLst/>
              <a:rect l="l" t="t" r="r" b="b"/>
              <a:pathLst>
                <a:path w="22859">
                  <a:moveTo>
                    <a:pt x="0" y="0"/>
                  </a:moveTo>
                  <a:lnTo>
                    <a:pt x="22860" y="0"/>
                  </a:lnTo>
                </a:path>
              </a:pathLst>
            </a:custGeom>
            <a:ln w="9144">
              <a:solidFill>
                <a:srgbClr val="9294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4" name="object 234"/>
            <p:cNvSpPr/>
            <p:nvPr/>
          </p:nvSpPr>
          <p:spPr>
            <a:xfrm>
              <a:off x="8154923" y="4027932"/>
              <a:ext cx="20320" cy="0"/>
            </a:xfrm>
            <a:custGeom>
              <a:avLst/>
              <a:gdLst/>
              <a:ahLst/>
              <a:cxnLst/>
              <a:rect l="l" t="t" r="r" b="b"/>
              <a:pathLst>
                <a:path w="20320">
                  <a:moveTo>
                    <a:pt x="0" y="0"/>
                  </a:moveTo>
                  <a:lnTo>
                    <a:pt x="19812" y="0"/>
                  </a:lnTo>
                </a:path>
              </a:pathLst>
            </a:custGeom>
            <a:ln w="9144">
              <a:solidFill>
                <a:srgbClr val="9294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5" name="object 235"/>
            <p:cNvSpPr/>
            <p:nvPr/>
          </p:nvSpPr>
          <p:spPr>
            <a:xfrm>
              <a:off x="8197595" y="4027932"/>
              <a:ext cx="22860" cy="0"/>
            </a:xfrm>
            <a:custGeom>
              <a:avLst/>
              <a:gdLst/>
              <a:ahLst/>
              <a:cxnLst/>
              <a:rect l="l" t="t" r="r" b="b"/>
              <a:pathLst>
                <a:path w="22859">
                  <a:moveTo>
                    <a:pt x="0" y="0"/>
                  </a:moveTo>
                  <a:lnTo>
                    <a:pt x="22860" y="0"/>
                  </a:lnTo>
                </a:path>
              </a:pathLst>
            </a:custGeom>
            <a:ln w="9144">
              <a:solidFill>
                <a:srgbClr val="9294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6" name="object 236"/>
            <p:cNvSpPr/>
            <p:nvPr/>
          </p:nvSpPr>
          <p:spPr>
            <a:xfrm>
              <a:off x="8241792" y="4027932"/>
              <a:ext cx="21590" cy="0"/>
            </a:xfrm>
            <a:custGeom>
              <a:avLst/>
              <a:gdLst/>
              <a:ahLst/>
              <a:cxnLst/>
              <a:rect l="l" t="t" r="r" b="b"/>
              <a:pathLst>
                <a:path w="21590">
                  <a:moveTo>
                    <a:pt x="0" y="0"/>
                  </a:moveTo>
                  <a:lnTo>
                    <a:pt x="21336" y="0"/>
                  </a:lnTo>
                </a:path>
              </a:pathLst>
            </a:custGeom>
            <a:ln w="9144">
              <a:solidFill>
                <a:srgbClr val="9294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7" name="object 237"/>
            <p:cNvSpPr/>
            <p:nvPr/>
          </p:nvSpPr>
          <p:spPr>
            <a:xfrm>
              <a:off x="8285988" y="4027932"/>
              <a:ext cx="21590" cy="0"/>
            </a:xfrm>
            <a:custGeom>
              <a:avLst/>
              <a:gdLst/>
              <a:ahLst/>
              <a:cxnLst/>
              <a:rect l="l" t="t" r="r" b="b"/>
              <a:pathLst>
                <a:path w="21590">
                  <a:moveTo>
                    <a:pt x="0" y="0"/>
                  </a:moveTo>
                  <a:lnTo>
                    <a:pt x="21336" y="0"/>
                  </a:lnTo>
                </a:path>
              </a:pathLst>
            </a:custGeom>
            <a:ln w="9144">
              <a:solidFill>
                <a:srgbClr val="9294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8" name="object 238"/>
            <p:cNvSpPr/>
            <p:nvPr/>
          </p:nvSpPr>
          <p:spPr>
            <a:xfrm>
              <a:off x="8328659" y="4027932"/>
              <a:ext cx="22860" cy="0"/>
            </a:xfrm>
            <a:custGeom>
              <a:avLst/>
              <a:gdLst/>
              <a:ahLst/>
              <a:cxnLst/>
              <a:rect l="l" t="t" r="r" b="b"/>
              <a:pathLst>
                <a:path w="22859">
                  <a:moveTo>
                    <a:pt x="0" y="0"/>
                  </a:moveTo>
                  <a:lnTo>
                    <a:pt x="22860" y="0"/>
                  </a:lnTo>
                </a:path>
              </a:pathLst>
            </a:custGeom>
            <a:ln w="9144">
              <a:solidFill>
                <a:srgbClr val="9294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9" name="object 239"/>
            <p:cNvSpPr/>
            <p:nvPr/>
          </p:nvSpPr>
          <p:spPr>
            <a:xfrm>
              <a:off x="8372856" y="4027932"/>
              <a:ext cx="21590" cy="0"/>
            </a:xfrm>
            <a:custGeom>
              <a:avLst/>
              <a:gdLst/>
              <a:ahLst/>
              <a:cxnLst/>
              <a:rect l="l" t="t" r="r" b="b"/>
              <a:pathLst>
                <a:path w="21590">
                  <a:moveTo>
                    <a:pt x="0" y="0"/>
                  </a:moveTo>
                  <a:lnTo>
                    <a:pt x="21336" y="0"/>
                  </a:lnTo>
                </a:path>
              </a:pathLst>
            </a:custGeom>
            <a:ln w="9144">
              <a:solidFill>
                <a:srgbClr val="9294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0" name="object 240"/>
            <p:cNvSpPr/>
            <p:nvPr/>
          </p:nvSpPr>
          <p:spPr>
            <a:xfrm>
              <a:off x="8417052" y="4027932"/>
              <a:ext cx="21590" cy="0"/>
            </a:xfrm>
            <a:custGeom>
              <a:avLst/>
              <a:gdLst/>
              <a:ahLst/>
              <a:cxnLst/>
              <a:rect l="l" t="t" r="r" b="b"/>
              <a:pathLst>
                <a:path w="21590">
                  <a:moveTo>
                    <a:pt x="0" y="0"/>
                  </a:moveTo>
                  <a:lnTo>
                    <a:pt x="21336" y="0"/>
                  </a:lnTo>
                </a:path>
              </a:pathLst>
            </a:custGeom>
            <a:ln w="9144">
              <a:solidFill>
                <a:srgbClr val="9294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1" name="object 241"/>
            <p:cNvSpPr/>
            <p:nvPr/>
          </p:nvSpPr>
          <p:spPr>
            <a:xfrm>
              <a:off x="8459723" y="4027932"/>
              <a:ext cx="22860" cy="0"/>
            </a:xfrm>
            <a:custGeom>
              <a:avLst/>
              <a:gdLst/>
              <a:ahLst/>
              <a:cxnLst/>
              <a:rect l="l" t="t" r="r" b="b"/>
              <a:pathLst>
                <a:path w="22859">
                  <a:moveTo>
                    <a:pt x="0" y="0"/>
                  </a:moveTo>
                  <a:lnTo>
                    <a:pt x="22860" y="0"/>
                  </a:lnTo>
                </a:path>
              </a:pathLst>
            </a:custGeom>
            <a:ln w="9144">
              <a:solidFill>
                <a:srgbClr val="9294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2" name="object 242"/>
            <p:cNvSpPr/>
            <p:nvPr/>
          </p:nvSpPr>
          <p:spPr>
            <a:xfrm>
              <a:off x="8503919" y="4027932"/>
              <a:ext cx="21590" cy="0"/>
            </a:xfrm>
            <a:custGeom>
              <a:avLst/>
              <a:gdLst/>
              <a:ahLst/>
              <a:cxnLst/>
              <a:rect l="l" t="t" r="r" b="b"/>
              <a:pathLst>
                <a:path w="21590">
                  <a:moveTo>
                    <a:pt x="0" y="0"/>
                  </a:moveTo>
                  <a:lnTo>
                    <a:pt x="21336" y="0"/>
                  </a:lnTo>
                </a:path>
              </a:pathLst>
            </a:custGeom>
            <a:ln w="9144">
              <a:solidFill>
                <a:srgbClr val="9294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3" name="object 243"/>
            <p:cNvSpPr/>
            <p:nvPr/>
          </p:nvSpPr>
          <p:spPr>
            <a:xfrm>
              <a:off x="8548116" y="4027932"/>
              <a:ext cx="21590" cy="0"/>
            </a:xfrm>
            <a:custGeom>
              <a:avLst/>
              <a:gdLst/>
              <a:ahLst/>
              <a:cxnLst/>
              <a:rect l="l" t="t" r="r" b="b"/>
              <a:pathLst>
                <a:path w="21590">
                  <a:moveTo>
                    <a:pt x="0" y="0"/>
                  </a:moveTo>
                  <a:lnTo>
                    <a:pt x="21336" y="0"/>
                  </a:lnTo>
                </a:path>
              </a:pathLst>
            </a:custGeom>
            <a:ln w="9144">
              <a:solidFill>
                <a:srgbClr val="9294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4" name="object 244"/>
            <p:cNvSpPr/>
            <p:nvPr/>
          </p:nvSpPr>
          <p:spPr>
            <a:xfrm>
              <a:off x="8590788" y="4027932"/>
              <a:ext cx="22860" cy="0"/>
            </a:xfrm>
            <a:custGeom>
              <a:avLst/>
              <a:gdLst/>
              <a:ahLst/>
              <a:cxnLst/>
              <a:rect l="l" t="t" r="r" b="b"/>
              <a:pathLst>
                <a:path w="22859">
                  <a:moveTo>
                    <a:pt x="0" y="0"/>
                  </a:moveTo>
                  <a:lnTo>
                    <a:pt x="22860" y="0"/>
                  </a:lnTo>
                </a:path>
              </a:pathLst>
            </a:custGeom>
            <a:ln w="9144">
              <a:solidFill>
                <a:srgbClr val="9294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5" name="object 245"/>
            <p:cNvSpPr/>
            <p:nvPr/>
          </p:nvSpPr>
          <p:spPr>
            <a:xfrm>
              <a:off x="8634983" y="4027932"/>
              <a:ext cx="22860" cy="0"/>
            </a:xfrm>
            <a:custGeom>
              <a:avLst/>
              <a:gdLst/>
              <a:ahLst/>
              <a:cxnLst/>
              <a:rect l="l" t="t" r="r" b="b"/>
              <a:pathLst>
                <a:path w="22859">
                  <a:moveTo>
                    <a:pt x="0" y="0"/>
                  </a:moveTo>
                  <a:lnTo>
                    <a:pt x="22860" y="0"/>
                  </a:lnTo>
                </a:path>
              </a:pathLst>
            </a:custGeom>
            <a:ln w="9144">
              <a:solidFill>
                <a:srgbClr val="9294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6" name="object 246"/>
            <p:cNvSpPr/>
            <p:nvPr/>
          </p:nvSpPr>
          <p:spPr>
            <a:xfrm>
              <a:off x="8679180" y="4027932"/>
              <a:ext cx="21590" cy="0"/>
            </a:xfrm>
            <a:custGeom>
              <a:avLst/>
              <a:gdLst/>
              <a:ahLst/>
              <a:cxnLst/>
              <a:rect l="l" t="t" r="r" b="b"/>
              <a:pathLst>
                <a:path w="21590">
                  <a:moveTo>
                    <a:pt x="0" y="0"/>
                  </a:moveTo>
                  <a:lnTo>
                    <a:pt x="21336" y="0"/>
                  </a:lnTo>
                </a:path>
              </a:pathLst>
            </a:custGeom>
            <a:ln w="9144">
              <a:solidFill>
                <a:srgbClr val="9294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7" name="object 247"/>
            <p:cNvSpPr/>
            <p:nvPr/>
          </p:nvSpPr>
          <p:spPr>
            <a:xfrm>
              <a:off x="8723376" y="4027932"/>
              <a:ext cx="21590" cy="0"/>
            </a:xfrm>
            <a:custGeom>
              <a:avLst/>
              <a:gdLst/>
              <a:ahLst/>
              <a:cxnLst/>
              <a:rect l="l" t="t" r="r" b="b"/>
              <a:pathLst>
                <a:path w="21590">
                  <a:moveTo>
                    <a:pt x="0" y="0"/>
                  </a:moveTo>
                  <a:lnTo>
                    <a:pt x="21336" y="0"/>
                  </a:lnTo>
                </a:path>
              </a:pathLst>
            </a:custGeom>
            <a:ln w="9144">
              <a:solidFill>
                <a:srgbClr val="9294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8" name="object 248"/>
            <p:cNvSpPr/>
            <p:nvPr/>
          </p:nvSpPr>
          <p:spPr>
            <a:xfrm>
              <a:off x="8766047" y="4027932"/>
              <a:ext cx="22860" cy="0"/>
            </a:xfrm>
            <a:custGeom>
              <a:avLst/>
              <a:gdLst/>
              <a:ahLst/>
              <a:cxnLst/>
              <a:rect l="l" t="t" r="r" b="b"/>
              <a:pathLst>
                <a:path w="22859">
                  <a:moveTo>
                    <a:pt x="0" y="0"/>
                  </a:moveTo>
                  <a:lnTo>
                    <a:pt x="22860" y="0"/>
                  </a:lnTo>
                </a:path>
              </a:pathLst>
            </a:custGeom>
            <a:ln w="9144">
              <a:solidFill>
                <a:srgbClr val="9294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9" name="object 249"/>
            <p:cNvSpPr/>
            <p:nvPr/>
          </p:nvSpPr>
          <p:spPr>
            <a:xfrm>
              <a:off x="8810243" y="4027932"/>
              <a:ext cx="21590" cy="0"/>
            </a:xfrm>
            <a:custGeom>
              <a:avLst/>
              <a:gdLst/>
              <a:ahLst/>
              <a:cxnLst/>
              <a:rect l="l" t="t" r="r" b="b"/>
              <a:pathLst>
                <a:path w="21590">
                  <a:moveTo>
                    <a:pt x="0" y="0"/>
                  </a:moveTo>
                  <a:lnTo>
                    <a:pt x="21336" y="0"/>
                  </a:lnTo>
                </a:path>
              </a:pathLst>
            </a:custGeom>
            <a:ln w="9144">
              <a:solidFill>
                <a:srgbClr val="9294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0" name="object 250"/>
            <p:cNvSpPr/>
            <p:nvPr/>
          </p:nvSpPr>
          <p:spPr>
            <a:xfrm>
              <a:off x="8854440" y="4027932"/>
              <a:ext cx="21590" cy="0"/>
            </a:xfrm>
            <a:custGeom>
              <a:avLst/>
              <a:gdLst/>
              <a:ahLst/>
              <a:cxnLst/>
              <a:rect l="l" t="t" r="r" b="b"/>
              <a:pathLst>
                <a:path w="21590">
                  <a:moveTo>
                    <a:pt x="0" y="0"/>
                  </a:moveTo>
                  <a:lnTo>
                    <a:pt x="21336" y="0"/>
                  </a:lnTo>
                </a:path>
              </a:pathLst>
            </a:custGeom>
            <a:ln w="9144">
              <a:solidFill>
                <a:srgbClr val="9294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1" name="object 251"/>
            <p:cNvSpPr/>
            <p:nvPr/>
          </p:nvSpPr>
          <p:spPr>
            <a:xfrm>
              <a:off x="8897111" y="4027932"/>
              <a:ext cx="22860" cy="0"/>
            </a:xfrm>
            <a:custGeom>
              <a:avLst/>
              <a:gdLst/>
              <a:ahLst/>
              <a:cxnLst/>
              <a:rect l="l" t="t" r="r" b="b"/>
              <a:pathLst>
                <a:path w="22859">
                  <a:moveTo>
                    <a:pt x="0" y="0"/>
                  </a:moveTo>
                  <a:lnTo>
                    <a:pt x="22860" y="0"/>
                  </a:lnTo>
                </a:path>
              </a:pathLst>
            </a:custGeom>
            <a:ln w="9144">
              <a:solidFill>
                <a:srgbClr val="9294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2" name="object 252"/>
            <p:cNvSpPr/>
            <p:nvPr/>
          </p:nvSpPr>
          <p:spPr>
            <a:xfrm>
              <a:off x="8941307" y="4027932"/>
              <a:ext cx="21590" cy="0"/>
            </a:xfrm>
            <a:custGeom>
              <a:avLst/>
              <a:gdLst/>
              <a:ahLst/>
              <a:cxnLst/>
              <a:rect l="l" t="t" r="r" b="b"/>
              <a:pathLst>
                <a:path w="21590">
                  <a:moveTo>
                    <a:pt x="0" y="0"/>
                  </a:moveTo>
                  <a:lnTo>
                    <a:pt x="21336" y="0"/>
                  </a:lnTo>
                </a:path>
              </a:pathLst>
            </a:custGeom>
            <a:ln w="9144">
              <a:solidFill>
                <a:srgbClr val="9294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3" name="object 253"/>
            <p:cNvSpPr/>
            <p:nvPr/>
          </p:nvSpPr>
          <p:spPr>
            <a:xfrm>
              <a:off x="8985504" y="4027932"/>
              <a:ext cx="21590" cy="0"/>
            </a:xfrm>
            <a:custGeom>
              <a:avLst/>
              <a:gdLst/>
              <a:ahLst/>
              <a:cxnLst/>
              <a:rect l="l" t="t" r="r" b="b"/>
              <a:pathLst>
                <a:path w="21590">
                  <a:moveTo>
                    <a:pt x="0" y="0"/>
                  </a:moveTo>
                  <a:lnTo>
                    <a:pt x="21336" y="0"/>
                  </a:lnTo>
                </a:path>
              </a:pathLst>
            </a:custGeom>
            <a:ln w="9144">
              <a:solidFill>
                <a:srgbClr val="9294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4" name="object 254"/>
            <p:cNvSpPr/>
            <p:nvPr/>
          </p:nvSpPr>
          <p:spPr>
            <a:xfrm>
              <a:off x="9028176" y="4027932"/>
              <a:ext cx="22860" cy="0"/>
            </a:xfrm>
            <a:custGeom>
              <a:avLst/>
              <a:gdLst/>
              <a:ahLst/>
              <a:cxnLst/>
              <a:rect l="l" t="t" r="r" b="b"/>
              <a:pathLst>
                <a:path w="22859">
                  <a:moveTo>
                    <a:pt x="0" y="0"/>
                  </a:moveTo>
                  <a:lnTo>
                    <a:pt x="22860" y="0"/>
                  </a:lnTo>
                </a:path>
              </a:pathLst>
            </a:custGeom>
            <a:ln w="9144">
              <a:solidFill>
                <a:srgbClr val="9294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5" name="object 255"/>
            <p:cNvSpPr/>
            <p:nvPr/>
          </p:nvSpPr>
          <p:spPr>
            <a:xfrm>
              <a:off x="9072371" y="4027932"/>
              <a:ext cx="21590" cy="0"/>
            </a:xfrm>
            <a:custGeom>
              <a:avLst/>
              <a:gdLst/>
              <a:ahLst/>
              <a:cxnLst/>
              <a:rect l="l" t="t" r="r" b="b"/>
              <a:pathLst>
                <a:path w="21590">
                  <a:moveTo>
                    <a:pt x="0" y="0"/>
                  </a:moveTo>
                  <a:lnTo>
                    <a:pt x="21336" y="0"/>
                  </a:lnTo>
                </a:path>
              </a:pathLst>
            </a:custGeom>
            <a:ln w="9144">
              <a:solidFill>
                <a:srgbClr val="9294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6" name="object 256"/>
            <p:cNvSpPr/>
            <p:nvPr/>
          </p:nvSpPr>
          <p:spPr>
            <a:xfrm>
              <a:off x="9116568" y="4027932"/>
              <a:ext cx="21590" cy="0"/>
            </a:xfrm>
            <a:custGeom>
              <a:avLst/>
              <a:gdLst/>
              <a:ahLst/>
              <a:cxnLst/>
              <a:rect l="l" t="t" r="r" b="b"/>
              <a:pathLst>
                <a:path w="21590">
                  <a:moveTo>
                    <a:pt x="0" y="0"/>
                  </a:moveTo>
                  <a:lnTo>
                    <a:pt x="21336" y="0"/>
                  </a:lnTo>
                </a:path>
              </a:pathLst>
            </a:custGeom>
            <a:ln w="9144">
              <a:solidFill>
                <a:srgbClr val="9294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7" name="object 257"/>
            <p:cNvSpPr/>
            <p:nvPr/>
          </p:nvSpPr>
          <p:spPr>
            <a:xfrm>
              <a:off x="9159240" y="4027932"/>
              <a:ext cx="22860" cy="0"/>
            </a:xfrm>
            <a:custGeom>
              <a:avLst/>
              <a:gdLst/>
              <a:ahLst/>
              <a:cxnLst/>
              <a:rect l="l" t="t" r="r" b="b"/>
              <a:pathLst>
                <a:path w="22859">
                  <a:moveTo>
                    <a:pt x="0" y="0"/>
                  </a:moveTo>
                  <a:lnTo>
                    <a:pt x="22860" y="0"/>
                  </a:lnTo>
                </a:path>
              </a:pathLst>
            </a:custGeom>
            <a:ln w="9144">
              <a:solidFill>
                <a:srgbClr val="9294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8" name="object 258"/>
            <p:cNvSpPr/>
            <p:nvPr/>
          </p:nvSpPr>
          <p:spPr>
            <a:xfrm>
              <a:off x="9203435" y="4027932"/>
              <a:ext cx="21590" cy="0"/>
            </a:xfrm>
            <a:custGeom>
              <a:avLst/>
              <a:gdLst/>
              <a:ahLst/>
              <a:cxnLst/>
              <a:rect l="l" t="t" r="r" b="b"/>
              <a:pathLst>
                <a:path w="21590">
                  <a:moveTo>
                    <a:pt x="0" y="0"/>
                  </a:moveTo>
                  <a:lnTo>
                    <a:pt x="21336" y="0"/>
                  </a:lnTo>
                </a:path>
              </a:pathLst>
            </a:custGeom>
            <a:ln w="9144">
              <a:solidFill>
                <a:srgbClr val="9294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9" name="object 259"/>
            <p:cNvSpPr/>
            <p:nvPr/>
          </p:nvSpPr>
          <p:spPr>
            <a:xfrm>
              <a:off x="9247631" y="4027932"/>
              <a:ext cx="21590" cy="0"/>
            </a:xfrm>
            <a:custGeom>
              <a:avLst/>
              <a:gdLst/>
              <a:ahLst/>
              <a:cxnLst/>
              <a:rect l="l" t="t" r="r" b="b"/>
              <a:pathLst>
                <a:path w="21590">
                  <a:moveTo>
                    <a:pt x="0" y="0"/>
                  </a:moveTo>
                  <a:lnTo>
                    <a:pt x="21336" y="0"/>
                  </a:lnTo>
                </a:path>
              </a:pathLst>
            </a:custGeom>
            <a:ln w="9144">
              <a:solidFill>
                <a:srgbClr val="9294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0" name="object 260"/>
            <p:cNvSpPr/>
            <p:nvPr/>
          </p:nvSpPr>
          <p:spPr>
            <a:xfrm>
              <a:off x="9290304" y="4027932"/>
              <a:ext cx="22860" cy="0"/>
            </a:xfrm>
            <a:custGeom>
              <a:avLst/>
              <a:gdLst/>
              <a:ahLst/>
              <a:cxnLst/>
              <a:rect l="l" t="t" r="r" b="b"/>
              <a:pathLst>
                <a:path w="22859">
                  <a:moveTo>
                    <a:pt x="0" y="0"/>
                  </a:moveTo>
                  <a:lnTo>
                    <a:pt x="22860" y="0"/>
                  </a:lnTo>
                </a:path>
              </a:pathLst>
            </a:custGeom>
            <a:ln w="9144">
              <a:solidFill>
                <a:srgbClr val="9294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1" name="object 261"/>
            <p:cNvSpPr/>
            <p:nvPr/>
          </p:nvSpPr>
          <p:spPr>
            <a:xfrm>
              <a:off x="9334500" y="4027932"/>
              <a:ext cx="22860" cy="0"/>
            </a:xfrm>
            <a:custGeom>
              <a:avLst/>
              <a:gdLst/>
              <a:ahLst/>
              <a:cxnLst/>
              <a:rect l="l" t="t" r="r" b="b"/>
              <a:pathLst>
                <a:path w="22859">
                  <a:moveTo>
                    <a:pt x="0" y="0"/>
                  </a:moveTo>
                  <a:lnTo>
                    <a:pt x="22860" y="0"/>
                  </a:lnTo>
                </a:path>
              </a:pathLst>
            </a:custGeom>
            <a:ln w="9144">
              <a:solidFill>
                <a:srgbClr val="9294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2" name="object 262"/>
            <p:cNvSpPr/>
            <p:nvPr/>
          </p:nvSpPr>
          <p:spPr>
            <a:xfrm>
              <a:off x="9378695" y="4027932"/>
              <a:ext cx="21590" cy="0"/>
            </a:xfrm>
            <a:custGeom>
              <a:avLst/>
              <a:gdLst/>
              <a:ahLst/>
              <a:cxnLst/>
              <a:rect l="l" t="t" r="r" b="b"/>
              <a:pathLst>
                <a:path w="21590">
                  <a:moveTo>
                    <a:pt x="0" y="0"/>
                  </a:moveTo>
                  <a:lnTo>
                    <a:pt x="21336" y="0"/>
                  </a:lnTo>
                </a:path>
              </a:pathLst>
            </a:custGeom>
            <a:ln w="9144">
              <a:solidFill>
                <a:srgbClr val="9294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3" name="object 263"/>
            <p:cNvSpPr/>
            <p:nvPr/>
          </p:nvSpPr>
          <p:spPr>
            <a:xfrm>
              <a:off x="9422892" y="4027932"/>
              <a:ext cx="21590" cy="0"/>
            </a:xfrm>
            <a:custGeom>
              <a:avLst/>
              <a:gdLst/>
              <a:ahLst/>
              <a:cxnLst/>
              <a:rect l="l" t="t" r="r" b="b"/>
              <a:pathLst>
                <a:path w="21590">
                  <a:moveTo>
                    <a:pt x="0" y="0"/>
                  </a:moveTo>
                  <a:lnTo>
                    <a:pt x="21336" y="0"/>
                  </a:lnTo>
                </a:path>
              </a:pathLst>
            </a:custGeom>
            <a:ln w="9144">
              <a:solidFill>
                <a:srgbClr val="9294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4" name="object 264"/>
            <p:cNvSpPr/>
            <p:nvPr/>
          </p:nvSpPr>
          <p:spPr>
            <a:xfrm>
              <a:off x="9465564" y="4027932"/>
              <a:ext cx="22860" cy="0"/>
            </a:xfrm>
            <a:custGeom>
              <a:avLst/>
              <a:gdLst/>
              <a:ahLst/>
              <a:cxnLst/>
              <a:rect l="l" t="t" r="r" b="b"/>
              <a:pathLst>
                <a:path w="22859">
                  <a:moveTo>
                    <a:pt x="0" y="0"/>
                  </a:moveTo>
                  <a:lnTo>
                    <a:pt x="22860" y="0"/>
                  </a:lnTo>
                </a:path>
              </a:pathLst>
            </a:custGeom>
            <a:ln w="9144">
              <a:solidFill>
                <a:srgbClr val="9294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5" name="object 265"/>
            <p:cNvSpPr/>
            <p:nvPr/>
          </p:nvSpPr>
          <p:spPr>
            <a:xfrm>
              <a:off x="9509759" y="4027932"/>
              <a:ext cx="21590" cy="0"/>
            </a:xfrm>
            <a:custGeom>
              <a:avLst/>
              <a:gdLst/>
              <a:ahLst/>
              <a:cxnLst/>
              <a:rect l="l" t="t" r="r" b="b"/>
              <a:pathLst>
                <a:path w="21590">
                  <a:moveTo>
                    <a:pt x="0" y="0"/>
                  </a:moveTo>
                  <a:lnTo>
                    <a:pt x="21336" y="0"/>
                  </a:lnTo>
                </a:path>
              </a:pathLst>
            </a:custGeom>
            <a:ln w="9144">
              <a:solidFill>
                <a:srgbClr val="9294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6" name="object 266"/>
            <p:cNvSpPr/>
            <p:nvPr/>
          </p:nvSpPr>
          <p:spPr>
            <a:xfrm>
              <a:off x="9553956" y="4027932"/>
              <a:ext cx="21590" cy="0"/>
            </a:xfrm>
            <a:custGeom>
              <a:avLst/>
              <a:gdLst/>
              <a:ahLst/>
              <a:cxnLst/>
              <a:rect l="l" t="t" r="r" b="b"/>
              <a:pathLst>
                <a:path w="21590">
                  <a:moveTo>
                    <a:pt x="0" y="0"/>
                  </a:moveTo>
                  <a:lnTo>
                    <a:pt x="21336" y="0"/>
                  </a:lnTo>
                </a:path>
              </a:pathLst>
            </a:custGeom>
            <a:ln w="9144">
              <a:solidFill>
                <a:srgbClr val="9294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7" name="object 267"/>
            <p:cNvSpPr/>
            <p:nvPr/>
          </p:nvSpPr>
          <p:spPr>
            <a:xfrm>
              <a:off x="9596628" y="4027932"/>
              <a:ext cx="22860" cy="0"/>
            </a:xfrm>
            <a:custGeom>
              <a:avLst/>
              <a:gdLst/>
              <a:ahLst/>
              <a:cxnLst/>
              <a:rect l="l" t="t" r="r" b="b"/>
              <a:pathLst>
                <a:path w="22859">
                  <a:moveTo>
                    <a:pt x="0" y="0"/>
                  </a:moveTo>
                  <a:lnTo>
                    <a:pt x="22860" y="0"/>
                  </a:lnTo>
                </a:path>
              </a:pathLst>
            </a:custGeom>
            <a:ln w="9144">
              <a:solidFill>
                <a:srgbClr val="9294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8" name="object 268"/>
            <p:cNvSpPr/>
            <p:nvPr/>
          </p:nvSpPr>
          <p:spPr>
            <a:xfrm>
              <a:off x="9640823" y="4027932"/>
              <a:ext cx="21590" cy="0"/>
            </a:xfrm>
            <a:custGeom>
              <a:avLst/>
              <a:gdLst/>
              <a:ahLst/>
              <a:cxnLst/>
              <a:rect l="l" t="t" r="r" b="b"/>
              <a:pathLst>
                <a:path w="21590">
                  <a:moveTo>
                    <a:pt x="0" y="0"/>
                  </a:moveTo>
                  <a:lnTo>
                    <a:pt x="21336" y="0"/>
                  </a:lnTo>
                </a:path>
              </a:pathLst>
            </a:custGeom>
            <a:ln w="9144">
              <a:solidFill>
                <a:srgbClr val="9294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9" name="object 269"/>
            <p:cNvSpPr/>
            <p:nvPr/>
          </p:nvSpPr>
          <p:spPr>
            <a:xfrm>
              <a:off x="9685019" y="4027932"/>
              <a:ext cx="21590" cy="0"/>
            </a:xfrm>
            <a:custGeom>
              <a:avLst/>
              <a:gdLst/>
              <a:ahLst/>
              <a:cxnLst/>
              <a:rect l="l" t="t" r="r" b="b"/>
              <a:pathLst>
                <a:path w="21590">
                  <a:moveTo>
                    <a:pt x="0" y="0"/>
                  </a:moveTo>
                  <a:lnTo>
                    <a:pt x="21336" y="0"/>
                  </a:lnTo>
                </a:path>
              </a:pathLst>
            </a:custGeom>
            <a:ln w="9144">
              <a:solidFill>
                <a:srgbClr val="9294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0" name="object 270"/>
            <p:cNvSpPr/>
            <p:nvPr/>
          </p:nvSpPr>
          <p:spPr>
            <a:xfrm>
              <a:off x="9727692" y="4027932"/>
              <a:ext cx="22860" cy="0"/>
            </a:xfrm>
            <a:custGeom>
              <a:avLst/>
              <a:gdLst/>
              <a:ahLst/>
              <a:cxnLst/>
              <a:rect l="l" t="t" r="r" b="b"/>
              <a:pathLst>
                <a:path w="22859">
                  <a:moveTo>
                    <a:pt x="0" y="0"/>
                  </a:moveTo>
                  <a:lnTo>
                    <a:pt x="22860" y="0"/>
                  </a:lnTo>
                </a:path>
              </a:pathLst>
            </a:custGeom>
            <a:ln w="9144">
              <a:solidFill>
                <a:srgbClr val="9294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1" name="object 271"/>
            <p:cNvSpPr/>
            <p:nvPr/>
          </p:nvSpPr>
          <p:spPr>
            <a:xfrm>
              <a:off x="9771888" y="4027932"/>
              <a:ext cx="21590" cy="0"/>
            </a:xfrm>
            <a:custGeom>
              <a:avLst/>
              <a:gdLst/>
              <a:ahLst/>
              <a:cxnLst/>
              <a:rect l="l" t="t" r="r" b="b"/>
              <a:pathLst>
                <a:path w="21590">
                  <a:moveTo>
                    <a:pt x="0" y="0"/>
                  </a:moveTo>
                  <a:lnTo>
                    <a:pt x="21336" y="0"/>
                  </a:lnTo>
                </a:path>
              </a:pathLst>
            </a:custGeom>
            <a:ln w="9144">
              <a:solidFill>
                <a:srgbClr val="9294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2" name="object 272"/>
            <p:cNvSpPr/>
            <p:nvPr/>
          </p:nvSpPr>
          <p:spPr>
            <a:xfrm>
              <a:off x="9816083" y="4027932"/>
              <a:ext cx="22860" cy="0"/>
            </a:xfrm>
            <a:custGeom>
              <a:avLst/>
              <a:gdLst/>
              <a:ahLst/>
              <a:cxnLst/>
              <a:rect l="l" t="t" r="r" b="b"/>
              <a:pathLst>
                <a:path w="22859">
                  <a:moveTo>
                    <a:pt x="0" y="0"/>
                  </a:moveTo>
                  <a:lnTo>
                    <a:pt x="22860" y="0"/>
                  </a:lnTo>
                </a:path>
              </a:pathLst>
            </a:custGeom>
            <a:ln w="9144">
              <a:solidFill>
                <a:srgbClr val="9294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3" name="object 273"/>
            <p:cNvSpPr/>
            <p:nvPr/>
          </p:nvSpPr>
          <p:spPr>
            <a:xfrm>
              <a:off x="9858756" y="4027932"/>
              <a:ext cx="22860" cy="0"/>
            </a:xfrm>
            <a:custGeom>
              <a:avLst/>
              <a:gdLst/>
              <a:ahLst/>
              <a:cxnLst/>
              <a:rect l="l" t="t" r="r" b="b"/>
              <a:pathLst>
                <a:path w="22859">
                  <a:moveTo>
                    <a:pt x="0" y="0"/>
                  </a:moveTo>
                  <a:lnTo>
                    <a:pt x="22860" y="0"/>
                  </a:lnTo>
                </a:path>
              </a:pathLst>
            </a:custGeom>
            <a:ln w="9144">
              <a:solidFill>
                <a:srgbClr val="9294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4" name="object 274"/>
            <p:cNvSpPr/>
            <p:nvPr/>
          </p:nvSpPr>
          <p:spPr>
            <a:xfrm>
              <a:off x="9904476" y="4027932"/>
              <a:ext cx="20320" cy="0"/>
            </a:xfrm>
            <a:custGeom>
              <a:avLst/>
              <a:gdLst/>
              <a:ahLst/>
              <a:cxnLst/>
              <a:rect l="l" t="t" r="r" b="b"/>
              <a:pathLst>
                <a:path w="20320">
                  <a:moveTo>
                    <a:pt x="0" y="0"/>
                  </a:moveTo>
                  <a:lnTo>
                    <a:pt x="19812" y="0"/>
                  </a:lnTo>
                </a:path>
              </a:pathLst>
            </a:custGeom>
            <a:ln w="9144">
              <a:solidFill>
                <a:srgbClr val="9294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5" name="object 275"/>
            <p:cNvSpPr/>
            <p:nvPr/>
          </p:nvSpPr>
          <p:spPr>
            <a:xfrm>
              <a:off x="9947147" y="4027932"/>
              <a:ext cx="22860" cy="0"/>
            </a:xfrm>
            <a:custGeom>
              <a:avLst/>
              <a:gdLst/>
              <a:ahLst/>
              <a:cxnLst/>
              <a:rect l="l" t="t" r="r" b="b"/>
              <a:pathLst>
                <a:path w="22859">
                  <a:moveTo>
                    <a:pt x="0" y="0"/>
                  </a:moveTo>
                  <a:lnTo>
                    <a:pt x="22860" y="0"/>
                  </a:lnTo>
                </a:path>
              </a:pathLst>
            </a:custGeom>
            <a:ln w="9144">
              <a:solidFill>
                <a:srgbClr val="9294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6" name="object 276"/>
            <p:cNvSpPr/>
            <p:nvPr/>
          </p:nvSpPr>
          <p:spPr>
            <a:xfrm>
              <a:off x="9989819" y="4027932"/>
              <a:ext cx="22860" cy="0"/>
            </a:xfrm>
            <a:custGeom>
              <a:avLst/>
              <a:gdLst/>
              <a:ahLst/>
              <a:cxnLst/>
              <a:rect l="l" t="t" r="r" b="b"/>
              <a:pathLst>
                <a:path w="22859">
                  <a:moveTo>
                    <a:pt x="0" y="0"/>
                  </a:moveTo>
                  <a:lnTo>
                    <a:pt x="22860" y="0"/>
                  </a:lnTo>
                </a:path>
              </a:pathLst>
            </a:custGeom>
            <a:ln w="9144">
              <a:solidFill>
                <a:srgbClr val="9294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7" name="object 277"/>
            <p:cNvSpPr/>
            <p:nvPr/>
          </p:nvSpPr>
          <p:spPr>
            <a:xfrm>
              <a:off x="10035540" y="4027932"/>
              <a:ext cx="20320" cy="0"/>
            </a:xfrm>
            <a:custGeom>
              <a:avLst/>
              <a:gdLst/>
              <a:ahLst/>
              <a:cxnLst/>
              <a:rect l="l" t="t" r="r" b="b"/>
              <a:pathLst>
                <a:path w="20320">
                  <a:moveTo>
                    <a:pt x="0" y="0"/>
                  </a:moveTo>
                  <a:lnTo>
                    <a:pt x="19812" y="0"/>
                  </a:lnTo>
                </a:path>
              </a:pathLst>
            </a:custGeom>
            <a:ln w="9144">
              <a:solidFill>
                <a:srgbClr val="9294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8" name="object 278"/>
            <p:cNvSpPr/>
            <p:nvPr/>
          </p:nvSpPr>
          <p:spPr>
            <a:xfrm>
              <a:off x="10078211" y="4027932"/>
              <a:ext cx="22860" cy="0"/>
            </a:xfrm>
            <a:custGeom>
              <a:avLst/>
              <a:gdLst/>
              <a:ahLst/>
              <a:cxnLst/>
              <a:rect l="l" t="t" r="r" b="b"/>
              <a:pathLst>
                <a:path w="22859">
                  <a:moveTo>
                    <a:pt x="0" y="0"/>
                  </a:moveTo>
                  <a:lnTo>
                    <a:pt x="22860" y="0"/>
                  </a:lnTo>
                </a:path>
              </a:pathLst>
            </a:custGeom>
            <a:ln w="9144">
              <a:solidFill>
                <a:srgbClr val="9294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9" name="object 279"/>
            <p:cNvSpPr/>
            <p:nvPr/>
          </p:nvSpPr>
          <p:spPr>
            <a:xfrm>
              <a:off x="10122407" y="4027932"/>
              <a:ext cx="21590" cy="0"/>
            </a:xfrm>
            <a:custGeom>
              <a:avLst/>
              <a:gdLst/>
              <a:ahLst/>
              <a:cxnLst/>
              <a:rect l="l" t="t" r="r" b="b"/>
              <a:pathLst>
                <a:path w="21590">
                  <a:moveTo>
                    <a:pt x="0" y="0"/>
                  </a:moveTo>
                  <a:lnTo>
                    <a:pt x="21336" y="0"/>
                  </a:lnTo>
                </a:path>
              </a:pathLst>
            </a:custGeom>
            <a:ln w="9144">
              <a:solidFill>
                <a:srgbClr val="9294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0" name="object 280"/>
            <p:cNvSpPr/>
            <p:nvPr/>
          </p:nvSpPr>
          <p:spPr>
            <a:xfrm>
              <a:off x="10166604" y="4027932"/>
              <a:ext cx="21590" cy="0"/>
            </a:xfrm>
            <a:custGeom>
              <a:avLst/>
              <a:gdLst/>
              <a:ahLst/>
              <a:cxnLst/>
              <a:rect l="l" t="t" r="r" b="b"/>
              <a:pathLst>
                <a:path w="21590">
                  <a:moveTo>
                    <a:pt x="0" y="0"/>
                  </a:moveTo>
                  <a:lnTo>
                    <a:pt x="21336" y="0"/>
                  </a:lnTo>
                </a:path>
              </a:pathLst>
            </a:custGeom>
            <a:ln w="9144">
              <a:solidFill>
                <a:srgbClr val="9294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1" name="object 281"/>
            <p:cNvSpPr/>
            <p:nvPr/>
          </p:nvSpPr>
          <p:spPr>
            <a:xfrm>
              <a:off x="10209276" y="4027932"/>
              <a:ext cx="21590" cy="0"/>
            </a:xfrm>
            <a:custGeom>
              <a:avLst/>
              <a:gdLst/>
              <a:ahLst/>
              <a:cxnLst/>
              <a:rect l="l" t="t" r="r" b="b"/>
              <a:pathLst>
                <a:path w="21590">
                  <a:moveTo>
                    <a:pt x="0" y="0"/>
                  </a:moveTo>
                  <a:lnTo>
                    <a:pt x="21336" y="0"/>
                  </a:lnTo>
                </a:path>
              </a:pathLst>
            </a:custGeom>
            <a:ln w="9144">
              <a:solidFill>
                <a:srgbClr val="9294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2" name="object 282"/>
            <p:cNvSpPr/>
            <p:nvPr/>
          </p:nvSpPr>
          <p:spPr>
            <a:xfrm>
              <a:off x="10253471" y="4027932"/>
              <a:ext cx="21590" cy="0"/>
            </a:xfrm>
            <a:custGeom>
              <a:avLst/>
              <a:gdLst/>
              <a:ahLst/>
              <a:cxnLst/>
              <a:rect l="l" t="t" r="r" b="b"/>
              <a:pathLst>
                <a:path w="21590">
                  <a:moveTo>
                    <a:pt x="0" y="0"/>
                  </a:moveTo>
                  <a:lnTo>
                    <a:pt x="21336" y="0"/>
                  </a:lnTo>
                </a:path>
              </a:pathLst>
            </a:custGeom>
            <a:ln w="9144">
              <a:solidFill>
                <a:srgbClr val="9294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3" name="object 283"/>
            <p:cNvSpPr/>
            <p:nvPr/>
          </p:nvSpPr>
          <p:spPr>
            <a:xfrm>
              <a:off x="10296143" y="4027932"/>
              <a:ext cx="22860" cy="0"/>
            </a:xfrm>
            <a:custGeom>
              <a:avLst/>
              <a:gdLst/>
              <a:ahLst/>
              <a:cxnLst/>
              <a:rect l="l" t="t" r="r" b="b"/>
              <a:pathLst>
                <a:path w="22859">
                  <a:moveTo>
                    <a:pt x="0" y="0"/>
                  </a:moveTo>
                  <a:lnTo>
                    <a:pt x="22860" y="0"/>
                  </a:lnTo>
                </a:path>
              </a:pathLst>
            </a:custGeom>
            <a:ln w="9144">
              <a:solidFill>
                <a:srgbClr val="9294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4" name="object 284"/>
            <p:cNvSpPr/>
            <p:nvPr/>
          </p:nvSpPr>
          <p:spPr>
            <a:xfrm>
              <a:off x="10340340" y="4027932"/>
              <a:ext cx="21590" cy="0"/>
            </a:xfrm>
            <a:custGeom>
              <a:avLst/>
              <a:gdLst/>
              <a:ahLst/>
              <a:cxnLst/>
              <a:rect l="l" t="t" r="r" b="b"/>
              <a:pathLst>
                <a:path w="21590">
                  <a:moveTo>
                    <a:pt x="0" y="0"/>
                  </a:moveTo>
                  <a:lnTo>
                    <a:pt x="21336" y="0"/>
                  </a:lnTo>
                </a:path>
              </a:pathLst>
            </a:custGeom>
            <a:ln w="9144">
              <a:solidFill>
                <a:srgbClr val="9294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5" name="object 285"/>
            <p:cNvSpPr/>
            <p:nvPr/>
          </p:nvSpPr>
          <p:spPr>
            <a:xfrm>
              <a:off x="10384535" y="4027932"/>
              <a:ext cx="21590" cy="0"/>
            </a:xfrm>
            <a:custGeom>
              <a:avLst/>
              <a:gdLst/>
              <a:ahLst/>
              <a:cxnLst/>
              <a:rect l="l" t="t" r="r" b="b"/>
              <a:pathLst>
                <a:path w="21590">
                  <a:moveTo>
                    <a:pt x="0" y="0"/>
                  </a:moveTo>
                  <a:lnTo>
                    <a:pt x="21336" y="0"/>
                  </a:lnTo>
                </a:path>
              </a:pathLst>
            </a:custGeom>
            <a:ln w="9144">
              <a:solidFill>
                <a:srgbClr val="9294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6" name="object 286"/>
            <p:cNvSpPr/>
            <p:nvPr/>
          </p:nvSpPr>
          <p:spPr>
            <a:xfrm>
              <a:off x="10427207" y="4027932"/>
              <a:ext cx="22860" cy="0"/>
            </a:xfrm>
            <a:custGeom>
              <a:avLst/>
              <a:gdLst/>
              <a:ahLst/>
              <a:cxnLst/>
              <a:rect l="l" t="t" r="r" b="b"/>
              <a:pathLst>
                <a:path w="22859">
                  <a:moveTo>
                    <a:pt x="0" y="0"/>
                  </a:moveTo>
                  <a:lnTo>
                    <a:pt x="22860" y="0"/>
                  </a:lnTo>
                </a:path>
              </a:pathLst>
            </a:custGeom>
            <a:ln w="9144">
              <a:solidFill>
                <a:srgbClr val="9294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7" name="object 287"/>
            <p:cNvSpPr/>
            <p:nvPr/>
          </p:nvSpPr>
          <p:spPr>
            <a:xfrm>
              <a:off x="10471404" y="4027932"/>
              <a:ext cx="21590" cy="0"/>
            </a:xfrm>
            <a:custGeom>
              <a:avLst/>
              <a:gdLst/>
              <a:ahLst/>
              <a:cxnLst/>
              <a:rect l="l" t="t" r="r" b="b"/>
              <a:pathLst>
                <a:path w="21590">
                  <a:moveTo>
                    <a:pt x="0" y="0"/>
                  </a:moveTo>
                  <a:lnTo>
                    <a:pt x="21336" y="0"/>
                  </a:lnTo>
                </a:path>
              </a:pathLst>
            </a:custGeom>
            <a:ln w="9144">
              <a:solidFill>
                <a:srgbClr val="9294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8" name="object 288"/>
            <p:cNvSpPr/>
            <p:nvPr/>
          </p:nvSpPr>
          <p:spPr>
            <a:xfrm>
              <a:off x="10514076" y="4027932"/>
              <a:ext cx="10795" cy="12700"/>
            </a:xfrm>
            <a:custGeom>
              <a:avLst/>
              <a:gdLst/>
              <a:ahLst/>
              <a:cxnLst/>
              <a:rect l="l" t="t" r="r" b="b"/>
              <a:pathLst>
                <a:path w="10795" h="12700">
                  <a:moveTo>
                    <a:pt x="0" y="0"/>
                  </a:moveTo>
                  <a:lnTo>
                    <a:pt x="10668" y="0"/>
                  </a:lnTo>
                  <a:lnTo>
                    <a:pt x="10668" y="12192"/>
                  </a:lnTo>
                </a:path>
              </a:pathLst>
            </a:custGeom>
            <a:ln w="9144">
              <a:solidFill>
                <a:srgbClr val="9294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9" name="object 289"/>
            <p:cNvSpPr/>
            <p:nvPr/>
          </p:nvSpPr>
          <p:spPr>
            <a:xfrm>
              <a:off x="10524743" y="4062983"/>
              <a:ext cx="0" cy="24765"/>
            </a:xfrm>
            <a:custGeom>
              <a:avLst/>
              <a:gdLst/>
              <a:ahLst/>
              <a:cxnLst/>
              <a:rect l="l" t="t" r="r" b="b"/>
              <a:pathLst>
                <a:path h="24764">
                  <a:moveTo>
                    <a:pt x="0" y="0"/>
                  </a:moveTo>
                  <a:lnTo>
                    <a:pt x="0" y="24383"/>
                  </a:lnTo>
                </a:path>
              </a:pathLst>
            </a:custGeom>
            <a:ln w="9144">
              <a:solidFill>
                <a:srgbClr val="9294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0" name="object 290"/>
            <p:cNvSpPr/>
            <p:nvPr/>
          </p:nvSpPr>
          <p:spPr>
            <a:xfrm>
              <a:off x="10524743" y="4110227"/>
              <a:ext cx="0" cy="22860"/>
            </a:xfrm>
            <a:custGeom>
              <a:avLst/>
              <a:gdLst/>
              <a:ahLst/>
              <a:cxnLst/>
              <a:rect l="l" t="t" r="r" b="b"/>
              <a:pathLst>
                <a:path h="22860">
                  <a:moveTo>
                    <a:pt x="0" y="0"/>
                  </a:moveTo>
                  <a:lnTo>
                    <a:pt x="0" y="22860"/>
                  </a:lnTo>
                </a:path>
              </a:pathLst>
            </a:custGeom>
            <a:ln w="9144">
              <a:solidFill>
                <a:srgbClr val="9294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1" name="object 291"/>
            <p:cNvSpPr/>
            <p:nvPr/>
          </p:nvSpPr>
          <p:spPr>
            <a:xfrm>
              <a:off x="10524743" y="4157472"/>
              <a:ext cx="0" cy="24765"/>
            </a:xfrm>
            <a:custGeom>
              <a:avLst/>
              <a:gdLst/>
              <a:ahLst/>
              <a:cxnLst/>
              <a:rect l="l" t="t" r="r" b="b"/>
              <a:pathLst>
                <a:path h="24764">
                  <a:moveTo>
                    <a:pt x="0" y="0"/>
                  </a:moveTo>
                  <a:lnTo>
                    <a:pt x="0" y="24384"/>
                  </a:lnTo>
                </a:path>
              </a:pathLst>
            </a:custGeom>
            <a:ln w="9144">
              <a:solidFill>
                <a:srgbClr val="9294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2" name="object 292"/>
            <p:cNvSpPr/>
            <p:nvPr/>
          </p:nvSpPr>
          <p:spPr>
            <a:xfrm>
              <a:off x="10524743" y="4204716"/>
              <a:ext cx="0" cy="22860"/>
            </a:xfrm>
            <a:custGeom>
              <a:avLst/>
              <a:gdLst/>
              <a:ahLst/>
              <a:cxnLst/>
              <a:rect l="l" t="t" r="r" b="b"/>
              <a:pathLst>
                <a:path h="22860">
                  <a:moveTo>
                    <a:pt x="0" y="0"/>
                  </a:moveTo>
                  <a:lnTo>
                    <a:pt x="0" y="22860"/>
                  </a:lnTo>
                </a:path>
              </a:pathLst>
            </a:custGeom>
            <a:ln w="9144">
              <a:solidFill>
                <a:srgbClr val="9294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3" name="object 293"/>
            <p:cNvSpPr/>
            <p:nvPr/>
          </p:nvSpPr>
          <p:spPr>
            <a:xfrm>
              <a:off x="10524743" y="4251960"/>
              <a:ext cx="0" cy="22860"/>
            </a:xfrm>
            <a:custGeom>
              <a:avLst/>
              <a:gdLst/>
              <a:ahLst/>
              <a:cxnLst/>
              <a:rect l="l" t="t" r="r" b="b"/>
              <a:pathLst>
                <a:path h="22860">
                  <a:moveTo>
                    <a:pt x="0" y="0"/>
                  </a:moveTo>
                  <a:lnTo>
                    <a:pt x="0" y="22860"/>
                  </a:lnTo>
                </a:path>
              </a:pathLst>
            </a:custGeom>
            <a:ln w="9144">
              <a:solidFill>
                <a:srgbClr val="9294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4" name="object 294"/>
            <p:cNvSpPr/>
            <p:nvPr/>
          </p:nvSpPr>
          <p:spPr>
            <a:xfrm>
              <a:off x="10524743" y="4299204"/>
              <a:ext cx="0" cy="22860"/>
            </a:xfrm>
            <a:custGeom>
              <a:avLst/>
              <a:gdLst/>
              <a:ahLst/>
              <a:cxnLst/>
              <a:rect l="l" t="t" r="r" b="b"/>
              <a:pathLst>
                <a:path h="22860">
                  <a:moveTo>
                    <a:pt x="0" y="0"/>
                  </a:moveTo>
                  <a:lnTo>
                    <a:pt x="0" y="22860"/>
                  </a:lnTo>
                </a:path>
              </a:pathLst>
            </a:custGeom>
            <a:ln w="9144">
              <a:solidFill>
                <a:srgbClr val="9294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5" name="object 295"/>
            <p:cNvSpPr/>
            <p:nvPr/>
          </p:nvSpPr>
          <p:spPr>
            <a:xfrm>
              <a:off x="10524743" y="4344923"/>
              <a:ext cx="0" cy="24765"/>
            </a:xfrm>
            <a:custGeom>
              <a:avLst/>
              <a:gdLst/>
              <a:ahLst/>
              <a:cxnLst/>
              <a:rect l="l" t="t" r="r" b="b"/>
              <a:pathLst>
                <a:path h="24764">
                  <a:moveTo>
                    <a:pt x="0" y="0"/>
                  </a:moveTo>
                  <a:lnTo>
                    <a:pt x="0" y="24384"/>
                  </a:lnTo>
                </a:path>
              </a:pathLst>
            </a:custGeom>
            <a:ln w="9144">
              <a:solidFill>
                <a:srgbClr val="9294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6" name="object 296"/>
            <p:cNvSpPr/>
            <p:nvPr/>
          </p:nvSpPr>
          <p:spPr>
            <a:xfrm>
              <a:off x="10524743" y="4393691"/>
              <a:ext cx="0" cy="22860"/>
            </a:xfrm>
            <a:custGeom>
              <a:avLst/>
              <a:gdLst/>
              <a:ahLst/>
              <a:cxnLst/>
              <a:rect l="l" t="t" r="r" b="b"/>
              <a:pathLst>
                <a:path h="22860">
                  <a:moveTo>
                    <a:pt x="0" y="0"/>
                  </a:moveTo>
                  <a:lnTo>
                    <a:pt x="0" y="22860"/>
                  </a:lnTo>
                </a:path>
              </a:pathLst>
            </a:custGeom>
            <a:ln w="9144">
              <a:solidFill>
                <a:srgbClr val="9294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7" name="object 297"/>
            <p:cNvSpPr/>
            <p:nvPr/>
          </p:nvSpPr>
          <p:spPr>
            <a:xfrm>
              <a:off x="10524743" y="4439411"/>
              <a:ext cx="0" cy="24765"/>
            </a:xfrm>
            <a:custGeom>
              <a:avLst/>
              <a:gdLst/>
              <a:ahLst/>
              <a:cxnLst/>
              <a:rect l="l" t="t" r="r" b="b"/>
              <a:pathLst>
                <a:path h="24764">
                  <a:moveTo>
                    <a:pt x="0" y="0"/>
                  </a:moveTo>
                  <a:lnTo>
                    <a:pt x="0" y="24384"/>
                  </a:lnTo>
                </a:path>
              </a:pathLst>
            </a:custGeom>
            <a:ln w="9144">
              <a:solidFill>
                <a:srgbClr val="9294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8" name="object 298"/>
            <p:cNvSpPr/>
            <p:nvPr/>
          </p:nvSpPr>
          <p:spPr>
            <a:xfrm>
              <a:off x="10524743" y="4486655"/>
              <a:ext cx="0" cy="24765"/>
            </a:xfrm>
            <a:custGeom>
              <a:avLst/>
              <a:gdLst/>
              <a:ahLst/>
              <a:cxnLst/>
              <a:rect l="l" t="t" r="r" b="b"/>
              <a:pathLst>
                <a:path h="24764">
                  <a:moveTo>
                    <a:pt x="0" y="0"/>
                  </a:moveTo>
                  <a:lnTo>
                    <a:pt x="0" y="24383"/>
                  </a:lnTo>
                </a:path>
              </a:pathLst>
            </a:custGeom>
            <a:ln w="9144">
              <a:solidFill>
                <a:srgbClr val="9294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9" name="object 299"/>
            <p:cNvSpPr/>
            <p:nvPr/>
          </p:nvSpPr>
          <p:spPr>
            <a:xfrm>
              <a:off x="10524743" y="4535423"/>
              <a:ext cx="0" cy="21590"/>
            </a:xfrm>
            <a:custGeom>
              <a:avLst/>
              <a:gdLst/>
              <a:ahLst/>
              <a:cxnLst/>
              <a:rect l="l" t="t" r="r" b="b"/>
              <a:pathLst>
                <a:path h="21589">
                  <a:moveTo>
                    <a:pt x="0" y="0"/>
                  </a:moveTo>
                  <a:lnTo>
                    <a:pt x="0" y="21336"/>
                  </a:lnTo>
                </a:path>
              </a:pathLst>
            </a:custGeom>
            <a:ln w="9144">
              <a:solidFill>
                <a:srgbClr val="9294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0" name="object 300"/>
            <p:cNvSpPr/>
            <p:nvPr/>
          </p:nvSpPr>
          <p:spPr>
            <a:xfrm>
              <a:off x="10524743" y="4581144"/>
              <a:ext cx="0" cy="24765"/>
            </a:xfrm>
            <a:custGeom>
              <a:avLst/>
              <a:gdLst/>
              <a:ahLst/>
              <a:cxnLst/>
              <a:rect l="l" t="t" r="r" b="b"/>
              <a:pathLst>
                <a:path h="24764">
                  <a:moveTo>
                    <a:pt x="0" y="0"/>
                  </a:moveTo>
                  <a:lnTo>
                    <a:pt x="0" y="24384"/>
                  </a:lnTo>
                </a:path>
              </a:pathLst>
            </a:custGeom>
            <a:ln w="9144">
              <a:solidFill>
                <a:srgbClr val="9294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1" name="object 301"/>
            <p:cNvSpPr/>
            <p:nvPr/>
          </p:nvSpPr>
          <p:spPr>
            <a:xfrm>
              <a:off x="10524743" y="4628388"/>
              <a:ext cx="0" cy="24765"/>
            </a:xfrm>
            <a:custGeom>
              <a:avLst/>
              <a:gdLst/>
              <a:ahLst/>
              <a:cxnLst/>
              <a:rect l="l" t="t" r="r" b="b"/>
              <a:pathLst>
                <a:path h="24764">
                  <a:moveTo>
                    <a:pt x="0" y="0"/>
                  </a:moveTo>
                  <a:lnTo>
                    <a:pt x="0" y="24384"/>
                  </a:lnTo>
                </a:path>
              </a:pathLst>
            </a:custGeom>
            <a:ln w="9144">
              <a:solidFill>
                <a:srgbClr val="9294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2" name="object 302"/>
            <p:cNvSpPr/>
            <p:nvPr/>
          </p:nvSpPr>
          <p:spPr>
            <a:xfrm>
              <a:off x="10524743" y="4674107"/>
              <a:ext cx="0" cy="24765"/>
            </a:xfrm>
            <a:custGeom>
              <a:avLst/>
              <a:gdLst/>
              <a:ahLst/>
              <a:cxnLst/>
              <a:rect l="l" t="t" r="r" b="b"/>
              <a:pathLst>
                <a:path h="24764">
                  <a:moveTo>
                    <a:pt x="0" y="0"/>
                  </a:moveTo>
                  <a:lnTo>
                    <a:pt x="0" y="24383"/>
                  </a:lnTo>
                </a:path>
              </a:pathLst>
            </a:custGeom>
            <a:ln w="9144">
              <a:solidFill>
                <a:srgbClr val="9294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3" name="object 303"/>
            <p:cNvSpPr/>
            <p:nvPr/>
          </p:nvSpPr>
          <p:spPr>
            <a:xfrm>
              <a:off x="10524743" y="4722876"/>
              <a:ext cx="0" cy="22860"/>
            </a:xfrm>
            <a:custGeom>
              <a:avLst/>
              <a:gdLst/>
              <a:ahLst/>
              <a:cxnLst/>
              <a:rect l="l" t="t" r="r" b="b"/>
              <a:pathLst>
                <a:path h="22860">
                  <a:moveTo>
                    <a:pt x="0" y="0"/>
                  </a:moveTo>
                  <a:lnTo>
                    <a:pt x="0" y="22859"/>
                  </a:lnTo>
                </a:path>
              </a:pathLst>
            </a:custGeom>
            <a:ln w="9144">
              <a:solidFill>
                <a:srgbClr val="9294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4" name="object 304"/>
            <p:cNvSpPr/>
            <p:nvPr/>
          </p:nvSpPr>
          <p:spPr>
            <a:xfrm>
              <a:off x="10524743" y="4770119"/>
              <a:ext cx="0" cy="22860"/>
            </a:xfrm>
            <a:custGeom>
              <a:avLst/>
              <a:gdLst/>
              <a:ahLst/>
              <a:cxnLst/>
              <a:rect l="l" t="t" r="r" b="b"/>
              <a:pathLst>
                <a:path h="22860">
                  <a:moveTo>
                    <a:pt x="0" y="0"/>
                  </a:moveTo>
                  <a:lnTo>
                    <a:pt x="0" y="22860"/>
                  </a:lnTo>
                </a:path>
              </a:pathLst>
            </a:custGeom>
            <a:ln w="9144">
              <a:solidFill>
                <a:srgbClr val="9294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5" name="object 305"/>
            <p:cNvSpPr/>
            <p:nvPr/>
          </p:nvSpPr>
          <p:spPr>
            <a:xfrm>
              <a:off x="10524743" y="4815839"/>
              <a:ext cx="0" cy="24765"/>
            </a:xfrm>
            <a:custGeom>
              <a:avLst/>
              <a:gdLst/>
              <a:ahLst/>
              <a:cxnLst/>
              <a:rect l="l" t="t" r="r" b="b"/>
              <a:pathLst>
                <a:path h="24764">
                  <a:moveTo>
                    <a:pt x="0" y="0"/>
                  </a:moveTo>
                  <a:lnTo>
                    <a:pt x="0" y="24384"/>
                  </a:lnTo>
                </a:path>
              </a:pathLst>
            </a:custGeom>
            <a:ln w="9144">
              <a:solidFill>
                <a:srgbClr val="9294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6" name="object 306"/>
            <p:cNvSpPr/>
            <p:nvPr/>
          </p:nvSpPr>
          <p:spPr>
            <a:xfrm>
              <a:off x="10524743" y="4864607"/>
              <a:ext cx="0" cy="22860"/>
            </a:xfrm>
            <a:custGeom>
              <a:avLst/>
              <a:gdLst/>
              <a:ahLst/>
              <a:cxnLst/>
              <a:rect l="l" t="t" r="r" b="b"/>
              <a:pathLst>
                <a:path h="22860">
                  <a:moveTo>
                    <a:pt x="0" y="0"/>
                  </a:moveTo>
                  <a:lnTo>
                    <a:pt x="0" y="22859"/>
                  </a:lnTo>
                </a:path>
              </a:pathLst>
            </a:custGeom>
            <a:ln w="9144">
              <a:solidFill>
                <a:srgbClr val="9294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7" name="object 307"/>
            <p:cNvSpPr/>
            <p:nvPr/>
          </p:nvSpPr>
          <p:spPr>
            <a:xfrm>
              <a:off x="10524743" y="4910327"/>
              <a:ext cx="0" cy="24765"/>
            </a:xfrm>
            <a:custGeom>
              <a:avLst/>
              <a:gdLst/>
              <a:ahLst/>
              <a:cxnLst/>
              <a:rect l="l" t="t" r="r" b="b"/>
              <a:pathLst>
                <a:path h="24764">
                  <a:moveTo>
                    <a:pt x="0" y="0"/>
                  </a:moveTo>
                  <a:lnTo>
                    <a:pt x="0" y="24384"/>
                  </a:lnTo>
                </a:path>
              </a:pathLst>
            </a:custGeom>
            <a:ln w="9144">
              <a:solidFill>
                <a:srgbClr val="9294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8" name="object 308"/>
            <p:cNvSpPr/>
            <p:nvPr/>
          </p:nvSpPr>
          <p:spPr>
            <a:xfrm>
              <a:off x="10524743" y="4957572"/>
              <a:ext cx="0" cy="24765"/>
            </a:xfrm>
            <a:custGeom>
              <a:avLst/>
              <a:gdLst/>
              <a:ahLst/>
              <a:cxnLst/>
              <a:rect l="l" t="t" r="r" b="b"/>
              <a:pathLst>
                <a:path h="24764">
                  <a:moveTo>
                    <a:pt x="0" y="0"/>
                  </a:moveTo>
                  <a:lnTo>
                    <a:pt x="0" y="24384"/>
                  </a:lnTo>
                </a:path>
              </a:pathLst>
            </a:custGeom>
            <a:ln w="9144">
              <a:solidFill>
                <a:srgbClr val="9294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9" name="object 309"/>
            <p:cNvSpPr/>
            <p:nvPr/>
          </p:nvSpPr>
          <p:spPr>
            <a:xfrm>
              <a:off x="10524743" y="5004816"/>
              <a:ext cx="0" cy="22860"/>
            </a:xfrm>
            <a:custGeom>
              <a:avLst/>
              <a:gdLst/>
              <a:ahLst/>
              <a:cxnLst/>
              <a:rect l="l" t="t" r="r" b="b"/>
              <a:pathLst>
                <a:path h="22860">
                  <a:moveTo>
                    <a:pt x="0" y="0"/>
                  </a:moveTo>
                  <a:lnTo>
                    <a:pt x="0" y="22860"/>
                  </a:lnTo>
                </a:path>
              </a:pathLst>
            </a:custGeom>
            <a:ln w="9144">
              <a:solidFill>
                <a:srgbClr val="9294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0" name="object 310"/>
            <p:cNvSpPr/>
            <p:nvPr/>
          </p:nvSpPr>
          <p:spPr>
            <a:xfrm>
              <a:off x="10524743" y="5052060"/>
              <a:ext cx="0" cy="24765"/>
            </a:xfrm>
            <a:custGeom>
              <a:avLst/>
              <a:gdLst/>
              <a:ahLst/>
              <a:cxnLst/>
              <a:rect l="l" t="t" r="r" b="b"/>
              <a:pathLst>
                <a:path h="24764">
                  <a:moveTo>
                    <a:pt x="0" y="0"/>
                  </a:moveTo>
                  <a:lnTo>
                    <a:pt x="0" y="24384"/>
                  </a:lnTo>
                </a:path>
              </a:pathLst>
            </a:custGeom>
            <a:ln w="9144">
              <a:solidFill>
                <a:srgbClr val="9294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1" name="object 311"/>
            <p:cNvSpPr/>
            <p:nvPr/>
          </p:nvSpPr>
          <p:spPr>
            <a:xfrm>
              <a:off x="10524743" y="5099304"/>
              <a:ext cx="0" cy="22860"/>
            </a:xfrm>
            <a:custGeom>
              <a:avLst/>
              <a:gdLst/>
              <a:ahLst/>
              <a:cxnLst/>
              <a:rect l="l" t="t" r="r" b="b"/>
              <a:pathLst>
                <a:path h="22860">
                  <a:moveTo>
                    <a:pt x="0" y="0"/>
                  </a:moveTo>
                  <a:lnTo>
                    <a:pt x="0" y="22860"/>
                  </a:lnTo>
                </a:path>
              </a:pathLst>
            </a:custGeom>
            <a:ln w="9144">
              <a:solidFill>
                <a:srgbClr val="9294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2" name="object 312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904476" y="4172711"/>
              <a:ext cx="455675" cy="67055"/>
            </a:xfrm>
            <a:prstGeom prst="rect">
              <a:avLst/>
            </a:prstGeom>
          </p:spPr>
        </p:pic>
        <p:pic>
          <p:nvPicPr>
            <p:cNvPr id="313" name="object 313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998964" y="4383023"/>
              <a:ext cx="361187" cy="68580"/>
            </a:xfrm>
            <a:prstGeom prst="rect">
              <a:avLst/>
            </a:prstGeom>
          </p:spPr>
        </p:pic>
        <p:sp>
          <p:nvSpPr>
            <p:cNvPr id="314" name="object 314"/>
            <p:cNvSpPr/>
            <p:nvPr/>
          </p:nvSpPr>
          <p:spPr>
            <a:xfrm>
              <a:off x="10073640" y="4594859"/>
              <a:ext cx="285115" cy="58419"/>
            </a:xfrm>
            <a:custGeom>
              <a:avLst/>
              <a:gdLst/>
              <a:ahLst/>
              <a:cxnLst/>
              <a:rect l="l" t="t" r="r" b="b"/>
              <a:pathLst>
                <a:path w="285115" h="58420">
                  <a:moveTo>
                    <a:pt x="39624" y="13728"/>
                  </a:moveTo>
                  <a:lnTo>
                    <a:pt x="30353" y="13728"/>
                  </a:lnTo>
                  <a:lnTo>
                    <a:pt x="19812" y="46494"/>
                  </a:lnTo>
                  <a:lnTo>
                    <a:pt x="9271" y="13728"/>
                  </a:lnTo>
                  <a:lnTo>
                    <a:pt x="0" y="13728"/>
                  </a:lnTo>
                  <a:lnTo>
                    <a:pt x="15875" y="57924"/>
                  </a:lnTo>
                  <a:lnTo>
                    <a:pt x="23749" y="57924"/>
                  </a:lnTo>
                  <a:lnTo>
                    <a:pt x="39624" y="13728"/>
                  </a:lnTo>
                  <a:close/>
                </a:path>
                <a:path w="285115" h="58420">
                  <a:moveTo>
                    <a:pt x="97523" y="0"/>
                  </a:moveTo>
                  <a:lnTo>
                    <a:pt x="85966" y="0"/>
                  </a:lnTo>
                  <a:lnTo>
                    <a:pt x="71742" y="27432"/>
                  </a:lnTo>
                  <a:lnTo>
                    <a:pt x="65214" y="15875"/>
                  </a:lnTo>
                  <a:lnTo>
                    <a:pt x="56248" y="0"/>
                  </a:lnTo>
                  <a:lnTo>
                    <a:pt x="47231" y="0"/>
                  </a:lnTo>
                  <a:lnTo>
                    <a:pt x="47231" y="54864"/>
                  </a:lnTo>
                  <a:lnTo>
                    <a:pt x="56248" y="54864"/>
                  </a:lnTo>
                  <a:lnTo>
                    <a:pt x="56248" y="15875"/>
                  </a:lnTo>
                  <a:lnTo>
                    <a:pt x="71742" y="43307"/>
                  </a:lnTo>
                  <a:lnTo>
                    <a:pt x="81445" y="27432"/>
                  </a:lnTo>
                  <a:lnTo>
                    <a:pt x="88506" y="15875"/>
                  </a:lnTo>
                  <a:lnTo>
                    <a:pt x="88506" y="54864"/>
                  </a:lnTo>
                  <a:lnTo>
                    <a:pt x="97523" y="54864"/>
                  </a:lnTo>
                  <a:lnTo>
                    <a:pt x="97523" y="15875"/>
                  </a:lnTo>
                  <a:lnTo>
                    <a:pt x="97523" y="0"/>
                  </a:lnTo>
                  <a:close/>
                </a:path>
                <a:path w="285115" h="58420">
                  <a:moveTo>
                    <a:pt x="146291" y="36588"/>
                  </a:moveTo>
                  <a:lnTo>
                    <a:pt x="145021" y="27952"/>
                  </a:lnTo>
                  <a:lnTo>
                    <a:pt x="142303" y="22237"/>
                  </a:lnTo>
                  <a:lnTo>
                    <a:pt x="140957" y="19443"/>
                  </a:lnTo>
                  <a:lnTo>
                    <a:pt x="137020" y="17983"/>
                  </a:lnTo>
                  <a:lnTo>
                    <a:pt x="137020" y="29349"/>
                  </a:lnTo>
                  <a:lnTo>
                    <a:pt x="137020" y="42303"/>
                  </a:lnTo>
                  <a:lnTo>
                    <a:pt x="133083" y="46494"/>
                  </a:lnTo>
                  <a:lnTo>
                    <a:pt x="130416" y="47891"/>
                  </a:lnTo>
                  <a:lnTo>
                    <a:pt x="126479" y="49415"/>
                  </a:lnTo>
                  <a:lnTo>
                    <a:pt x="121145" y="47891"/>
                  </a:lnTo>
                  <a:lnTo>
                    <a:pt x="117208" y="46494"/>
                  </a:lnTo>
                  <a:lnTo>
                    <a:pt x="115938" y="42303"/>
                  </a:lnTo>
                  <a:lnTo>
                    <a:pt x="113271" y="36588"/>
                  </a:lnTo>
                  <a:lnTo>
                    <a:pt x="115938" y="29349"/>
                  </a:lnTo>
                  <a:lnTo>
                    <a:pt x="117208" y="26555"/>
                  </a:lnTo>
                  <a:lnTo>
                    <a:pt x="121145" y="23761"/>
                  </a:lnTo>
                  <a:lnTo>
                    <a:pt x="126479" y="22237"/>
                  </a:lnTo>
                  <a:lnTo>
                    <a:pt x="130416" y="23761"/>
                  </a:lnTo>
                  <a:lnTo>
                    <a:pt x="133083" y="26555"/>
                  </a:lnTo>
                  <a:lnTo>
                    <a:pt x="137020" y="29349"/>
                  </a:lnTo>
                  <a:lnTo>
                    <a:pt x="137020" y="17983"/>
                  </a:lnTo>
                  <a:lnTo>
                    <a:pt x="133083" y="16522"/>
                  </a:lnTo>
                  <a:lnTo>
                    <a:pt x="126479" y="13728"/>
                  </a:lnTo>
                  <a:lnTo>
                    <a:pt x="117208" y="16522"/>
                  </a:lnTo>
                  <a:lnTo>
                    <a:pt x="112001" y="19443"/>
                  </a:lnTo>
                  <a:lnTo>
                    <a:pt x="106667" y="27952"/>
                  </a:lnTo>
                  <a:lnTo>
                    <a:pt x="106667" y="43700"/>
                  </a:lnTo>
                  <a:lnTo>
                    <a:pt x="112001" y="52209"/>
                  </a:lnTo>
                  <a:lnTo>
                    <a:pt x="117208" y="55130"/>
                  </a:lnTo>
                  <a:lnTo>
                    <a:pt x="126479" y="57924"/>
                  </a:lnTo>
                  <a:lnTo>
                    <a:pt x="133083" y="55130"/>
                  </a:lnTo>
                  <a:lnTo>
                    <a:pt x="140957" y="52209"/>
                  </a:lnTo>
                  <a:lnTo>
                    <a:pt x="142303" y="49415"/>
                  </a:lnTo>
                  <a:lnTo>
                    <a:pt x="145021" y="43700"/>
                  </a:lnTo>
                  <a:lnTo>
                    <a:pt x="146291" y="36588"/>
                  </a:lnTo>
                  <a:close/>
                </a:path>
                <a:path w="285115" h="58420">
                  <a:moveTo>
                    <a:pt x="175247" y="13220"/>
                  </a:moveTo>
                  <a:lnTo>
                    <a:pt x="165087" y="13220"/>
                  </a:lnTo>
                  <a:lnTo>
                    <a:pt x="165087" y="3060"/>
                  </a:lnTo>
                  <a:lnTo>
                    <a:pt x="156197" y="3060"/>
                  </a:lnTo>
                  <a:lnTo>
                    <a:pt x="156197" y="13220"/>
                  </a:lnTo>
                  <a:lnTo>
                    <a:pt x="152387" y="13220"/>
                  </a:lnTo>
                  <a:lnTo>
                    <a:pt x="152387" y="23253"/>
                  </a:lnTo>
                  <a:lnTo>
                    <a:pt x="156197" y="23253"/>
                  </a:lnTo>
                  <a:lnTo>
                    <a:pt x="156197" y="46367"/>
                  </a:lnTo>
                  <a:lnTo>
                    <a:pt x="157467" y="52209"/>
                  </a:lnTo>
                  <a:lnTo>
                    <a:pt x="160007" y="53606"/>
                  </a:lnTo>
                  <a:lnTo>
                    <a:pt x="163817" y="57924"/>
                  </a:lnTo>
                  <a:lnTo>
                    <a:pt x="172707" y="57924"/>
                  </a:lnTo>
                  <a:lnTo>
                    <a:pt x="175247" y="55003"/>
                  </a:lnTo>
                  <a:lnTo>
                    <a:pt x="175247" y="49288"/>
                  </a:lnTo>
                  <a:lnTo>
                    <a:pt x="175247" y="47764"/>
                  </a:lnTo>
                  <a:lnTo>
                    <a:pt x="170167" y="49288"/>
                  </a:lnTo>
                  <a:lnTo>
                    <a:pt x="166357" y="47764"/>
                  </a:lnTo>
                  <a:lnTo>
                    <a:pt x="165087" y="43446"/>
                  </a:lnTo>
                  <a:lnTo>
                    <a:pt x="165087" y="23253"/>
                  </a:lnTo>
                  <a:lnTo>
                    <a:pt x="175247" y="23253"/>
                  </a:lnTo>
                  <a:lnTo>
                    <a:pt x="175247" y="13220"/>
                  </a:lnTo>
                  <a:close/>
                </a:path>
                <a:path w="285115" h="58420">
                  <a:moveTo>
                    <a:pt x="192138" y="12954"/>
                  </a:moveTo>
                  <a:lnTo>
                    <a:pt x="184137" y="12954"/>
                  </a:lnTo>
                  <a:lnTo>
                    <a:pt x="184137" y="54864"/>
                  </a:lnTo>
                  <a:lnTo>
                    <a:pt x="192138" y="54864"/>
                  </a:lnTo>
                  <a:lnTo>
                    <a:pt x="192138" y="12954"/>
                  </a:lnTo>
                  <a:close/>
                </a:path>
                <a:path w="285115" h="58420">
                  <a:moveTo>
                    <a:pt x="193535" y="0"/>
                  </a:moveTo>
                  <a:lnTo>
                    <a:pt x="182867" y="0"/>
                  </a:lnTo>
                  <a:lnTo>
                    <a:pt x="182867" y="7239"/>
                  </a:lnTo>
                  <a:lnTo>
                    <a:pt x="193535" y="7239"/>
                  </a:lnTo>
                  <a:lnTo>
                    <a:pt x="193535" y="0"/>
                  </a:lnTo>
                  <a:close/>
                </a:path>
                <a:path w="285115" h="58420">
                  <a:moveTo>
                    <a:pt x="243827" y="36588"/>
                  </a:moveTo>
                  <a:lnTo>
                    <a:pt x="241160" y="27952"/>
                  </a:lnTo>
                  <a:lnTo>
                    <a:pt x="237578" y="22237"/>
                  </a:lnTo>
                  <a:lnTo>
                    <a:pt x="235826" y="19443"/>
                  </a:lnTo>
                  <a:lnTo>
                    <a:pt x="234429" y="18681"/>
                  </a:lnTo>
                  <a:lnTo>
                    <a:pt x="234429" y="36588"/>
                  </a:lnTo>
                  <a:lnTo>
                    <a:pt x="231762" y="42303"/>
                  </a:lnTo>
                  <a:lnTo>
                    <a:pt x="230492" y="46494"/>
                  </a:lnTo>
                  <a:lnTo>
                    <a:pt x="226428" y="47891"/>
                  </a:lnTo>
                  <a:lnTo>
                    <a:pt x="221094" y="49415"/>
                  </a:lnTo>
                  <a:lnTo>
                    <a:pt x="217157" y="47891"/>
                  </a:lnTo>
                  <a:lnTo>
                    <a:pt x="214490" y="46494"/>
                  </a:lnTo>
                  <a:lnTo>
                    <a:pt x="210426" y="42303"/>
                  </a:lnTo>
                  <a:lnTo>
                    <a:pt x="210426" y="29349"/>
                  </a:lnTo>
                  <a:lnTo>
                    <a:pt x="214490" y="26555"/>
                  </a:lnTo>
                  <a:lnTo>
                    <a:pt x="217157" y="23761"/>
                  </a:lnTo>
                  <a:lnTo>
                    <a:pt x="221094" y="22237"/>
                  </a:lnTo>
                  <a:lnTo>
                    <a:pt x="226428" y="23761"/>
                  </a:lnTo>
                  <a:lnTo>
                    <a:pt x="230492" y="26555"/>
                  </a:lnTo>
                  <a:lnTo>
                    <a:pt x="231762" y="29349"/>
                  </a:lnTo>
                  <a:lnTo>
                    <a:pt x="234429" y="36588"/>
                  </a:lnTo>
                  <a:lnTo>
                    <a:pt x="234429" y="18681"/>
                  </a:lnTo>
                  <a:lnTo>
                    <a:pt x="230492" y="16522"/>
                  </a:lnTo>
                  <a:lnTo>
                    <a:pt x="221094" y="13728"/>
                  </a:lnTo>
                  <a:lnTo>
                    <a:pt x="214490" y="16522"/>
                  </a:lnTo>
                  <a:lnTo>
                    <a:pt x="206489" y="19443"/>
                  </a:lnTo>
                  <a:lnTo>
                    <a:pt x="202425" y="27952"/>
                  </a:lnTo>
                  <a:lnTo>
                    <a:pt x="201155" y="36588"/>
                  </a:lnTo>
                  <a:lnTo>
                    <a:pt x="202425" y="43700"/>
                  </a:lnTo>
                  <a:lnTo>
                    <a:pt x="206489" y="52209"/>
                  </a:lnTo>
                  <a:lnTo>
                    <a:pt x="214490" y="55130"/>
                  </a:lnTo>
                  <a:lnTo>
                    <a:pt x="221094" y="57924"/>
                  </a:lnTo>
                  <a:lnTo>
                    <a:pt x="230492" y="55130"/>
                  </a:lnTo>
                  <a:lnTo>
                    <a:pt x="235826" y="52209"/>
                  </a:lnTo>
                  <a:lnTo>
                    <a:pt x="237578" y="49415"/>
                  </a:lnTo>
                  <a:lnTo>
                    <a:pt x="241160" y="43700"/>
                  </a:lnTo>
                  <a:lnTo>
                    <a:pt x="243827" y="36588"/>
                  </a:lnTo>
                  <a:close/>
                </a:path>
                <a:path w="285115" h="58420">
                  <a:moveTo>
                    <a:pt x="284988" y="29337"/>
                  </a:moveTo>
                  <a:lnTo>
                    <a:pt x="282448" y="23622"/>
                  </a:lnTo>
                  <a:lnTo>
                    <a:pt x="281051" y="18034"/>
                  </a:lnTo>
                  <a:lnTo>
                    <a:pt x="277241" y="13716"/>
                  </a:lnTo>
                  <a:lnTo>
                    <a:pt x="266827" y="13716"/>
                  </a:lnTo>
                  <a:lnTo>
                    <a:pt x="262890" y="16510"/>
                  </a:lnTo>
                  <a:lnTo>
                    <a:pt x="259080" y="22225"/>
                  </a:lnTo>
                  <a:lnTo>
                    <a:pt x="259080" y="13716"/>
                  </a:lnTo>
                  <a:lnTo>
                    <a:pt x="249936" y="13716"/>
                  </a:lnTo>
                  <a:lnTo>
                    <a:pt x="249936" y="54864"/>
                  </a:lnTo>
                  <a:lnTo>
                    <a:pt x="259080" y="54864"/>
                  </a:lnTo>
                  <a:lnTo>
                    <a:pt x="259080" y="27940"/>
                  </a:lnTo>
                  <a:lnTo>
                    <a:pt x="261620" y="26543"/>
                  </a:lnTo>
                  <a:lnTo>
                    <a:pt x="264160" y="23622"/>
                  </a:lnTo>
                  <a:lnTo>
                    <a:pt x="268097" y="22225"/>
                  </a:lnTo>
                  <a:lnTo>
                    <a:pt x="272034" y="23622"/>
                  </a:lnTo>
                  <a:lnTo>
                    <a:pt x="273304" y="26543"/>
                  </a:lnTo>
                  <a:lnTo>
                    <a:pt x="275844" y="27940"/>
                  </a:lnTo>
                  <a:lnTo>
                    <a:pt x="275844" y="54864"/>
                  </a:lnTo>
                  <a:lnTo>
                    <a:pt x="284988" y="54864"/>
                  </a:lnTo>
                  <a:lnTo>
                    <a:pt x="284988" y="29337"/>
                  </a:lnTo>
                  <a:close/>
                </a:path>
              </a:pathLst>
            </a:custGeom>
            <a:solidFill>
              <a:srgbClr val="AABC1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5" name="object 315"/>
            <p:cNvSpPr/>
            <p:nvPr/>
          </p:nvSpPr>
          <p:spPr>
            <a:xfrm>
              <a:off x="10163543" y="4806695"/>
              <a:ext cx="193675" cy="58419"/>
            </a:xfrm>
            <a:custGeom>
              <a:avLst/>
              <a:gdLst/>
              <a:ahLst/>
              <a:cxnLst/>
              <a:rect l="l" t="t" r="r" b="b"/>
              <a:pathLst>
                <a:path w="193675" h="58420">
                  <a:moveTo>
                    <a:pt x="38100" y="13728"/>
                  </a:moveTo>
                  <a:lnTo>
                    <a:pt x="28956" y="13728"/>
                  </a:lnTo>
                  <a:lnTo>
                    <a:pt x="19685" y="44970"/>
                  </a:lnTo>
                  <a:lnTo>
                    <a:pt x="9144" y="13728"/>
                  </a:lnTo>
                  <a:lnTo>
                    <a:pt x="0" y="13728"/>
                  </a:lnTo>
                  <a:lnTo>
                    <a:pt x="14478" y="54876"/>
                  </a:lnTo>
                  <a:lnTo>
                    <a:pt x="23622" y="54876"/>
                  </a:lnTo>
                  <a:lnTo>
                    <a:pt x="38100" y="13728"/>
                  </a:lnTo>
                  <a:close/>
                </a:path>
                <a:path w="193675" h="58420">
                  <a:moveTo>
                    <a:pt x="82296" y="7112"/>
                  </a:moveTo>
                  <a:lnTo>
                    <a:pt x="73406" y="2794"/>
                  </a:lnTo>
                  <a:lnTo>
                    <a:pt x="61976" y="0"/>
                  </a:lnTo>
                  <a:lnTo>
                    <a:pt x="56896" y="0"/>
                  </a:lnTo>
                  <a:lnTo>
                    <a:pt x="51816" y="4191"/>
                  </a:lnTo>
                  <a:lnTo>
                    <a:pt x="48006" y="9906"/>
                  </a:lnTo>
                  <a:lnTo>
                    <a:pt x="46736" y="16891"/>
                  </a:lnTo>
                  <a:lnTo>
                    <a:pt x="46736" y="22606"/>
                  </a:lnTo>
                  <a:lnTo>
                    <a:pt x="50546" y="28194"/>
                  </a:lnTo>
                  <a:lnTo>
                    <a:pt x="55626" y="29718"/>
                  </a:lnTo>
                  <a:lnTo>
                    <a:pt x="61976" y="32512"/>
                  </a:lnTo>
                  <a:lnTo>
                    <a:pt x="70866" y="35306"/>
                  </a:lnTo>
                  <a:lnTo>
                    <a:pt x="73406" y="38100"/>
                  </a:lnTo>
                  <a:lnTo>
                    <a:pt x="73406" y="43815"/>
                  </a:lnTo>
                  <a:lnTo>
                    <a:pt x="65786" y="48006"/>
                  </a:lnTo>
                  <a:lnTo>
                    <a:pt x="56896" y="45212"/>
                  </a:lnTo>
                  <a:lnTo>
                    <a:pt x="50546" y="42418"/>
                  </a:lnTo>
                  <a:lnTo>
                    <a:pt x="44196" y="48006"/>
                  </a:lnTo>
                  <a:lnTo>
                    <a:pt x="48006" y="52324"/>
                  </a:lnTo>
                  <a:lnTo>
                    <a:pt x="53086" y="55118"/>
                  </a:lnTo>
                  <a:lnTo>
                    <a:pt x="64516" y="57912"/>
                  </a:lnTo>
                  <a:lnTo>
                    <a:pt x="70866" y="55118"/>
                  </a:lnTo>
                  <a:lnTo>
                    <a:pt x="78486" y="52324"/>
                  </a:lnTo>
                  <a:lnTo>
                    <a:pt x="82296" y="48006"/>
                  </a:lnTo>
                  <a:lnTo>
                    <a:pt x="82296" y="33909"/>
                  </a:lnTo>
                  <a:lnTo>
                    <a:pt x="78486" y="29718"/>
                  </a:lnTo>
                  <a:lnTo>
                    <a:pt x="73406" y="26797"/>
                  </a:lnTo>
                  <a:lnTo>
                    <a:pt x="65786" y="24003"/>
                  </a:lnTo>
                  <a:lnTo>
                    <a:pt x="56896" y="19812"/>
                  </a:lnTo>
                  <a:lnTo>
                    <a:pt x="55626" y="18415"/>
                  </a:lnTo>
                  <a:lnTo>
                    <a:pt x="55626" y="12700"/>
                  </a:lnTo>
                  <a:lnTo>
                    <a:pt x="56896" y="9906"/>
                  </a:lnTo>
                  <a:lnTo>
                    <a:pt x="61976" y="8509"/>
                  </a:lnTo>
                  <a:lnTo>
                    <a:pt x="69596" y="9906"/>
                  </a:lnTo>
                  <a:lnTo>
                    <a:pt x="75946" y="14097"/>
                  </a:lnTo>
                  <a:lnTo>
                    <a:pt x="81026" y="8509"/>
                  </a:lnTo>
                  <a:lnTo>
                    <a:pt x="82296" y="7112"/>
                  </a:lnTo>
                  <a:close/>
                </a:path>
                <a:path w="193675" h="58420">
                  <a:moveTo>
                    <a:pt x="140208" y="54876"/>
                  </a:moveTo>
                  <a:lnTo>
                    <a:pt x="135128" y="42176"/>
                  </a:lnTo>
                  <a:lnTo>
                    <a:pt x="131775" y="33794"/>
                  </a:lnTo>
                  <a:lnTo>
                    <a:pt x="124714" y="16179"/>
                  </a:lnTo>
                  <a:lnTo>
                    <a:pt x="124714" y="33794"/>
                  </a:lnTo>
                  <a:lnTo>
                    <a:pt x="106553" y="33794"/>
                  </a:lnTo>
                  <a:lnTo>
                    <a:pt x="115570" y="12712"/>
                  </a:lnTo>
                  <a:lnTo>
                    <a:pt x="124714" y="33794"/>
                  </a:lnTo>
                  <a:lnTo>
                    <a:pt x="124714" y="16179"/>
                  </a:lnTo>
                  <a:lnTo>
                    <a:pt x="123329" y="12712"/>
                  </a:lnTo>
                  <a:lnTo>
                    <a:pt x="118237" y="12"/>
                  </a:lnTo>
                  <a:lnTo>
                    <a:pt x="111760" y="12"/>
                  </a:lnTo>
                  <a:lnTo>
                    <a:pt x="88392" y="54876"/>
                  </a:lnTo>
                  <a:lnTo>
                    <a:pt x="97409" y="54876"/>
                  </a:lnTo>
                  <a:lnTo>
                    <a:pt x="102616" y="42176"/>
                  </a:lnTo>
                  <a:lnTo>
                    <a:pt x="125984" y="42176"/>
                  </a:lnTo>
                  <a:lnTo>
                    <a:pt x="131191" y="54876"/>
                  </a:lnTo>
                  <a:lnTo>
                    <a:pt x="140208" y="54876"/>
                  </a:lnTo>
                  <a:close/>
                </a:path>
                <a:path w="193675" h="58420">
                  <a:moveTo>
                    <a:pt x="193548" y="12"/>
                  </a:moveTo>
                  <a:lnTo>
                    <a:pt x="184150" y="12"/>
                  </a:lnTo>
                  <a:lnTo>
                    <a:pt x="184150" y="39382"/>
                  </a:lnTo>
                  <a:lnTo>
                    <a:pt x="157353" y="12"/>
                  </a:lnTo>
                  <a:lnTo>
                    <a:pt x="149352" y="12"/>
                  </a:lnTo>
                  <a:lnTo>
                    <a:pt x="149352" y="54876"/>
                  </a:lnTo>
                  <a:lnTo>
                    <a:pt x="158750" y="54876"/>
                  </a:lnTo>
                  <a:lnTo>
                    <a:pt x="158750" y="16903"/>
                  </a:lnTo>
                  <a:lnTo>
                    <a:pt x="186817" y="54876"/>
                  </a:lnTo>
                  <a:lnTo>
                    <a:pt x="193548" y="54876"/>
                  </a:lnTo>
                  <a:lnTo>
                    <a:pt x="193548" y="12"/>
                  </a:lnTo>
                  <a:close/>
                </a:path>
              </a:pathLst>
            </a:custGeom>
            <a:solidFill>
              <a:srgbClr val="387B2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6" name="object 316"/>
            <p:cNvSpPr/>
            <p:nvPr/>
          </p:nvSpPr>
          <p:spPr>
            <a:xfrm>
              <a:off x="10102596" y="5006339"/>
              <a:ext cx="254635" cy="56515"/>
            </a:xfrm>
            <a:custGeom>
              <a:avLst/>
              <a:gdLst/>
              <a:ahLst/>
              <a:cxnLst/>
              <a:rect l="l" t="t" r="r" b="b"/>
              <a:pathLst>
                <a:path w="254634" h="56514">
                  <a:moveTo>
                    <a:pt x="50292" y="0"/>
                  </a:moveTo>
                  <a:lnTo>
                    <a:pt x="38735" y="0"/>
                  </a:lnTo>
                  <a:lnTo>
                    <a:pt x="24511" y="44831"/>
                  </a:lnTo>
                  <a:lnTo>
                    <a:pt x="9017" y="0"/>
                  </a:lnTo>
                  <a:lnTo>
                    <a:pt x="0" y="0"/>
                  </a:lnTo>
                  <a:lnTo>
                    <a:pt x="21971" y="56388"/>
                  </a:lnTo>
                  <a:lnTo>
                    <a:pt x="28321" y="56388"/>
                  </a:lnTo>
                  <a:lnTo>
                    <a:pt x="50292" y="0"/>
                  </a:lnTo>
                  <a:close/>
                </a:path>
                <a:path w="254634" h="56514">
                  <a:moveTo>
                    <a:pt x="102108" y="56388"/>
                  </a:moveTo>
                  <a:lnTo>
                    <a:pt x="83693" y="28956"/>
                  </a:lnTo>
                  <a:lnTo>
                    <a:pt x="99441" y="0"/>
                  </a:lnTo>
                  <a:lnTo>
                    <a:pt x="90297" y="0"/>
                  </a:lnTo>
                  <a:lnTo>
                    <a:pt x="78486" y="20193"/>
                  </a:lnTo>
                  <a:lnTo>
                    <a:pt x="65405" y="0"/>
                  </a:lnTo>
                  <a:lnTo>
                    <a:pt x="54864" y="0"/>
                  </a:lnTo>
                  <a:lnTo>
                    <a:pt x="71882" y="28956"/>
                  </a:lnTo>
                  <a:lnTo>
                    <a:pt x="54864" y="56388"/>
                  </a:lnTo>
                  <a:lnTo>
                    <a:pt x="64008" y="56388"/>
                  </a:lnTo>
                  <a:lnTo>
                    <a:pt x="78486" y="36195"/>
                  </a:lnTo>
                  <a:lnTo>
                    <a:pt x="90297" y="56388"/>
                  </a:lnTo>
                  <a:lnTo>
                    <a:pt x="102108" y="56388"/>
                  </a:lnTo>
                  <a:close/>
                </a:path>
                <a:path w="254634" h="56514">
                  <a:moveTo>
                    <a:pt x="144780" y="47752"/>
                  </a:moveTo>
                  <a:lnTo>
                    <a:pt x="117348" y="47752"/>
                  </a:lnTo>
                  <a:lnTo>
                    <a:pt x="117348" y="0"/>
                  </a:lnTo>
                  <a:lnTo>
                    <a:pt x="108204" y="0"/>
                  </a:lnTo>
                  <a:lnTo>
                    <a:pt x="108204" y="56388"/>
                  </a:lnTo>
                  <a:lnTo>
                    <a:pt x="144780" y="56388"/>
                  </a:lnTo>
                  <a:lnTo>
                    <a:pt x="144780" y="47752"/>
                  </a:lnTo>
                  <a:close/>
                </a:path>
                <a:path w="254634" h="56514">
                  <a:moveTo>
                    <a:pt x="201155" y="56388"/>
                  </a:moveTo>
                  <a:lnTo>
                    <a:pt x="195516" y="41910"/>
                  </a:lnTo>
                  <a:lnTo>
                    <a:pt x="192697" y="34671"/>
                  </a:lnTo>
                  <a:lnTo>
                    <a:pt x="185661" y="16611"/>
                  </a:lnTo>
                  <a:lnTo>
                    <a:pt x="185661" y="34671"/>
                  </a:lnTo>
                  <a:lnTo>
                    <a:pt x="167500" y="34671"/>
                  </a:lnTo>
                  <a:lnTo>
                    <a:pt x="176517" y="11557"/>
                  </a:lnTo>
                  <a:lnTo>
                    <a:pt x="185661" y="34671"/>
                  </a:lnTo>
                  <a:lnTo>
                    <a:pt x="185661" y="16611"/>
                  </a:lnTo>
                  <a:lnTo>
                    <a:pt x="183692" y="11557"/>
                  </a:lnTo>
                  <a:lnTo>
                    <a:pt x="179184" y="0"/>
                  </a:lnTo>
                  <a:lnTo>
                    <a:pt x="172707" y="0"/>
                  </a:lnTo>
                  <a:lnTo>
                    <a:pt x="149339" y="56388"/>
                  </a:lnTo>
                  <a:lnTo>
                    <a:pt x="158356" y="56388"/>
                  </a:lnTo>
                  <a:lnTo>
                    <a:pt x="163563" y="41910"/>
                  </a:lnTo>
                  <a:lnTo>
                    <a:pt x="186931" y="41910"/>
                  </a:lnTo>
                  <a:lnTo>
                    <a:pt x="192138" y="56388"/>
                  </a:lnTo>
                  <a:lnTo>
                    <a:pt x="201155" y="56388"/>
                  </a:lnTo>
                  <a:close/>
                </a:path>
                <a:path w="254634" h="56514">
                  <a:moveTo>
                    <a:pt x="254495" y="0"/>
                  </a:moveTo>
                  <a:lnTo>
                    <a:pt x="245097" y="0"/>
                  </a:lnTo>
                  <a:lnTo>
                    <a:pt x="245097" y="40513"/>
                  </a:lnTo>
                  <a:lnTo>
                    <a:pt x="218300" y="0"/>
                  </a:lnTo>
                  <a:lnTo>
                    <a:pt x="210299" y="0"/>
                  </a:lnTo>
                  <a:lnTo>
                    <a:pt x="210299" y="56388"/>
                  </a:lnTo>
                  <a:lnTo>
                    <a:pt x="219697" y="56388"/>
                  </a:lnTo>
                  <a:lnTo>
                    <a:pt x="219697" y="15875"/>
                  </a:lnTo>
                  <a:lnTo>
                    <a:pt x="247764" y="56388"/>
                  </a:lnTo>
                  <a:lnTo>
                    <a:pt x="254495" y="56388"/>
                  </a:lnTo>
                  <a:lnTo>
                    <a:pt x="254495" y="0"/>
                  </a:lnTo>
                  <a:close/>
                </a:path>
              </a:pathLst>
            </a:custGeom>
            <a:solidFill>
              <a:srgbClr val="7370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7" name="object 317"/>
            <p:cNvSpPr/>
            <p:nvPr/>
          </p:nvSpPr>
          <p:spPr>
            <a:xfrm>
              <a:off x="6533388" y="4332732"/>
              <a:ext cx="4486910" cy="0"/>
            </a:xfrm>
            <a:custGeom>
              <a:avLst/>
              <a:gdLst/>
              <a:ahLst/>
              <a:cxnLst/>
              <a:rect l="l" t="t" r="r" b="b"/>
              <a:pathLst>
                <a:path w="4486909">
                  <a:moveTo>
                    <a:pt x="0" y="0"/>
                  </a:moveTo>
                  <a:lnTo>
                    <a:pt x="4486656" y="0"/>
                  </a:lnTo>
                </a:path>
              </a:pathLst>
            </a:custGeom>
            <a:ln w="27432">
              <a:solidFill>
                <a:srgbClr val="6CB33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8" name="object 318"/>
            <p:cNvSpPr/>
            <p:nvPr/>
          </p:nvSpPr>
          <p:spPr>
            <a:xfrm>
              <a:off x="6533388" y="4541519"/>
              <a:ext cx="3828415" cy="0"/>
            </a:xfrm>
            <a:custGeom>
              <a:avLst/>
              <a:gdLst/>
              <a:ahLst/>
              <a:cxnLst/>
              <a:rect l="l" t="t" r="r" b="b"/>
              <a:pathLst>
                <a:path w="3828415">
                  <a:moveTo>
                    <a:pt x="0" y="0"/>
                  </a:moveTo>
                  <a:lnTo>
                    <a:pt x="3828288" y="0"/>
                  </a:lnTo>
                </a:path>
              </a:pathLst>
            </a:custGeom>
            <a:ln w="27432">
              <a:solidFill>
                <a:srgbClr val="AABC1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9" name="object 319"/>
            <p:cNvSpPr/>
            <p:nvPr/>
          </p:nvSpPr>
          <p:spPr>
            <a:xfrm>
              <a:off x="6533388" y="4751832"/>
              <a:ext cx="3828415" cy="0"/>
            </a:xfrm>
            <a:custGeom>
              <a:avLst/>
              <a:gdLst/>
              <a:ahLst/>
              <a:cxnLst/>
              <a:rect l="l" t="t" r="r" b="b"/>
              <a:pathLst>
                <a:path w="3828415">
                  <a:moveTo>
                    <a:pt x="0" y="0"/>
                  </a:moveTo>
                  <a:lnTo>
                    <a:pt x="3828288" y="0"/>
                  </a:lnTo>
                </a:path>
              </a:pathLst>
            </a:custGeom>
            <a:ln w="27432">
              <a:solidFill>
                <a:srgbClr val="387B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0" name="object 320"/>
            <p:cNvSpPr/>
            <p:nvPr/>
          </p:nvSpPr>
          <p:spPr>
            <a:xfrm>
              <a:off x="6533388" y="4962144"/>
              <a:ext cx="3828415" cy="0"/>
            </a:xfrm>
            <a:custGeom>
              <a:avLst/>
              <a:gdLst/>
              <a:ahLst/>
              <a:cxnLst/>
              <a:rect l="l" t="t" r="r" b="b"/>
              <a:pathLst>
                <a:path w="3828415">
                  <a:moveTo>
                    <a:pt x="0" y="0"/>
                  </a:moveTo>
                  <a:lnTo>
                    <a:pt x="3828288" y="0"/>
                  </a:lnTo>
                </a:path>
              </a:pathLst>
            </a:custGeom>
            <a:ln w="27432">
              <a:solidFill>
                <a:srgbClr val="73707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1" name="object 321"/>
            <p:cNvSpPr/>
            <p:nvPr/>
          </p:nvSpPr>
          <p:spPr>
            <a:xfrm>
              <a:off x="6533388" y="4122419"/>
              <a:ext cx="3828415" cy="0"/>
            </a:xfrm>
            <a:custGeom>
              <a:avLst/>
              <a:gdLst/>
              <a:ahLst/>
              <a:cxnLst/>
              <a:rect l="l" t="t" r="r" b="b"/>
              <a:pathLst>
                <a:path w="3828415">
                  <a:moveTo>
                    <a:pt x="0" y="0"/>
                  </a:moveTo>
                  <a:lnTo>
                    <a:pt x="3828288" y="0"/>
                  </a:lnTo>
                </a:path>
              </a:pathLst>
            </a:custGeom>
            <a:ln w="27432">
              <a:solidFill>
                <a:srgbClr val="00699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2" name="object 322"/>
            <p:cNvSpPr/>
            <p:nvPr/>
          </p:nvSpPr>
          <p:spPr>
            <a:xfrm>
              <a:off x="6856476" y="3749039"/>
              <a:ext cx="0" cy="373380"/>
            </a:xfrm>
            <a:custGeom>
              <a:avLst/>
              <a:gdLst/>
              <a:ahLst/>
              <a:cxnLst/>
              <a:rect l="l" t="t" r="r" b="b"/>
              <a:pathLst>
                <a:path h="373379">
                  <a:moveTo>
                    <a:pt x="0" y="0"/>
                  </a:moveTo>
                  <a:lnTo>
                    <a:pt x="0" y="373380"/>
                  </a:lnTo>
                </a:path>
              </a:pathLst>
            </a:custGeom>
            <a:ln w="27432">
              <a:solidFill>
                <a:srgbClr val="00699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3" name="object 323"/>
            <p:cNvSpPr/>
            <p:nvPr/>
          </p:nvSpPr>
          <p:spPr>
            <a:xfrm>
              <a:off x="7807452" y="3864863"/>
              <a:ext cx="0" cy="248920"/>
            </a:xfrm>
            <a:custGeom>
              <a:avLst/>
              <a:gdLst/>
              <a:ahLst/>
              <a:cxnLst/>
              <a:rect l="l" t="t" r="r" b="b"/>
              <a:pathLst>
                <a:path h="248920">
                  <a:moveTo>
                    <a:pt x="0" y="0"/>
                  </a:moveTo>
                  <a:lnTo>
                    <a:pt x="0" y="248412"/>
                  </a:lnTo>
                </a:path>
              </a:pathLst>
            </a:custGeom>
            <a:ln w="27432">
              <a:solidFill>
                <a:srgbClr val="00699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4" name="object 324"/>
            <p:cNvSpPr/>
            <p:nvPr/>
          </p:nvSpPr>
          <p:spPr>
            <a:xfrm>
              <a:off x="8698992" y="3864863"/>
              <a:ext cx="0" cy="248920"/>
            </a:xfrm>
            <a:custGeom>
              <a:avLst/>
              <a:gdLst/>
              <a:ahLst/>
              <a:cxnLst/>
              <a:rect l="l" t="t" r="r" b="b"/>
              <a:pathLst>
                <a:path h="248920">
                  <a:moveTo>
                    <a:pt x="0" y="0"/>
                  </a:moveTo>
                  <a:lnTo>
                    <a:pt x="0" y="248412"/>
                  </a:lnTo>
                </a:path>
              </a:pathLst>
            </a:custGeom>
            <a:ln w="27432">
              <a:solidFill>
                <a:srgbClr val="00699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5" name="object 325"/>
            <p:cNvSpPr/>
            <p:nvPr/>
          </p:nvSpPr>
          <p:spPr>
            <a:xfrm>
              <a:off x="9595104" y="3864863"/>
              <a:ext cx="0" cy="248920"/>
            </a:xfrm>
            <a:custGeom>
              <a:avLst/>
              <a:gdLst/>
              <a:ahLst/>
              <a:cxnLst/>
              <a:rect l="l" t="t" r="r" b="b"/>
              <a:pathLst>
                <a:path h="248920">
                  <a:moveTo>
                    <a:pt x="0" y="0"/>
                  </a:moveTo>
                  <a:lnTo>
                    <a:pt x="0" y="248412"/>
                  </a:lnTo>
                </a:path>
              </a:pathLst>
            </a:custGeom>
            <a:ln w="27432">
              <a:solidFill>
                <a:srgbClr val="00699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6" name="object 326"/>
            <p:cNvSpPr/>
            <p:nvPr/>
          </p:nvSpPr>
          <p:spPr>
            <a:xfrm>
              <a:off x="6371844" y="2695955"/>
              <a:ext cx="4152900" cy="779145"/>
            </a:xfrm>
            <a:custGeom>
              <a:avLst/>
              <a:gdLst/>
              <a:ahLst/>
              <a:cxnLst/>
              <a:rect l="l" t="t" r="r" b="b"/>
              <a:pathLst>
                <a:path w="4152900" h="779145">
                  <a:moveTo>
                    <a:pt x="0" y="778763"/>
                  </a:moveTo>
                  <a:lnTo>
                    <a:pt x="4152900" y="778763"/>
                  </a:lnTo>
                  <a:lnTo>
                    <a:pt x="4152900" y="0"/>
                  </a:lnTo>
                  <a:lnTo>
                    <a:pt x="0" y="0"/>
                  </a:lnTo>
                  <a:lnTo>
                    <a:pt x="0" y="778763"/>
                  </a:lnTo>
                  <a:close/>
                </a:path>
              </a:pathLst>
            </a:custGeom>
            <a:ln w="9144">
              <a:solidFill>
                <a:srgbClr val="9294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7" name="object 327"/>
            <p:cNvSpPr/>
            <p:nvPr/>
          </p:nvSpPr>
          <p:spPr>
            <a:xfrm>
              <a:off x="6278879" y="3474719"/>
              <a:ext cx="29209" cy="0"/>
            </a:xfrm>
            <a:custGeom>
              <a:avLst/>
              <a:gdLst/>
              <a:ahLst/>
              <a:cxnLst/>
              <a:rect l="l" t="t" r="r" b="b"/>
              <a:pathLst>
                <a:path w="29210">
                  <a:moveTo>
                    <a:pt x="28955" y="0"/>
                  </a:moveTo>
                  <a:lnTo>
                    <a:pt x="0" y="0"/>
                  </a:lnTo>
                </a:path>
              </a:pathLst>
            </a:custGeom>
            <a:ln w="9144">
              <a:solidFill>
                <a:srgbClr val="57585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8" name="object 328"/>
            <p:cNvSpPr/>
            <p:nvPr/>
          </p:nvSpPr>
          <p:spPr>
            <a:xfrm>
              <a:off x="6240779" y="3444239"/>
              <a:ext cx="29209" cy="30480"/>
            </a:xfrm>
            <a:custGeom>
              <a:avLst/>
              <a:gdLst/>
              <a:ahLst/>
              <a:cxnLst/>
              <a:rect l="l" t="t" r="r" b="b"/>
              <a:pathLst>
                <a:path w="29210" h="30479">
                  <a:moveTo>
                    <a:pt x="28955" y="30479"/>
                  </a:moveTo>
                  <a:lnTo>
                    <a:pt x="0" y="30479"/>
                  </a:lnTo>
                  <a:lnTo>
                    <a:pt x="0" y="0"/>
                  </a:lnTo>
                </a:path>
              </a:pathLst>
            </a:custGeom>
            <a:ln w="9144">
              <a:solidFill>
                <a:srgbClr val="57585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9" name="object 329"/>
            <p:cNvSpPr/>
            <p:nvPr/>
          </p:nvSpPr>
          <p:spPr>
            <a:xfrm>
              <a:off x="6240779" y="3314700"/>
              <a:ext cx="0" cy="64135"/>
            </a:xfrm>
            <a:custGeom>
              <a:avLst/>
              <a:gdLst/>
              <a:ahLst/>
              <a:cxnLst/>
              <a:rect l="l" t="t" r="r" b="b"/>
              <a:pathLst>
                <a:path h="64135">
                  <a:moveTo>
                    <a:pt x="0" y="64008"/>
                  </a:moveTo>
                  <a:lnTo>
                    <a:pt x="0" y="0"/>
                  </a:lnTo>
                </a:path>
              </a:pathLst>
            </a:custGeom>
            <a:ln w="9144">
              <a:solidFill>
                <a:srgbClr val="57585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0" name="object 330"/>
            <p:cNvSpPr/>
            <p:nvPr/>
          </p:nvSpPr>
          <p:spPr>
            <a:xfrm>
              <a:off x="6240779" y="3191255"/>
              <a:ext cx="0" cy="60960"/>
            </a:xfrm>
            <a:custGeom>
              <a:avLst/>
              <a:gdLst/>
              <a:ahLst/>
              <a:cxnLst/>
              <a:rect l="l" t="t" r="r" b="b"/>
              <a:pathLst>
                <a:path h="60960">
                  <a:moveTo>
                    <a:pt x="0" y="60960"/>
                  </a:moveTo>
                  <a:lnTo>
                    <a:pt x="0" y="0"/>
                  </a:lnTo>
                </a:path>
              </a:pathLst>
            </a:custGeom>
            <a:ln w="9144">
              <a:solidFill>
                <a:srgbClr val="57585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1" name="object 331"/>
            <p:cNvSpPr/>
            <p:nvPr/>
          </p:nvSpPr>
          <p:spPr>
            <a:xfrm>
              <a:off x="6240779" y="3064763"/>
              <a:ext cx="0" cy="62865"/>
            </a:xfrm>
            <a:custGeom>
              <a:avLst/>
              <a:gdLst/>
              <a:ahLst/>
              <a:cxnLst/>
              <a:rect l="l" t="t" r="r" b="b"/>
              <a:pathLst>
                <a:path h="62864">
                  <a:moveTo>
                    <a:pt x="0" y="62484"/>
                  </a:moveTo>
                  <a:lnTo>
                    <a:pt x="0" y="0"/>
                  </a:lnTo>
                </a:path>
              </a:pathLst>
            </a:custGeom>
            <a:ln w="9144">
              <a:solidFill>
                <a:srgbClr val="57585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2" name="object 332"/>
            <p:cNvSpPr/>
            <p:nvPr/>
          </p:nvSpPr>
          <p:spPr>
            <a:xfrm>
              <a:off x="6240779" y="2939795"/>
              <a:ext cx="0" cy="60960"/>
            </a:xfrm>
            <a:custGeom>
              <a:avLst/>
              <a:gdLst/>
              <a:ahLst/>
              <a:cxnLst/>
              <a:rect l="l" t="t" r="r" b="b"/>
              <a:pathLst>
                <a:path h="60960">
                  <a:moveTo>
                    <a:pt x="0" y="60960"/>
                  </a:moveTo>
                  <a:lnTo>
                    <a:pt x="0" y="0"/>
                  </a:lnTo>
                </a:path>
              </a:pathLst>
            </a:custGeom>
            <a:ln w="9144">
              <a:solidFill>
                <a:srgbClr val="57585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3" name="object 333"/>
            <p:cNvSpPr/>
            <p:nvPr/>
          </p:nvSpPr>
          <p:spPr>
            <a:xfrm>
              <a:off x="6240779" y="2813303"/>
              <a:ext cx="0" cy="64135"/>
            </a:xfrm>
            <a:custGeom>
              <a:avLst/>
              <a:gdLst/>
              <a:ahLst/>
              <a:cxnLst/>
              <a:rect l="l" t="t" r="r" b="b"/>
              <a:pathLst>
                <a:path h="64135">
                  <a:moveTo>
                    <a:pt x="0" y="64008"/>
                  </a:moveTo>
                  <a:lnTo>
                    <a:pt x="0" y="0"/>
                  </a:lnTo>
                </a:path>
              </a:pathLst>
            </a:custGeom>
            <a:ln w="9144">
              <a:solidFill>
                <a:srgbClr val="57585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4" name="object 334"/>
            <p:cNvSpPr/>
            <p:nvPr/>
          </p:nvSpPr>
          <p:spPr>
            <a:xfrm>
              <a:off x="6240779" y="2695955"/>
              <a:ext cx="29209" cy="30480"/>
            </a:xfrm>
            <a:custGeom>
              <a:avLst/>
              <a:gdLst/>
              <a:ahLst/>
              <a:cxnLst/>
              <a:rect l="l" t="t" r="r" b="b"/>
              <a:pathLst>
                <a:path w="29210" h="30480">
                  <a:moveTo>
                    <a:pt x="0" y="30479"/>
                  </a:moveTo>
                  <a:lnTo>
                    <a:pt x="0" y="0"/>
                  </a:lnTo>
                  <a:lnTo>
                    <a:pt x="28956" y="0"/>
                  </a:lnTo>
                </a:path>
              </a:pathLst>
            </a:custGeom>
            <a:ln w="9144">
              <a:solidFill>
                <a:srgbClr val="57585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5" name="object 335"/>
            <p:cNvSpPr/>
            <p:nvPr/>
          </p:nvSpPr>
          <p:spPr>
            <a:xfrm>
              <a:off x="6278879" y="2695955"/>
              <a:ext cx="29209" cy="0"/>
            </a:xfrm>
            <a:custGeom>
              <a:avLst/>
              <a:gdLst/>
              <a:ahLst/>
              <a:cxnLst/>
              <a:rect l="l" t="t" r="r" b="b"/>
              <a:pathLst>
                <a:path w="29210">
                  <a:moveTo>
                    <a:pt x="0" y="0"/>
                  </a:moveTo>
                  <a:lnTo>
                    <a:pt x="28956" y="0"/>
                  </a:lnTo>
                </a:path>
              </a:pathLst>
            </a:custGeom>
            <a:ln w="9144">
              <a:solidFill>
                <a:srgbClr val="57585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6" name="object 336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902452" y="2741675"/>
              <a:ext cx="231647" cy="89915"/>
            </a:xfrm>
            <a:prstGeom prst="rect">
              <a:avLst/>
            </a:prstGeom>
          </p:spPr>
        </p:pic>
        <p:pic>
          <p:nvPicPr>
            <p:cNvPr id="337" name="object 337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583936" y="2894075"/>
              <a:ext cx="550163" cy="388620"/>
            </a:xfrm>
            <a:prstGeom prst="rect">
              <a:avLst/>
            </a:prstGeom>
          </p:spPr>
        </p:pic>
        <p:sp>
          <p:nvSpPr>
            <p:cNvPr id="338" name="object 338"/>
            <p:cNvSpPr/>
            <p:nvPr/>
          </p:nvSpPr>
          <p:spPr>
            <a:xfrm>
              <a:off x="6473952" y="2977895"/>
              <a:ext cx="864235" cy="204470"/>
            </a:xfrm>
            <a:custGeom>
              <a:avLst/>
              <a:gdLst/>
              <a:ahLst/>
              <a:cxnLst/>
              <a:rect l="l" t="t" r="r" b="b"/>
              <a:pathLst>
                <a:path w="864234" h="204469">
                  <a:moveTo>
                    <a:pt x="864107" y="0"/>
                  </a:moveTo>
                  <a:lnTo>
                    <a:pt x="0" y="0"/>
                  </a:lnTo>
                  <a:lnTo>
                    <a:pt x="0" y="204215"/>
                  </a:lnTo>
                  <a:lnTo>
                    <a:pt x="864107" y="204215"/>
                  </a:lnTo>
                  <a:lnTo>
                    <a:pt x="864107" y="0"/>
                  </a:lnTo>
                  <a:close/>
                </a:path>
              </a:pathLst>
            </a:custGeom>
            <a:solidFill>
              <a:srgbClr val="D1D2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9" name="object 339"/>
            <p:cNvSpPr/>
            <p:nvPr/>
          </p:nvSpPr>
          <p:spPr>
            <a:xfrm>
              <a:off x="6473952" y="2977895"/>
              <a:ext cx="864235" cy="204470"/>
            </a:xfrm>
            <a:custGeom>
              <a:avLst/>
              <a:gdLst/>
              <a:ahLst/>
              <a:cxnLst/>
              <a:rect l="l" t="t" r="r" b="b"/>
              <a:pathLst>
                <a:path w="864234" h="204469">
                  <a:moveTo>
                    <a:pt x="0" y="204215"/>
                  </a:moveTo>
                  <a:lnTo>
                    <a:pt x="864107" y="204215"/>
                  </a:lnTo>
                  <a:lnTo>
                    <a:pt x="864107" y="0"/>
                  </a:lnTo>
                  <a:lnTo>
                    <a:pt x="0" y="0"/>
                  </a:lnTo>
                  <a:lnTo>
                    <a:pt x="0" y="204215"/>
                  </a:lnTo>
                  <a:close/>
                </a:path>
              </a:pathLst>
            </a:custGeom>
            <a:ln w="9143">
              <a:solidFill>
                <a:srgbClr val="9294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0" name="object 340"/>
            <p:cNvSpPr/>
            <p:nvPr/>
          </p:nvSpPr>
          <p:spPr>
            <a:xfrm>
              <a:off x="6560807" y="3044951"/>
              <a:ext cx="149860" cy="55244"/>
            </a:xfrm>
            <a:custGeom>
              <a:avLst/>
              <a:gdLst/>
              <a:ahLst/>
              <a:cxnLst/>
              <a:rect l="l" t="t" r="r" b="b"/>
              <a:pathLst>
                <a:path w="149859" h="55244">
                  <a:moveTo>
                    <a:pt x="45720" y="0"/>
                  </a:moveTo>
                  <a:lnTo>
                    <a:pt x="36576" y="0"/>
                  </a:lnTo>
                  <a:lnTo>
                    <a:pt x="36576" y="36576"/>
                  </a:lnTo>
                  <a:lnTo>
                    <a:pt x="9144" y="0"/>
                  </a:lnTo>
                  <a:lnTo>
                    <a:pt x="0" y="0"/>
                  </a:lnTo>
                  <a:lnTo>
                    <a:pt x="0" y="54864"/>
                  </a:lnTo>
                  <a:lnTo>
                    <a:pt x="9144" y="54864"/>
                  </a:lnTo>
                  <a:lnTo>
                    <a:pt x="9144" y="15494"/>
                  </a:lnTo>
                  <a:lnTo>
                    <a:pt x="37846" y="54864"/>
                  </a:lnTo>
                  <a:lnTo>
                    <a:pt x="45720" y="54864"/>
                  </a:lnTo>
                  <a:lnTo>
                    <a:pt x="45720" y="0"/>
                  </a:lnTo>
                  <a:close/>
                </a:path>
                <a:path w="149859" h="55244">
                  <a:moveTo>
                    <a:pt x="92964" y="33782"/>
                  </a:moveTo>
                  <a:lnTo>
                    <a:pt x="89027" y="29591"/>
                  </a:lnTo>
                  <a:lnTo>
                    <a:pt x="83820" y="25273"/>
                  </a:lnTo>
                  <a:lnTo>
                    <a:pt x="77216" y="23876"/>
                  </a:lnTo>
                  <a:lnTo>
                    <a:pt x="67945" y="19685"/>
                  </a:lnTo>
                  <a:lnTo>
                    <a:pt x="65405" y="16891"/>
                  </a:lnTo>
                  <a:lnTo>
                    <a:pt x="65405" y="11303"/>
                  </a:lnTo>
                  <a:lnTo>
                    <a:pt x="73279" y="6985"/>
                  </a:lnTo>
                  <a:lnTo>
                    <a:pt x="79883" y="9906"/>
                  </a:lnTo>
                  <a:lnTo>
                    <a:pt x="87757" y="14097"/>
                  </a:lnTo>
                  <a:lnTo>
                    <a:pt x="91059" y="6985"/>
                  </a:lnTo>
                  <a:lnTo>
                    <a:pt x="91694" y="5588"/>
                  </a:lnTo>
                  <a:lnTo>
                    <a:pt x="83820" y="0"/>
                  </a:lnTo>
                  <a:lnTo>
                    <a:pt x="65405" y="0"/>
                  </a:lnTo>
                  <a:lnTo>
                    <a:pt x="60071" y="4191"/>
                  </a:lnTo>
                  <a:lnTo>
                    <a:pt x="56134" y="6985"/>
                  </a:lnTo>
                  <a:lnTo>
                    <a:pt x="56134" y="21082"/>
                  </a:lnTo>
                  <a:lnTo>
                    <a:pt x="60071" y="25273"/>
                  </a:lnTo>
                  <a:lnTo>
                    <a:pt x="65405" y="29591"/>
                  </a:lnTo>
                  <a:lnTo>
                    <a:pt x="73279" y="30988"/>
                  </a:lnTo>
                  <a:lnTo>
                    <a:pt x="82423" y="35179"/>
                  </a:lnTo>
                  <a:lnTo>
                    <a:pt x="83820" y="36576"/>
                  </a:lnTo>
                  <a:lnTo>
                    <a:pt x="83820" y="42164"/>
                  </a:lnTo>
                  <a:lnTo>
                    <a:pt x="82423" y="44958"/>
                  </a:lnTo>
                  <a:lnTo>
                    <a:pt x="74549" y="46482"/>
                  </a:lnTo>
                  <a:lnTo>
                    <a:pt x="67945" y="44958"/>
                  </a:lnTo>
                  <a:lnTo>
                    <a:pt x="60071" y="39370"/>
                  </a:lnTo>
                  <a:lnTo>
                    <a:pt x="54864" y="46482"/>
                  </a:lnTo>
                  <a:lnTo>
                    <a:pt x="58801" y="50673"/>
                  </a:lnTo>
                  <a:lnTo>
                    <a:pt x="74549" y="54864"/>
                  </a:lnTo>
                  <a:lnTo>
                    <a:pt x="82423" y="54864"/>
                  </a:lnTo>
                  <a:lnTo>
                    <a:pt x="87757" y="50673"/>
                  </a:lnTo>
                  <a:lnTo>
                    <a:pt x="92964" y="46482"/>
                  </a:lnTo>
                  <a:lnTo>
                    <a:pt x="92964" y="33782"/>
                  </a:lnTo>
                  <a:close/>
                </a:path>
                <a:path w="149859" h="55244">
                  <a:moveTo>
                    <a:pt x="149352" y="54876"/>
                  </a:moveTo>
                  <a:lnTo>
                    <a:pt x="128143" y="26682"/>
                  </a:lnTo>
                  <a:lnTo>
                    <a:pt x="146685" y="12"/>
                  </a:lnTo>
                  <a:lnTo>
                    <a:pt x="137414" y="12"/>
                  </a:lnTo>
                  <a:lnTo>
                    <a:pt x="125476" y="19697"/>
                  </a:lnTo>
                  <a:lnTo>
                    <a:pt x="112268" y="12"/>
                  </a:lnTo>
                  <a:lnTo>
                    <a:pt x="101727" y="12"/>
                  </a:lnTo>
                  <a:lnTo>
                    <a:pt x="120269" y="26682"/>
                  </a:lnTo>
                  <a:lnTo>
                    <a:pt x="99060" y="54876"/>
                  </a:lnTo>
                  <a:lnTo>
                    <a:pt x="110998" y="54876"/>
                  </a:lnTo>
                  <a:lnTo>
                    <a:pt x="122936" y="33794"/>
                  </a:lnTo>
                  <a:lnTo>
                    <a:pt x="137414" y="54876"/>
                  </a:lnTo>
                  <a:lnTo>
                    <a:pt x="149352" y="54876"/>
                  </a:lnTo>
                  <a:close/>
                </a:path>
              </a:pathLst>
            </a:custGeom>
            <a:solidFill>
              <a:srgbClr val="57585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1" name="object 341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739128" y="3043427"/>
              <a:ext cx="248411" cy="68580"/>
            </a:xfrm>
            <a:prstGeom prst="rect">
              <a:avLst/>
            </a:prstGeom>
          </p:spPr>
        </p:pic>
        <p:sp>
          <p:nvSpPr>
            <p:cNvPr id="342" name="object 342"/>
            <p:cNvSpPr/>
            <p:nvPr/>
          </p:nvSpPr>
          <p:spPr>
            <a:xfrm>
              <a:off x="7016496" y="3043427"/>
              <a:ext cx="233679" cy="56515"/>
            </a:xfrm>
            <a:custGeom>
              <a:avLst/>
              <a:gdLst/>
              <a:ahLst/>
              <a:cxnLst/>
              <a:rect l="l" t="t" r="r" b="b"/>
              <a:pathLst>
                <a:path w="233679" h="56514">
                  <a:moveTo>
                    <a:pt x="39624" y="7112"/>
                  </a:moveTo>
                  <a:lnTo>
                    <a:pt x="30353" y="1524"/>
                  </a:lnTo>
                  <a:lnTo>
                    <a:pt x="13208" y="1524"/>
                  </a:lnTo>
                  <a:lnTo>
                    <a:pt x="7874" y="5715"/>
                  </a:lnTo>
                  <a:lnTo>
                    <a:pt x="3937" y="8509"/>
                  </a:lnTo>
                  <a:lnTo>
                    <a:pt x="2667" y="17018"/>
                  </a:lnTo>
                  <a:lnTo>
                    <a:pt x="2667" y="22606"/>
                  </a:lnTo>
                  <a:lnTo>
                    <a:pt x="6604" y="26797"/>
                  </a:lnTo>
                  <a:lnTo>
                    <a:pt x="11938" y="31115"/>
                  </a:lnTo>
                  <a:lnTo>
                    <a:pt x="18542" y="32512"/>
                  </a:lnTo>
                  <a:lnTo>
                    <a:pt x="27686" y="36703"/>
                  </a:lnTo>
                  <a:lnTo>
                    <a:pt x="30353" y="38100"/>
                  </a:lnTo>
                  <a:lnTo>
                    <a:pt x="30353" y="43688"/>
                  </a:lnTo>
                  <a:lnTo>
                    <a:pt x="27686" y="46482"/>
                  </a:lnTo>
                  <a:lnTo>
                    <a:pt x="21082" y="48006"/>
                  </a:lnTo>
                  <a:lnTo>
                    <a:pt x="13208" y="46482"/>
                  </a:lnTo>
                  <a:lnTo>
                    <a:pt x="6604" y="40894"/>
                  </a:lnTo>
                  <a:lnTo>
                    <a:pt x="0" y="48006"/>
                  </a:lnTo>
                  <a:lnTo>
                    <a:pt x="3937" y="52197"/>
                  </a:lnTo>
                  <a:lnTo>
                    <a:pt x="9271" y="53594"/>
                  </a:lnTo>
                  <a:lnTo>
                    <a:pt x="21082" y="56388"/>
                  </a:lnTo>
                  <a:lnTo>
                    <a:pt x="27686" y="56388"/>
                  </a:lnTo>
                  <a:lnTo>
                    <a:pt x="35687" y="52197"/>
                  </a:lnTo>
                  <a:lnTo>
                    <a:pt x="39624" y="48006"/>
                  </a:lnTo>
                  <a:lnTo>
                    <a:pt x="39624" y="35306"/>
                  </a:lnTo>
                  <a:lnTo>
                    <a:pt x="35687" y="31115"/>
                  </a:lnTo>
                  <a:lnTo>
                    <a:pt x="30353" y="26797"/>
                  </a:lnTo>
                  <a:lnTo>
                    <a:pt x="22479" y="25400"/>
                  </a:lnTo>
                  <a:lnTo>
                    <a:pt x="13208" y="21209"/>
                  </a:lnTo>
                  <a:lnTo>
                    <a:pt x="11938" y="18415"/>
                  </a:lnTo>
                  <a:lnTo>
                    <a:pt x="11938" y="12827"/>
                  </a:lnTo>
                  <a:lnTo>
                    <a:pt x="13208" y="11430"/>
                  </a:lnTo>
                  <a:lnTo>
                    <a:pt x="18542" y="8509"/>
                  </a:lnTo>
                  <a:lnTo>
                    <a:pt x="26416" y="11430"/>
                  </a:lnTo>
                  <a:lnTo>
                    <a:pt x="33020" y="15621"/>
                  </a:lnTo>
                  <a:lnTo>
                    <a:pt x="38531" y="8509"/>
                  </a:lnTo>
                  <a:lnTo>
                    <a:pt x="39624" y="7112"/>
                  </a:lnTo>
                  <a:close/>
                </a:path>
                <a:path w="233679" h="56514">
                  <a:moveTo>
                    <a:pt x="102108" y="15240"/>
                  </a:moveTo>
                  <a:lnTo>
                    <a:pt x="92837" y="15240"/>
                  </a:lnTo>
                  <a:lnTo>
                    <a:pt x="86360" y="42164"/>
                  </a:lnTo>
                  <a:lnTo>
                    <a:pt x="77089" y="15240"/>
                  </a:lnTo>
                  <a:lnTo>
                    <a:pt x="69215" y="15240"/>
                  </a:lnTo>
                  <a:lnTo>
                    <a:pt x="62611" y="42164"/>
                  </a:lnTo>
                  <a:lnTo>
                    <a:pt x="53467" y="15240"/>
                  </a:lnTo>
                  <a:lnTo>
                    <a:pt x="44196" y="15240"/>
                  </a:lnTo>
                  <a:lnTo>
                    <a:pt x="56007" y="56388"/>
                  </a:lnTo>
                  <a:lnTo>
                    <a:pt x="63881" y="56388"/>
                  </a:lnTo>
                  <a:lnTo>
                    <a:pt x="73152" y="28067"/>
                  </a:lnTo>
                  <a:lnTo>
                    <a:pt x="82423" y="56388"/>
                  </a:lnTo>
                  <a:lnTo>
                    <a:pt x="88900" y="56388"/>
                  </a:lnTo>
                  <a:lnTo>
                    <a:pt x="102108" y="15240"/>
                  </a:lnTo>
                  <a:close/>
                </a:path>
                <a:path w="233679" h="56514">
                  <a:moveTo>
                    <a:pt x="118859" y="15494"/>
                  </a:moveTo>
                  <a:lnTo>
                    <a:pt x="109715" y="15494"/>
                  </a:lnTo>
                  <a:lnTo>
                    <a:pt x="109715" y="56388"/>
                  </a:lnTo>
                  <a:lnTo>
                    <a:pt x="118859" y="56388"/>
                  </a:lnTo>
                  <a:lnTo>
                    <a:pt x="118859" y="15494"/>
                  </a:lnTo>
                  <a:close/>
                </a:path>
                <a:path w="233679" h="56514">
                  <a:moveTo>
                    <a:pt x="118859" y="0"/>
                  </a:moveTo>
                  <a:lnTo>
                    <a:pt x="109715" y="0"/>
                  </a:lnTo>
                  <a:lnTo>
                    <a:pt x="109715" y="8509"/>
                  </a:lnTo>
                  <a:lnTo>
                    <a:pt x="118859" y="8509"/>
                  </a:lnTo>
                  <a:lnTo>
                    <a:pt x="118859" y="0"/>
                  </a:lnTo>
                  <a:close/>
                </a:path>
                <a:path w="233679" h="56514">
                  <a:moveTo>
                    <a:pt x="149339" y="15621"/>
                  </a:moveTo>
                  <a:lnTo>
                    <a:pt x="140449" y="15621"/>
                  </a:lnTo>
                  <a:lnTo>
                    <a:pt x="140449" y="3048"/>
                  </a:lnTo>
                  <a:lnTo>
                    <a:pt x="131559" y="3048"/>
                  </a:lnTo>
                  <a:lnTo>
                    <a:pt x="131559" y="15621"/>
                  </a:lnTo>
                  <a:lnTo>
                    <a:pt x="126479" y="15621"/>
                  </a:lnTo>
                  <a:lnTo>
                    <a:pt x="126479" y="22733"/>
                  </a:lnTo>
                  <a:lnTo>
                    <a:pt x="131559" y="22733"/>
                  </a:lnTo>
                  <a:lnTo>
                    <a:pt x="131559" y="50800"/>
                  </a:lnTo>
                  <a:lnTo>
                    <a:pt x="139179" y="56388"/>
                  </a:lnTo>
                  <a:lnTo>
                    <a:pt x="145529" y="56388"/>
                  </a:lnTo>
                  <a:lnTo>
                    <a:pt x="149339" y="53594"/>
                  </a:lnTo>
                  <a:lnTo>
                    <a:pt x="149339" y="48006"/>
                  </a:lnTo>
                  <a:lnTo>
                    <a:pt x="149339" y="46609"/>
                  </a:lnTo>
                  <a:lnTo>
                    <a:pt x="144259" y="48006"/>
                  </a:lnTo>
                  <a:lnTo>
                    <a:pt x="140449" y="46609"/>
                  </a:lnTo>
                  <a:lnTo>
                    <a:pt x="140449" y="22733"/>
                  </a:lnTo>
                  <a:lnTo>
                    <a:pt x="149339" y="22733"/>
                  </a:lnTo>
                  <a:lnTo>
                    <a:pt x="149339" y="15621"/>
                  </a:lnTo>
                  <a:close/>
                </a:path>
                <a:path w="233679" h="56514">
                  <a:moveTo>
                    <a:pt x="192011" y="20701"/>
                  </a:moveTo>
                  <a:lnTo>
                    <a:pt x="186677" y="14986"/>
                  </a:lnTo>
                  <a:lnTo>
                    <a:pt x="177152" y="12192"/>
                  </a:lnTo>
                  <a:lnTo>
                    <a:pt x="167754" y="14986"/>
                  </a:lnTo>
                  <a:lnTo>
                    <a:pt x="162293" y="20701"/>
                  </a:lnTo>
                  <a:lnTo>
                    <a:pt x="158356" y="26416"/>
                  </a:lnTo>
                  <a:lnTo>
                    <a:pt x="156959" y="35052"/>
                  </a:lnTo>
                  <a:lnTo>
                    <a:pt x="156959" y="36449"/>
                  </a:lnTo>
                  <a:lnTo>
                    <a:pt x="158356" y="43561"/>
                  </a:lnTo>
                  <a:lnTo>
                    <a:pt x="162293" y="50673"/>
                  </a:lnTo>
                  <a:lnTo>
                    <a:pt x="167754" y="56388"/>
                  </a:lnTo>
                  <a:lnTo>
                    <a:pt x="181216" y="56388"/>
                  </a:lnTo>
                  <a:lnTo>
                    <a:pt x="186677" y="53594"/>
                  </a:lnTo>
                  <a:lnTo>
                    <a:pt x="192011" y="47879"/>
                  </a:lnTo>
                  <a:lnTo>
                    <a:pt x="186677" y="43561"/>
                  </a:lnTo>
                  <a:lnTo>
                    <a:pt x="182613" y="46355"/>
                  </a:lnTo>
                  <a:lnTo>
                    <a:pt x="177152" y="47879"/>
                  </a:lnTo>
                  <a:lnTo>
                    <a:pt x="171818" y="47879"/>
                  </a:lnTo>
                  <a:lnTo>
                    <a:pt x="167754" y="43561"/>
                  </a:lnTo>
                  <a:lnTo>
                    <a:pt x="166357" y="40767"/>
                  </a:lnTo>
                  <a:lnTo>
                    <a:pt x="166357" y="30734"/>
                  </a:lnTo>
                  <a:lnTo>
                    <a:pt x="167754" y="26416"/>
                  </a:lnTo>
                  <a:lnTo>
                    <a:pt x="171818" y="22225"/>
                  </a:lnTo>
                  <a:lnTo>
                    <a:pt x="182613" y="22225"/>
                  </a:lnTo>
                  <a:lnTo>
                    <a:pt x="186677" y="26416"/>
                  </a:lnTo>
                  <a:lnTo>
                    <a:pt x="190588" y="22225"/>
                  </a:lnTo>
                  <a:lnTo>
                    <a:pt x="192011" y="20701"/>
                  </a:lnTo>
                  <a:close/>
                </a:path>
                <a:path w="233679" h="56514">
                  <a:moveTo>
                    <a:pt x="233172" y="22606"/>
                  </a:moveTo>
                  <a:lnTo>
                    <a:pt x="231825" y="21082"/>
                  </a:lnTo>
                  <a:lnTo>
                    <a:pt x="229362" y="18288"/>
                  </a:lnTo>
                  <a:lnTo>
                    <a:pt x="226695" y="15494"/>
                  </a:lnTo>
                  <a:lnTo>
                    <a:pt x="220218" y="12700"/>
                  </a:lnTo>
                  <a:lnTo>
                    <a:pt x="215138" y="15494"/>
                  </a:lnTo>
                  <a:lnTo>
                    <a:pt x="213868" y="16891"/>
                  </a:lnTo>
                  <a:lnTo>
                    <a:pt x="208661" y="21082"/>
                  </a:lnTo>
                  <a:lnTo>
                    <a:pt x="208661" y="0"/>
                  </a:lnTo>
                  <a:lnTo>
                    <a:pt x="199644" y="0"/>
                  </a:lnTo>
                  <a:lnTo>
                    <a:pt x="199644" y="56388"/>
                  </a:lnTo>
                  <a:lnTo>
                    <a:pt x="208661" y="56388"/>
                  </a:lnTo>
                  <a:lnTo>
                    <a:pt x="208661" y="28194"/>
                  </a:lnTo>
                  <a:lnTo>
                    <a:pt x="209931" y="25400"/>
                  </a:lnTo>
                  <a:lnTo>
                    <a:pt x="213868" y="22606"/>
                  </a:lnTo>
                  <a:lnTo>
                    <a:pt x="220218" y="22606"/>
                  </a:lnTo>
                  <a:lnTo>
                    <a:pt x="222885" y="25400"/>
                  </a:lnTo>
                  <a:lnTo>
                    <a:pt x="224155" y="28194"/>
                  </a:lnTo>
                  <a:lnTo>
                    <a:pt x="224155" y="56388"/>
                  </a:lnTo>
                  <a:lnTo>
                    <a:pt x="233172" y="56388"/>
                  </a:lnTo>
                  <a:lnTo>
                    <a:pt x="233172" y="22606"/>
                  </a:lnTo>
                  <a:close/>
                </a:path>
              </a:pathLst>
            </a:custGeom>
            <a:solidFill>
              <a:srgbClr val="57585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3" name="object 343"/>
            <p:cNvSpPr/>
            <p:nvPr/>
          </p:nvSpPr>
          <p:spPr>
            <a:xfrm>
              <a:off x="7338821" y="3080765"/>
              <a:ext cx="3086100" cy="0"/>
            </a:xfrm>
            <a:custGeom>
              <a:avLst/>
              <a:gdLst/>
              <a:ahLst/>
              <a:cxnLst/>
              <a:rect l="l" t="t" r="r" b="b"/>
              <a:pathLst>
                <a:path w="3086100">
                  <a:moveTo>
                    <a:pt x="0" y="0"/>
                  </a:moveTo>
                  <a:lnTo>
                    <a:pt x="3086100" y="0"/>
                  </a:lnTo>
                </a:path>
              </a:pathLst>
            </a:custGeom>
            <a:ln w="16764">
              <a:solidFill>
                <a:srgbClr val="9294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4" name="object 344"/>
            <p:cNvSpPr/>
            <p:nvPr/>
          </p:nvSpPr>
          <p:spPr>
            <a:xfrm>
              <a:off x="7777733" y="3082290"/>
              <a:ext cx="0" cy="113664"/>
            </a:xfrm>
            <a:custGeom>
              <a:avLst/>
              <a:gdLst/>
              <a:ahLst/>
              <a:cxnLst/>
              <a:rect l="l" t="t" r="r" b="b"/>
              <a:pathLst>
                <a:path h="113664">
                  <a:moveTo>
                    <a:pt x="0" y="0"/>
                  </a:moveTo>
                  <a:lnTo>
                    <a:pt x="0" y="113537"/>
                  </a:lnTo>
                </a:path>
              </a:pathLst>
            </a:custGeom>
            <a:ln w="16763">
              <a:solidFill>
                <a:srgbClr val="9294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5" name="object 345"/>
            <p:cNvSpPr/>
            <p:nvPr/>
          </p:nvSpPr>
          <p:spPr>
            <a:xfrm>
              <a:off x="7603236" y="3195827"/>
              <a:ext cx="346075" cy="172720"/>
            </a:xfrm>
            <a:custGeom>
              <a:avLst/>
              <a:gdLst/>
              <a:ahLst/>
              <a:cxnLst/>
              <a:rect l="l" t="t" r="r" b="b"/>
              <a:pathLst>
                <a:path w="346075" h="172720">
                  <a:moveTo>
                    <a:pt x="345948" y="0"/>
                  </a:moveTo>
                  <a:lnTo>
                    <a:pt x="0" y="0"/>
                  </a:lnTo>
                  <a:lnTo>
                    <a:pt x="0" y="172211"/>
                  </a:lnTo>
                  <a:lnTo>
                    <a:pt x="345948" y="172211"/>
                  </a:lnTo>
                  <a:lnTo>
                    <a:pt x="345948" y="0"/>
                  </a:lnTo>
                  <a:close/>
                </a:path>
              </a:pathLst>
            </a:custGeom>
            <a:solidFill>
              <a:srgbClr val="6CB33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6" name="object 346"/>
            <p:cNvSpPr/>
            <p:nvPr/>
          </p:nvSpPr>
          <p:spPr>
            <a:xfrm>
              <a:off x="7720571" y="3249180"/>
              <a:ext cx="106680" cy="55244"/>
            </a:xfrm>
            <a:custGeom>
              <a:avLst/>
              <a:gdLst/>
              <a:ahLst/>
              <a:cxnLst/>
              <a:rect l="l" t="t" r="r" b="b"/>
              <a:pathLst>
                <a:path w="106679" h="55245">
                  <a:moveTo>
                    <a:pt x="48768" y="0"/>
                  </a:moveTo>
                  <a:lnTo>
                    <a:pt x="39751" y="0"/>
                  </a:lnTo>
                  <a:lnTo>
                    <a:pt x="25654" y="40767"/>
                  </a:lnTo>
                  <a:lnTo>
                    <a:pt x="9017" y="0"/>
                  </a:lnTo>
                  <a:lnTo>
                    <a:pt x="0" y="0"/>
                  </a:lnTo>
                  <a:lnTo>
                    <a:pt x="20574" y="54864"/>
                  </a:lnTo>
                  <a:lnTo>
                    <a:pt x="29464" y="54864"/>
                  </a:lnTo>
                  <a:lnTo>
                    <a:pt x="48768" y="0"/>
                  </a:lnTo>
                  <a:close/>
                </a:path>
                <a:path w="106679" h="55245">
                  <a:moveTo>
                    <a:pt x="106680" y="0"/>
                  </a:moveTo>
                  <a:lnTo>
                    <a:pt x="97409" y="0"/>
                  </a:lnTo>
                  <a:lnTo>
                    <a:pt x="81661" y="25273"/>
                  </a:lnTo>
                  <a:lnTo>
                    <a:pt x="76060" y="15494"/>
                  </a:lnTo>
                  <a:lnTo>
                    <a:pt x="67183" y="0"/>
                  </a:lnTo>
                  <a:lnTo>
                    <a:pt x="57912" y="0"/>
                  </a:lnTo>
                  <a:lnTo>
                    <a:pt x="57912" y="54864"/>
                  </a:lnTo>
                  <a:lnTo>
                    <a:pt x="64516" y="54864"/>
                  </a:lnTo>
                  <a:lnTo>
                    <a:pt x="64516" y="15494"/>
                  </a:lnTo>
                  <a:lnTo>
                    <a:pt x="81661" y="40767"/>
                  </a:lnTo>
                  <a:lnTo>
                    <a:pt x="91325" y="25273"/>
                  </a:lnTo>
                  <a:lnTo>
                    <a:pt x="97409" y="15494"/>
                  </a:lnTo>
                  <a:lnTo>
                    <a:pt x="97409" y="54864"/>
                  </a:lnTo>
                  <a:lnTo>
                    <a:pt x="106680" y="54864"/>
                  </a:lnTo>
                  <a:lnTo>
                    <a:pt x="106680" y="15494"/>
                  </a:lnTo>
                  <a:lnTo>
                    <a:pt x="10668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7" name="object 347"/>
            <p:cNvSpPr/>
            <p:nvPr/>
          </p:nvSpPr>
          <p:spPr>
            <a:xfrm>
              <a:off x="8742426" y="3082290"/>
              <a:ext cx="0" cy="113664"/>
            </a:xfrm>
            <a:custGeom>
              <a:avLst/>
              <a:gdLst/>
              <a:ahLst/>
              <a:cxnLst/>
              <a:rect l="l" t="t" r="r" b="b"/>
              <a:pathLst>
                <a:path h="113664">
                  <a:moveTo>
                    <a:pt x="0" y="0"/>
                  </a:moveTo>
                  <a:lnTo>
                    <a:pt x="0" y="113537"/>
                  </a:lnTo>
                </a:path>
              </a:pathLst>
            </a:custGeom>
            <a:ln w="16763">
              <a:solidFill>
                <a:srgbClr val="9294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8" name="object 348"/>
            <p:cNvSpPr/>
            <p:nvPr/>
          </p:nvSpPr>
          <p:spPr>
            <a:xfrm>
              <a:off x="8569452" y="3195827"/>
              <a:ext cx="346075" cy="172720"/>
            </a:xfrm>
            <a:custGeom>
              <a:avLst/>
              <a:gdLst/>
              <a:ahLst/>
              <a:cxnLst/>
              <a:rect l="l" t="t" r="r" b="b"/>
              <a:pathLst>
                <a:path w="346075" h="172720">
                  <a:moveTo>
                    <a:pt x="345948" y="0"/>
                  </a:moveTo>
                  <a:lnTo>
                    <a:pt x="0" y="0"/>
                  </a:lnTo>
                  <a:lnTo>
                    <a:pt x="0" y="172211"/>
                  </a:lnTo>
                  <a:lnTo>
                    <a:pt x="345948" y="172211"/>
                  </a:lnTo>
                  <a:lnTo>
                    <a:pt x="345948" y="0"/>
                  </a:lnTo>
                  <a:close/>
                </a:path>
              </a:pathLst>
            </a:custGeom>
            <a:solidFill>
              <a:srgbClr val="6CB33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9" name="object 349"/>
            <p:cNvSpPr/>
            <p:nvPr/>
          </p:nvSpPr>
          <p:spPr>
            <a:xfrm>
              <a:off x="8685263" y="3249180"/>
              <a:ext cx="109855" cy="55244"/>
            </a:xfrm>
            <a:custGeom>
              <a:avLst/>
              <a:gdLst/>
              <a:ahLst/>
              <a:cxnLst/>
              <a:rect l="l" t="t" r="r" b="b"/>
              <a:pathLst>
                <a:path w="109854" h="55245">
                  <a:moveTo>
                    <a:pt x="51816" y="0"/>
                  </a:moveTo>
                  <a:lnTo>
                    <a:pt x="42545" y="0"/>
                  </a:lnTo>
                  <a:lnTo>
                    <a:pt x="26543" y="40767"/>
                  </a:lnTo>
                  <a:lnTo>
                    <a:pt x="10668" y="0"/>
                  </a:lnTo>
                  <a:lnTo>
                    <a:pt x="0" y="0"/>
                  </a:lnTo>
                  <a:lnTo>
                    <a:pt x="22606" y="54864"/>
                  </a:lnTo>
                  <a:lnTo>
                    <a:pt x="29210" y="54864"/>
                  </a:lnTo>
                  <a:lnTo>
                    <a:pt x="51816" y="0"/>
                  </a:lnTo>
                  <a:close/>
                </a:path>
                <a:path w="109854" h="55245">
                  <a:moveTo>
                    <a:pt x="109728" y="0"/>
                  </a:moveTo>
                  <a:lnTo>
                    <a:pt x="101727" y="0"/>
                  </a:lnTo>
                  <a:lnTo>
                    <a:pt x="84582" y="25273"/>
                  </a:lnTo>
                  <a:lnTo>
                    <a:pt x="78447" y="15494"/>
                  </a:lnTo>
                  <a:lnTo>
                    <a:pt x="68707" y="0"/>
                  </a:lnTo>
                  <a:lnTo>
                    <a:pt x="59436" y="0"/>
                  </a:lnTo>
                  <a:lnTo>
                    <a:pt x="59436" y="54864"/>
                  </a:lnTo>
                  <a:lnTo>
                    <a:pt x="68707" y="54864"/>
                  </a:lnTo>
                  <a:lnTo>
                    <a:pt x="68707" y="15494"/>
                  </a:lnTo>
                  <a:lnTo>
                    <a:pt x="84582" y="40767"/>
                  </a:lnTo>
                  <a:lnTo>
                    <a:pt x="95097" y="25273"/>
                  </a:lnTo>
                  <a:lnTo>
                    <a:pt x="101727" y="15494"/>
                  </a:lnTo>
                  <a:lnTo>
                    <a:pt x="101727" y="54864"/>
                  </a:lnTo>
                  <a:lnTo>
                    <a:pt x="109728" y="54864"/>
                  </a:lnTo>
                  <a:lnTo>
                    <a:pt x="109728" y="15494"/>
                  </a:lnTo>
                  <a:lnTo>
                    <a:pt x="10972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0" name="object 350"/>
            <p:cNvSpPr/>
            <p:nvPr/>
          </p:nvSpPr>
          <p:spPr>
            <a:xfrm>
              <a:off x="9710166" y="3082290"/>
              <a:ext cx="0" cy="113664"/>
            </a:xfrm>
            <a:custGeom>
              <a:avLst/>
              <a:gdLst/>
              <a:ahLst/>
              <a:cxnLst/>
              <a:rect l="l" t="t" r="r" b="b"/>
              <a:pathLst>
                <a:path h="113664">
                  <a:moveTo>
                    <a:pt x="0" y="0"/>
                  </a:moveTo>
                  <a:lnTo>
                    <a:pt x="0" y="113537"/>
                  </a:lnTo>
                </a:path>
              </a:pathLst>
            </a:custGeom>
            <a:ln w="16763">
              <a:solidFill>
                <a:srgbClr val="9294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1" name="object 351"/>
            <p:cNvSpPr/>
            <p:nvPr/>
          </p:nvSpPr>
          <p:spPr>
            <a:xfrm>
              <a:off x="9537192" y="3195827"/>
              <a:ext cx="344805" cy="172720"/>
            </a:xfrm>
            <a:custGeom>
              <a:avLst/>
              <a:gdLst/>
              <a:ahLst/>
              <a:cxnLst/>
              <a:rect l="l" t="t" r="r" b="b"/>
              <a:pathLst>
                <a:path w="344804" h="172720">
                  <a:moveTo>
                    <a:pt x="344424" y="0"/>
                  </a:moveTo>
                  <a:lnTo>
                    <a:pt x="0" y="0"/>
                  </a:lnTo>
                  <a:lnTo>
                    <a:pt x="0" y="172211"/>
                  </a:lnTo>
                  <a:lnTo>
                    <a:pt x="344424" y="172211"/>
                  </a:lnTo>
                  <a:lnTo>
                    <a:pt x="344424" y="0"/>
                  </a:lnTo>
                  <a:close/>
                </a:path>
              </a:pathLst>
            </a:custGeom>
            <a:solidFill>
              <a:srgbClr val="6CB33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2" name="object 352"/>
            <p:cNvSpPr/>
            <p:nvPr/>
          </p:nvSpPr>
          <p:spPr>
            <a:xfrm>
              <a:off x="9653003" y="3249180"/>
              <a:ext cx="108585" cy="55244"/>
            </a:xfrm>
            <a:custGeom>
              <a:avLst/>
              <a:gdLst/>
              <a:ahLst/>
              <a:cxnLst/>
              <a:rect l="l" t="t" r="r" b="b"/>
              <a:pathLst>
                <a:path w="108584" h="55245">
                  <a:moveTo>
                    <a:pt x="51816" y="0"/>
                  </a:moveTo>
                  <a:lnTo>
                    <a:pt x="41148" y="0"/>
                  </a:lnTo>
                  <a:lnTo>
                    <a:pt x="26543" y="40767"/>
                  </a:lnTo>
                  <a:lnTo>
                    <a:pt x="9271" y="0"/>
                  </a:lnTo>
                  <a:lnTo>
                    <a:pt x="0" y="0"/>
                  </a:lnTo>
                  <a:lnTo>
                    <a:pt x="22606" y="54864"/>
                  </a:lnTo>
                  <a:lnTo>
                    <a:pt x="30607" y="54864"/>
                  </a:lnTo>
                  <a:lnTo>
                    <a:pt x="51816" y="0"/>
                  </a:lnTo>
                  <a:close/>
                </a:path>
                <a:path w="108584" h="55245">
                  <a:moveTo>
                    <a:pt x="108216" y="0"/>
                  </a:moveTo>
                  <a:lnTo>
                    <a:pt x="98945" y="0"/>
                  </a:lnTo>
                  <a:lnTo>
                    <a:pt x="84467" y="25273"/>
                  </a:lnTo>
                  <a:lnTo>
                    <a:pt x="78371" y="15494"/>
                  </a:lnTo>
                  <a:lnTo>
                    <a:pt x="68719" y="0"/>
                  </a:lnTo>
                  <a:lnTo>
                    <a:pt x="59448" y="0"/>
                  </a:lnTo>
                  <a:lnTo>
                    <a:pt x="59448" y="54864"/>
                  </a:lnTo>
                  <a:lnTo>
                    <a:pt x="68719" y="54864"/>
                  </a:lnTo>
                  <a:lnTo>
                    <a:pt x="68719" y="15494"/>
                  </a:lnTo>
                  <a:lnTo>
                    <a:pt x="84467" y="40767"/>
                  </a:lnTo>
                  <a:lnTo>
                    <a:pt x="94970" y="25273"/>
                  </a:lnTo>
                  <a:lnTo>
                    <a:pt x="101612" y="15494"/>
                  </a:lnTo>
                  <a:lnTo>
                    <a:pt x="101612" y="54864"/>
                  </a:lnTo>
                  <a:lnTo>
                    <a:pt x="108216" y="54864"/>
                  </a:lnTo>
                  <a:lnTo>
                    <a:pt x="108216" y="15494"/>
                  </a:lnTo>
                  <a:lnTo>
                    <a:pt x="1082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3" name="object 353"/>
            <p:cNvSpPr/>
            <p:nvPr/>
          </p:nvSpPr>
          <p:spPr>
            <a:xfrm>
              <a:off x="8212073" y="2964941"/>
              <a:ext cx="0" cy="116205"/>
            </a:xfrm>
            <a:custGeom>
              <a:avLst/>
              <a:gdLst/>
              <a:ahLst/>
              <a:cxnLst/>
              <a:rect l="l" t="t" r="r" b="b"/>
              <a:pathLst>
                <a:path h="116205">
                  <a:moveTo>
                    <a:pt x="0" y="0"/>
                  </a:moveTo>
                  <a:lnTo>
                    <a:pt x="0" y="115823"/>
                  </a:lnTo>
                </a:path>
              </a:pathLst>
            </a:custGeom>
            <a:ln w="16764">
              <a:solidFill>
                <a:srgbClr val="9294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4" name="object 354"/>
            <p:cNvSpPr/>
            <p:nvPr/>
          </p:nvSpPr>
          <p:spPr>
            <a:xfrm>
              <a:off x="8037576" y="2796539"/>
              <a:ext cx="344805" cy="167640"/>
            </a:xfrm>
            <a:custGeom>
              <a:avLst/>
              <a:gdLst/>
              <a:ahLst/>
              <a:cxnLst/>
              <a:rect l="l" t="t" r="r" b="b"/>
              <a:pathLst>
                <a:path w="344804" h="167639">
                  <a:moveTo>
                    <a:pt x="344424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344424" y="167639"/>
                  </a:lnTo>
                  <a:lnTo>
                    <a:pt x="344424" y="0"/>
                  </a:lnTo>
                  <a:close/>
                </a:path>
              </a:pathLst>
            </a:custGeom>
            <a:solidFill>
              <a:srgbClr val="6CB33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5" name="object 355"/>
            <p:cNvSpPr/>
            <p:nvPr/>
          </p:nvSpPr>
          <p:spPr>
            <a:xfrm>
              <a:off x="8154911" y="2848368"/>
              <a:ext cx="106680" cy="55244"/>
            </a:xfrm>
            <a:custGeom>
              <a:avLst/>
              <a:gdLst/>
              <a:ahLst/>
              <a:cxnLst/>
              <a:rect l="l" t="t" r="r" b="b"/>
              <a:pathLst>
                <a:path w="106679" h="55244">
                  <a:moveTo>
                    <a:pt x="50292" y="0"/>
                  </a:moveTo>
                  <a:lnTo>
                    <a:pt x="38735" y="0"/>
                  </a:lnTo>
                  <a:lnTo>
                    <a:pt x="24511" y="40767"/>
                  </a:lnTo>
                  <a:lnTo>
                    <a:pt x="9017" y="0"/>
                  </a:lnTo>
                  <a:lnTo>
                    <a:pt x="0" y="0"/>
                  </a:lnTo>
                  <a:lnTo>
                    <a:pt x="20574" y="54864"/>
                  </a:lnTo>
                  <a:lnTo>
                    <a:pt x="28321" y="54864"/>
                  </a:lnTo>
                  <a:lnTo>
                    <a:pt x="50292" y="0"/>
                  </a:lnTo>
                  <a:close/>
                </a:path>
                <a:path w="106679" h="55244">
                  <a:moveTo>
                    <a:pt x="106680" y="0"/>
                  </a:moveTo>
                  <a:lnTo>
                    <a:pt x="97663" y="0"/>
                  </a:lnTo>
                  <a:lnTo>
                    <a:pt x="83566" y="25273"/>
                  </a:lnTo>
                  <a:lnTo>
                    <a:pt x="66929" y="0"/>
                  </a:lnTo>
                  <a:lnTo>
                    <a:pt x="57912" y="0"/>
                  </a:lnTo>
                  <a:lnTo>
                    <a:pt x="57912" y="54864"/>
                  </a:lnTo>
                  <a:lnTo>
                    <a:pt x="66929" y="54864"/>
                  </a:lnTo>
                  <a:lnTo>
                    <a:pt x="66929" y="15494"/>
                  </a:lnTo>
                  <a:lnTo>
                    <a:pt x="81026" y="40767"/>
                  </a:lnTo>
                  <a:lnTo>
                    <a:pt x="83566" y="40767"/>
                  </a:lnTo>
                  <a:lnTo>
                    <a:pt x="97663" y="15494"/>
                  </a:lnTo>
                  <a:lnTo>
                    <a:pt x="97663" y="54864"/>
                  </a:lnTo>
                  <a:lnTo>
                    <a:pt x="106680" y="54864"/>
                  </a:lnTo>
                  <a:lnTo>
                    <a:pt x="10668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6" name="object 356"/>
            <p:cNvSpPr/>
            <p:nvPr/>
          </p:nvSpPr>
          <p:spPr>
            <a:xfrm>
              <a:off x="9178290" y="2964941"/>
              <a:ext cx="0" cy="116205"/>
            </a:xfrm>
            <a:custGeom>
              <a:avLst/>
              <a:gdLst/>
              <a:ahLst/>
              <a:cxnLst/>
              <a:rect l="l" t="t" r="r" b="b"/>
              <a:pathLst>
                <a:path h="116205">
                  <a:moveTo>
                    <a:pt x="0" y="0"/>
                  </a:moveTo>
                  <a:lnTo>
                    <a:pt x="0" y="115823"/>
                  </a:lnTo>
                </a:path>
              </a:pathLst>
            </a:custGeom>
            <a:ln w="16764">
              <a:solidFill>
                <a:srgbClr val="9294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7" name="object 357"/>
            <p:cNvSpPr/>
            <p:nvPr/>
          </p:nvSpPr>
          <p:spPr>
            <a:xfrm>
              <a:off x="9005316" y="2796539"/>
              <a:ext cx="344805" cy="167640"/>
            </a:xfrm>
            <a:custGeom>
              <a:avLst/>
              <a:gdLst/>
              <a:ahLst/>
              <a:cxnLst/>
              <a:rect l="l" t="t" r="r" b="b"/>
              <a:pathLst>
                <a:path w="344804" h="167639">
                  <a:moveTo>
                    <a:pt x="344424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344424" y="167639"/>
                  </a:lnTo>
                  <a:lnTo>
                    <a:pt x="344424" y="0"/>
                  </a:lnTo>
                  <a:close/>
                </a:path>
              </a:pathLst>
            </a:custGeom>
            <a:solidFill>
              <a:srgbClr val="6CB33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8" name="object 358"/>
            <p:cNvSpPr/>
            <p:nvPr/>
          </p:nvSpPr>
          <p:spPr>
            <a:xfrm>
              <a:off x="9121140" y="2848368"/>
              <a:ext cx="108585" cy="55244"/>
            </a:xfrm>
            <a:custGeom>
              <a:avLst/>
              <a:gdLst/>
              <a:ahLst/>
              <a:cxnLst/>
              <a:rect l="l" t="t" r="r" b="b"/>
              <a:pathLst>
                <a:path w="108584" h="55244">
                  <a:moveTo>
                    <a:pt x="48768" y="0"/>
                  </a:moveTo>
                  <a:lnTo>
                    <a:pt x="40894" y="0"/>
                  </a:lnTo>
                  <a:lnTo>
                    <a:pt x="25019" y="40767"/>
                  </a:lnTo>
                  <a:lnTo>
                    <a:pt x="9271" y="0"/>
                  </a:lnTo>
                  <a:lnTo>
                    <a:pt x="0" y="0"/>
                  </a:lnTo>
                  <a:lnTo>
                    <a:pt x="19812" y="54864"/>
                  </a:lnTo>
                  <a:lnTo>
                    <a:pt x="28956" y="54864"/>
                  </a:lnTo>
                  <a:lnTo>
                    <a:pt x="48768" y="0"/>
                  </a:lnTo>
                  <a:close/>
                </a:path>
                <a:path w="108584" h="55244">
                  <a:moveTo>
                    <a:pt x="108204" y="0"/>
                  </a:moveTo>
                  <a:lnTo>
                    <a:pt x="98933" y="0"/>
                  </a:lnTo>
                  <a:lnTo>
                    <a:pt x="81788" y="25273"/>
                  </a:lnTo>
                  <a:lnTo>
                    <a:pt x="76136" y="15494"/>
                  </a:lnTo>
                  <a:lnTo>
                    <a:pt x="67183" y="0"/>
                  </a:lnTo>
                  <a:lnTo>
                    <a:pt x="57912" y="0"/>
                  </a:lnTo>
                  <a:lnTo>
                    <a:pt x="57912" y="54864"/>
                  </a:lnTo>
                  <a:lnTo>
                    <a:pt x="65913" y="54864"/>
                  </a:lnTo>
                  <a:lnTo>
                    <a:pt x="65913" y="15494"/>
                  </a:lnTo>
                  <a:lnTo>
                    <a:pt x="81788" y="40767"/>
                  </a:lnTo>
                  <a:lnTo>
                    <a:pt x="92290" y="25273"/>
                  </a:lnTo>
                  <a:lnTo>
                    <a:pt x="98933" y="15494"/>
                  </a:lnTo>
                  <a:lnTo>
                    <a:pt x="98933" y="54864"/>
                  </a:lnTo>
                  <a:lnTo>
                    <a:pt x="108204" y="54864"/>
                  </a:lnTo>
                  <a:lnTo>
                    <a:pt x="108204" y="15494"/>
                  </a:lnTo>
                  <a:lnTo>
                    <a:pt x="10820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9" name="object 359"/>
            <p:cNvSpPr/>
            <p:nvPr/>
          </p:nvSpPr>
          <p:spPr>
            <a:xfrm>
              <a:off x="10144506" y="2964941"/>
              <a:ext cx="0" cy="116205"/>
            </a:xfrm>
            <a:custGeom>
              <a:avLst/>
              <a:gdLst/>
              <a:ahLst/>
              <a:cxnLst/>
              <a:rect l="l" t="t" r="r" b="b"/>
              <a:pathLst>
                <a:path h="116205">
                  <a:moveTo>
                    <a:pt x="0" y="0"/>
                  </a:moveTo>
                  <a:lnTo>
                    <a:pt x="0" y="115823"/>
                  </a:lnTo>
                </a:path>
              </a:pathLst>
            </a:custGeom>
            <a:ln w="16764">
              <a:solidFill>
                <a:srgbClr val="9294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0" name="object 360"/>
            <p:cNvSpPr/>
            <p:nvPr/>
          </p:nvSpPr>
          <p:spPr>
            <a:xfrm>
              <a:off x="9971532" y="2796539"/>
              <a:ext cx="346075" cy="167640"/>
            </a:xfrm>
            <a:custGeom>
              <a:avLst/>
              <a:gdLst/>
              <a:ahLst/>
              <a:cxnLst/>
              <a:rect l="l" t="t" r="r" b="b"/>
              <a:pathLst>
                <a:path w="346075" h="167639">
                  <a:moveTo>
                    <a:pt x="345948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345948" y="167639"/>
                  </a:lnTo>
                  <a:lnTo>
                    <a:pt x="345948" y="0"/>
                  </a:lnTo>
                  <a:close/>
                </a:path>
              </a:pathLst>
            </a:custGeom>
            <a:solidFill>
              <a:srgbClr val="6CB33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1" name="object 361"/>
            <p:cNvSpPr/>
            <p:nvPr/>
          </p:nvSpPr>
          <p:spPr>
            <a:xfrm>
              <a:off x="10087356" y="2848368"/>
              <a:ext cx="109855" cy="55244"/>
            </a:xfrm>
            <a:custGeom>
              <a:avLst/>
              <a:gdLst/>
              <a:ahLst/>
              <a:cxnLst/>
              <a:rect l="l" t="t" r="r" b="b"/>
              <a:pathLst>
                <a:path w="109854" h="55244">
                  <a:moveTo>
                    <a:pt x="51816" y="0"/>
                  </a:moveTo>
                  <a:lnTo>
                    <a:pt x="42545" y="0"/>
                  </a:lnTo>
                  <a:lnTo>
                    <a:pt x="25273" y="40767"/>
                  </a:lnTo>
                  <a:lnTo>
                    <a:pt x="10668" y="0"/>
                  </a:lnTo>
                  <a:lnTo>
                    <a:pt x="0" y="0"/>
                  </a:lnTo>
                  <a:lnTo>
                    <a:pt x="21209" y="54864"/>
                  </a:lnTo>
                  <a:lnTo>
                    <a:pt x="29210" y="54864"/>
                  </a:lnTo>
                  <a:lnTo>
                    <a:pt x="51816" y="0"/>
                  </a:lnTo>
                  <a:close/>
                </a:path>
                <a:path w="109854" h="55244">
                  <a:moveTo>
                    <a:pt x="109728" y="0"/>
                  </a:moveTo>
                  <a:lnTo>
                    <a:pt x="99060" y="0"/>
                  </a:lnTo>
                  <a:lnTo>
                    <a:pt x="84455" y="25273"/>
                  </a:lnTo>
                  <a:lnTo>
                    <a:pt x="77762" y="15494"/>
                  </a:lnTo>
                  <a:lnTo>
                    <a:pt x="67183" y="0"/>
                  </a:lnTo>
                  <a:lnTo>
                    <a:pt x="57912" y="0"/>
                  </a:lnTo>
                  <a:lnTo>
                    <a:pt x="57912" y="54864"/>
                  </a:lnTo>
                  <a:lnTo>
                    <a:pt x="67183" y="54864"/>
                  </a:lnTo>
                  <a:lnTo>
                    <a:pt x="67183" y="15494"/>
                  </a:lnTo>
                  <a:lnTo>
                    <a:pt x="84455" y="40767"/>
                  </a:lnTo>
                  <a:lnTo>
                    <a:pt x="94259" y="25273"/>
                  </a:lnTo>
                  <a:lnTo>
                    <a:pt x="100457" y="15494"/>
                  </a:lnTo>
                  <a:lnTo>
                    <a:pt x="100457" y="54864"/>
                  </a:lnTo>
                  <a:lnTo>
                    <a:pt x="109728" y="54864"/>
                  </a:lnTo>
                  <a:lnTo>
                    <a:pt x="109728" y="15494"/>
                  </a:lnTo>
                  <a:lnTo>
                    <a:pt x="10972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2" name="object 362"/>
            <p:cNvSpPr/>
            <p:nvPr/>
          </p:nvSpPr>
          <p:spPr>
            <a:xfrm>
              <a:off x="6607301" y="3207258"/>
              <a:ext cx="500380" cy="536575"/>
            </a:xfrm>
            <a:custGeom>
              <a:avLst/>
              <a:gdLst/>
              <a:ahLst/>
              <a:cxnLst/>
              <a:rect l="l" t="t" r="r" b="b"/>
              <a:pathLst>
                <a:path w="500379" h="536575">
                  <a:moveTo>
                    <a:pt x="499872" y="268224"/>
                  </a:moveTo>
                  <a:lnTo>
                    <a:pt x="498602" y="295021"/>
                  </a:lnTo>
                  <a:lnTo>
                    <a:pt x="494665" y="323342"/>
                  </a:lnTo>
                  <a:lnTo>
                    <a:pt x="480187" y="374142"/>
                  </a:lnTo>
                  <a:lnTo>
                    <a:pt x="459105" y="419227"/>
                  </a:lnTo>
                  <a:lnTo>
                    <a:pt x="427482" y="458851"/>
                  </a:lnTo>
                  <a:lnTo>
                    <a:pt x="390652" y="491236"/>
                  </a:lnTo>
                  <a:lnTo>
                    <a:pt x="347218" y="516636"/>
                  </a:lnTo>
                  <a:lnTo>
                    <a:pt x="301244" y="532257"/>
                  </a:lnTo>
                  <a:lnTo>
                    <a:pt x="276225" y="536448"/>
                  </a:lnTo>
                  <a:lnTo>
                    <a:pt x="249936" y="536448"/>
                  </a:lnTo>
                  <a:lnTo>
                    <a:pt x="224917" y="536448"/>
                  </a:lnTo>
                  <a:lnTo>
                    <a:pt x="198628" y="532257"/>
                  </a:lnTo>
                  <a:lnTo>
                    <a:pt x="153924" y="516636"/>
                  </a:lnTo>
                  <a:lnTo>
                    <a:pt x="109220" y="491236"/>
                  </a:lnTo>
                  <a:lnTo>
                    <a:pt x="73660" y="458851"/>
                  </a:lnTo>
                  <a:lnTo>
                    <a:pt x="42037" y="419227"/>
                  </a:lnTo>
                  <a:lnTo>
                    <a:pt x="19685" y="374142"/>
                  </a:lnTo>
                  <a:lnTo>
                    <a:pt x="5207" y="323342"/>
                  </a:lnTo>
                  <a:lnTo>
                    <a:pt x="0" y="295021"/>
                  </a:lnTo>
                  <a:lnTo>
                    <a:pt x="0" y="268224"/>
                  </a:lnTo>
                  <a:lnTo>
                    <a:pt x="0" y="240030"/>
                  </a:lnTo>
                  <a:lnTo>
                    <a:pt x="5207" y="214630"/>
                  </a:lnTo>
                  <a:lnTo>
                    <a:pt x="10541" y="187706"/>
                  </a:lnTo>
                  <a:lnTo>
                    <a:pt x="28956" y="141224"/>
                  </a:lnTo>
                  <a:lnTo>
                    <a:pt x="56515" y="97409"/>
                  </a:lnTo>
                  <a:lnTo>
                    <a:pt x="90805" y="60706"/>
                  </a:lnTo>
                  <a:lnTo>
                    <a:pt x="131572" y="32512"/>
                  </a:lnTo>
                  <a:lnTo>
                    <a:pt x="175006" y="11303"/>
                  </a:lnTo>
                  <a:lnTo>
                    <a:pt x="224917" y="1397"/>
                  </a:lnTo>
                  <a:lnTo>
                    <a:pt x="249936" y="0"/>
                  </a:lnTo>
                  <a:lnTo>
                    <a:pt x="301244" y="5588"/>
                  </a:lnTo>
                  <a:lnTo>
                    <a:pt x="347218" y="21209"/>
                  </a:lnTo>
                  <a:lnTo>
                    <a:pt x="390652" y="45212"/>
                  </a:lnTo>
                  <a:lnTo>
                    <a:pt x="427482" y="77597"/>
                  </a:lnTo>
                  <a:lnTo>
                    <a:pt x="459105" y="118618"/>
                  </a:lnTo>
                  <a:lnTo>
                    <a:pt x="469646" y="141224"/>
                  </a:lnTo>
                  <a:lnTo>
                    <a:pt x="480187" y="163703"/>
                  </a:lnTo>
                  <a:lnTo>
                    <a:pt x="489331" y="187706"/>
                  </a:lnTo>
                  <a:lnTo>
                    <a:pt x="494665" y="214630"/>
                  </a:lnTo>
                  <a:lnTo>
                    <a:pt x="498602" y="240030"/>
                  </a:lnTo>
                  <a:lnTo>
                    <a:pt x="499872" y="268224"/>
                  </a:lnTo>
                  <a:close/>
                </a:path>
              </a:pathLst>
            </a:custGeom>
            <a:ln w="16763">
              <a:solidFill>
                <a:srgbClr val="00699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3" name="object 363"/>
            <p:cNvSpPr/>
            <p:nvPr/>
          </p:nvSpPr>
          <p:spPr>
            <a:xfrm>
              <a:off x="6857238" y="3320034"/>
              <a:ext cx="0" cy="311150"/>
            </a:xfrm>
            <a:custGeom>
              <a:avLst/>
              <a:gdLst/>
              <a:ahLst/>
              <a:cxnLst/>
              <a:rect l="l" t="t" r="r" b="b"/>
              <a:pathLst>
                <a:path h="311150">
                  <a:moveTo>
                    <a:pt x="0" y="0"/>
                  </a:moveTo>
                  <a:lnTo>
                    <a:pt x="0" y="310896"/>
                  </a:lnTo>
                </a:path>
              </a:pathLst>
            </a:custGeom>
            <a:ln w="35051">
              <a:solidFill>
                <a:srgbClr val="00699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4" name="object 364"/>
            <p:cNvSpPr/>
            <p:nvPr/>
          </p:nvSpPr>
          <p:spPr>
            <a:xfrm>
              <a:off x="6803123" y="3226307"/>
              <a:ext cx="108585" cy="497205"/>
            </a:xfrm>
            <a:custGeom>
              <a:avLst/>
              <a:gdLst/>
              <a:ahLst/>
              <a:cxnLst/>
              <a:rect l="l" t="t" r="r" b="b"/>
              <a:pathLst>
                <a:path w="108584" h="497204">
                  <a:moveTo>
                    <a:pt x="108204" y="359664"/>
                  </a:moveTo>
                  <a:lnTo>
                    <a:pt x="53467" y="383667"/>
                  </a:lnTo>
                  <a:lnTo>
                    <a:pt x="0" y="359664"/>
                  </a:lnTo>
                  <a:lnTo>
                    <a:pt x="53467" y="496824"/>
                  </a:lnTo>
                  <a:lnTo>
                    <a:pt x="108204" y="359664"/>
                  </a:lnTo>
                  <a:close/>
                </a:path>
                <a:path w="108584" h="497204">
                  <a:moveTo>
                    <a:pt x="108204" y="138684"/>
                  </a:moveTo>
                  <a:lnTo>
                    <a:pt x="53467" y="0"/>
                  </a:lnTo>
                  <a:lnTo>
                    <a:pt x="0" y="138684"/>
                  </a:lnTo>
                  <a:lnTo>
                    <a:pt x="53467" y="113157"/>
                  </a:lnTo>
                  <a:lnTo>
                    <a:pt x="108204" y="138684"/>
                  </a:lnTo>
                  <a:close/>
                </a:path>
              </a:pathLst>
            </a:custGeom>
            <a:solidFill>
              <a:srgbClr val="00699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5" name="object 365"/>
            <p:cNvSpPr/>
            <p:nvPr/>
          </p:nvSpPr>
          <p:spPr>
            <a:xfrm>
              <a:off x="6608826" y="3475481"/>
              <a:ext cx="140335" cy="0"/>
            </a:xfrm>
            <a:custGeom>
              <a:avLst/>
              <a:gdLst/>
              <a:ahLst/>
              <a:cxnLst/>
              <a:rect l="l" t="t" r="r" b="b"/>
              <a:pathLst>
                <a:path w="140334">
                  <a:moveTo>
                    <a:pt x="0" y="0"/>
                  </a:moveTo>
                  <a:lnTo>
                    <a:pt x="140208" y="0"/>
                  </a:lnTo>
                </a:path>
              </a:pathLst>
            </a:custGeom>
            <a:ln w="35051">
              <a:solidFill>
                <a:srgbClr val="00699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6" name="object 366"/>
            <p:cNvSpPr/>
            <p:nvPr/>
          </p:nvSpPr>
          <p:spPr>
            <a:xfrm>
              <a:off x="6707123" y="3418331"/>
              <a:ext cx="129539" cy="116205"/>
            </a:xfrm>
            <a:custGeom>
              <a:avLst/>
              <a:gdLst/>
              <a:ahLst/>
              <a:cxnLst/>
              <a:rect l="l" t="t" r="r" b="b"/>
              <a:pathLst>
                <a:path w="129540" h="116204">
                  <a:moveTo>
                    <a:pt x="0" y="0"/>
                  </a:moveTo>
                  <a:lnTo>
                    <a:pt x="23495" y="56515"/>
                  </a:lnTo>
                  <a:lnTo>
                    <a:pt x="0" y="115824"/>
                  </a:lnTo>
                  <a:lnTo>
                    <a:pt x="129539" y="565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699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7" name="object 367"/>
            <p:cNvSpPr/>
            <p:nvPr/>
          </p:nvSpPr>
          <p:spPr>
            <a:xfrm>
              <a:off x="6970013" y="3475481"/>
              <a:ext cx="139065" cy="0"/>
            </a:xfrm>
            <a:custGeom>
              <a:avLst/>
              <a:gdLst/>
              <a:ahLst/>
              <a:cxnLst/>
              <a:rect l="l" t="t" r="r" b="b"/>
              <a:pathLst>
                <a:path w="139065">
                  <a:moveTo>
                    <a:pt x="138683" y="0"/>
                  </a:moveTo>
                  <a:lnTo>
                    <a:pt x="0" y="0"/>
                  </a:lnTo>
                </a:path>
              </a:pathLst>
            </a:custGeom>
            <a:ln w="35051">
              <a:solidFill>
                <a:srgbClr val="00699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8" name="object 368"/>
            <p:cNvSpPr/>
            <p:nvPr/>
          </p:nvSpPr>
          <p:spPr>
            <a:xfrm>
              <a:off x="6882384" y="3418331"/>
              <a:ext cx="128270" cy="116205"/>
            </a:xfrm>
            <a:custGeom>
              <a:avLst/>
              <a:gdLst/>
              <a:ahLst/>
              <a:cxnLst/>
              <a:rect l="l" t="t" r="r" b="b"/>
              <a:pathLst>
                <a:path w="128270" h="116204">
                  <a:moveTo>
                    <a:pt x="128016" y="0"/>
                  </a:moveTo>
                  <a:lnTo>
                    <a:pt x="0" y="56515"/>
                  </a:lnTo>
                  <a:lnTo>
                    <a:pt x="128016" y="115823"/>
                  </a:lnTo>
                  <a:lnTo>
                    <a:pt x="105537" y="56515"/>
                  </a:lnTo>
                  <a:lnTo>
                    <a:pt x="128016" y="0"/>
                  </a:lnTo>
                  <a:close/>
                </a:path>
              </a:pathLst>
            </a:custGeom>
            <a:solidFill>
              <a:srgbClr val="00699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9" name="object 369"/>
            <p:cNvSpPr/>
            <p:nvPr/>
          </p:nvSpPr>
          <p:spPr>
            <a:xfrm>
              <a:off x="10884408" y="3995927"/>
              <a:ext cx="887094" cy="525780"/>
            </a:xfrm>
            <a:custGeom>
              <a:avLst/>
              <a:gdLst/>
              <a:ahLst/>
              <a:cxnLst/>
              <a:rect l="l" t="t" r="r" b="b"/>
              <a:pathLst>
                <a:path w="887095" h="525779">
                  <a:moveTo>
                    <a:pt x="175768" y="145541"/>
                  </a:moveTo>
                  <a:lnTo>
                    <a:pt x="157480" y="146938"/>
                  </a:lnTo>
                  <a:lnTo>
                    <a:pt x="139065" y="149859"/>
                  </a:lnTo>
                  <a:lnTo>
                    <a:pt x="123317" y="155447"/>
                  </a:lnTo>
                  <a:lnTo>
                    <a:pt x="106299" y="161162"/>
                  </a:lnTo>
                  <a:lnTo>
                    <a:pt x="62992" y="190753"/>
                  </a:lnTo>
                  <a:lnTo>
                    <a:pt x="30226" y="230377"/>
                  </a:lnTo>
                  <a:lnTo>
                    <a:pt x="14478" y="262889"/>
                  </a:lnTo>
                  <a:lnTo>
                    <a:pt x="6604" y="281304"/>
                  </a:lnTo>
                  <a:lnTo>
                    <a:pt x="2667" y="298195"/>
                  </a:lnTo>
                  <a:lnTo>
                    <a:pt x="0" y="318007"/>
                  </a:lnTo>
                  <a:lnTo>
                    <a:pt x="0" y="354710"/>
                  </a:lnTo>
                  <a:lnTo>
                    <a:pt x="2667" y="374522"/>
                  </a:lnTo>
                  <a:lnTo>
                    <a:pt x="6604" y="392937"/>
                  </a:lnTo>
                  <a:lnTo>
                    <a:pt x="14478" y="409828"/>
                  </a:lnTo>
                  <a:lnTo>
                    <a:pt x="20955" y="428243"/>
                  </a:lnTo>
                  <a:lnTo>
                    <a:pt x="49911" y="470661"/>
                  </a:lnTo>
                  <a:lnTo>
                    <a:pt x="91821" y="504570"/>
                  </a:lnTo>
                  <a:lnTo>
                    <a:pt x="139065" y="521588"/>
                  </a:lnTo>
                  <a:lnTo>
                    <a:pt x="157480" y="525779"/>
                  </a:lnTo>
                  <a:lnTo>
                    <a:pt x="767588" y="525779"/>
                  </a:lnTo>
                  <a:lnTo>
                    <a:pt x="795147" y="520064"/>
                  </a:lnTo>
                  <a:lnTo>
                    <a:pt x="830580" y="505967"/>
                  </a:lnTo>
                  <a:lnTo>
                    <a:pt x="864616" y="474852"/>
                  </a:lnTo>
                  <a:lnTo>
                    <a:pt x="884301" y="419734"/>
                  </a:lnTo>
                  <a:lnTo>
                    <a:pt x="886968" y="407034"/>
                  </a:lnTo>
                  <a:lnTo>
                    <a:pt x="886968" y="392937"/>
                  </a:lnTo>
                  <a:lnTo>
                    <a:pt x="884301" y="380237"/>
                  </a:lnTo>
                  <a:lnTo>
                    <a:pt x="883031" y="368934"/>
                  </a:lnTo>
                  <a:lnTo>
                    <a:pt x="863346" y="326516"/>
                  </a:lnTo>
                  <a:lnTo>
                    <a:pt x="833120" y="300989"/>
                  </a:lnTo>
                  <a:lnTo>
                    <a:pt x="822706" y="294004"/>
                  </a:lnTo>
                  <a:lnTo>
                    <a:pt x="816102" y="292607"/>
                  </a:lnTo>
                  <a:lnTo>
                    <a:pt x="717677" y="292607"/>
                  </a:lnTo>
                  <a:lnTo>
                    <a:pt x="723011" y="258698"/>
                  </a:lnTo>
                  <a:lnTo>
                    <a:pt x="724281" y="247395"/>
                  </a:lnTo>
                  <a:lnTo>
                    <a:pt x="724281" y="236092"/>
                  </a:lnTo>
                  <a:lnTo>
                    <a:pt x="711200" y="187959"/>
                  </a:lnTo>
                  <a:lnTo>
                    <a:pt x="705866" y="179450"/>
                  </a:lnTo>
                  <a:lnTo>
                    <a:pt x="700659" y="169544"/>
                  </a:lnTo>
                  <a:lnTo>
                    <a:pt x="692542" y="159765"/>
                  </a:lnTo>
                  <a:lnTo>
                    <a:pt x="241427" y="159765"/>
                  </a:lnTo>
                  <a:lnTo>
                    <a:pt x="220472" y="151256"/>
                  </a:lnTo>
                  <a:lnTo>
                    <a:pt x="198120" y="146938"/>
                  </a:lnTo>
                  <a:lnTo>
                    <a:pt x="175768" y="145541"/>
                  </a:lnTo>
                  <a:close/>
                </a:path>
                <a:path w="887095" h="525779">
                  <a:moveTo>
                    <a:pt x="771525" y="282701"/>
                  </a:moveTo>
                  <a:lnTo>
                    <a:pt x="746633" y="286892"/>
                  </a:lnTo>
                  <a:lnTo>
                    <a:pt x="717677" y="292607"/>
                  </a:lnTo>
                  <a:lnTo>
                    <a:pt x="816102" y="292607"/>
                  </a:lnTo>
                  <a:lnTo>
                    <a:pt x="809498" y="291210"/>
                  </a:lnTo>
                  <a:lnTo>
                    <a:pt x="797687" y="286892"/>
                  </a:lnTo>
                  <a:lnTo>
                    <a:pt x="784606" y="284098"/>
                  </a:lnTo>
                  <a:lnTo>
                    <a:pt x="771525" y="282701"/>
                  </a:lnTo>
                  <a:close/>
                </a:path>
                <a:path w="887095" h="525779">
                  <a:moveTo>
                    <a:pt x="410718" y="0"/>
                  </a:moveTo>
                  <a:lnTo>
                    <a:pt x="383159" y="0"/>
                  </a:lnTo>
                  <a:lnTo>
                    <a:pt x="371348" y="2793"/>
                  </a:lnTo>
                  <a:lnTo>
                    <a:pt x="358140" y="5714"/>
                  </a:lnTo>
                  <a:lnTo>
                    <a:pt x="345059" y="9905"/>
                  </a:lnTo>
                  <a:lnTo>
                    <a:pt x="333248" y="15493"/>
                  </a:lnTo>
                  <a:lnTo>
                    <a:pt x="320167" y="21208"/>
                  </a:lnTo>
                  <a:lnTo>
                    <a:pt x="309626" y="29717"/>
                  </a:lnTo>
                  <a:lnTo>
                    <a:pt x="300482" y="38099"/>
                  </a:lnTo>
                  <a:lnTo>
                    <a:pt x="288671" y="46608"/>
                  </a:lnTo>
                  <a:lnTo>
                    <a:pt x="279527" y="56514"/>
                  </a:lnTo>
                  <a:lnTo>
                    <a:pt x="272923" y="69214"/>
                  </a:lnTo>
                  <a:lnTo>
                    <a:pt x="265049" y="80517"/>
                  </a:lnTo>
                  <a:lnTo>
                    <a:pt x="258445" y="91820"/>
                  </a:lnTo>
                  <a:lnTo>
                    <a:pt x="254508" y="106044"/>
                  </a:lnTo>
                  <a:lnTo>
                    <a:pt x="249301" y="120141"/>
                  </a:lnTo>
                  <a:lnTo>
                    <a:pt x="245364" y="134238"/>
                  </a:lnTo>
                  <a:lnTo>
                    <a:pt x="241427" y="159765"/>
                  </a:lnTo>
                  <a:lnTo>
                    <a:pt x="692542" y="159765"/>
                  </a:lnTo>
                  <a:lnTo>
                    <a:pt x="690118" y="156844"/>
                  </a:lnTo>
                  <a:lnTo>
                    <a:pt x="553720" y="156844"/>
                  </a:lnTo>
                  <a:lnTo>
                    <a:pt x="547116" y="131444"/>
                  </a:lnTo>
                  <a:lnTo>
                    <a:pt x="545846" y="117347"/>
                  </a:lnTo>
                  <a:lnTo>
                    <a:pt x="540639" y="104647"/>
                  </a:lnTo>
                  <a:lnTo>
                    <a:pt x="535305" y="90423"/>
                  </a:lnTo>
                  <a:lnTo>
                    <a:pt x="513080" y="56514"/>
                  </a:lnTo>
                  <a:lnTo>
                    <a:pt x="473710" y="21208"/>
                  </a:lnTo>
                  <a:lnTo>
                    <a:pt x="436880" y="5714"/>
                  </a:lnTo>
                  <a:lnTo>
                    <a:pt x="410718" y="0"/>
                  </a:lnTo>
                  <a:close/>
                </a:path>
                <a:path w="887095" h="525779">
                  <a:moveTo>
                    <a:pt x="631063" y="135635"/>
                  </a:moveTo>
                  <a:lnTo>
                    <a:pt x="619252" y="137159"/>
                  </a:lnTo>
                  <a:lnTo>
                    <a:pt x="603504" y="139953"/>
                  </a:lnTo>
                  <a:lnTo>
                    <a:pt x="591693" y="144144"/>
                  </a:lnTo>
                  <a:lnTo>
                    <a:pt x="577342" y="146938"/>
                  </a:lnTo>
                  <a:lnTo>
                    <a:pt x="553720" y="156844"/>
                  </a:lnTo>
                  <a:lnTo>
                    <a:pt x="690118" y="156844"/>
                  </a:lnTo>
                  <a:lnTo>
                    <a:pt x="675767" y="146938"/>
                  </a:lnTo>
                  <a:lnTo>
                    <a:pt x="666496" y="144144"/>
                  </a:lnTo>
                  <a:lnTo>
                    <a:pt x="654685" y="139953"/>
                  </a:lnTo>
                  <a:lnTo>
                    <a:pt x="644271" y="137159"/>
                  </a:lnTo>
                  <a:lnTo>
                    <a:pt x="631063" y="135635"/>
                  </a:lnTo>
                  <a:close/>
                </a:path>
              </a:pathLst>
            </a:custGeom>
            <a:solidFill>
              <a:srgbClr val="6CB33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70" name="object 370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0838688" y="4600955"/>
              <a:ext cx="455675" cy="91440"/>
            </a:xfrm>
            <a:prstGeom prst="rect">
              <a:avLst/>
            </a:prstGeom>
          </p:spPr>
        </p:pic>
        <p:pic>
          <p:nvPicPr>
            <p:cNvPr id="371" name="object 371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1346180" y="4600955"/>
              <a:ext cx="483107" cy="91439"/>
            </a:xfrm>
            <a:prstGeom prst="rect">
              <a:avLst/>
            </a:prstGeom>
          </p:spPr>
        </p:pic>
        <p:sp>
          <p:nvSpPr>
            <p:cNvPr id="372" name="object 372"/>
            <p:cNvSpPr/>
            <p:nvPr/>
          </p:nvSpPr>
          <p:spPr>
            <a:xfrm>
              <a:off x="6697980" y="4930139"/>
              <a:ext cx="59690" cy="570230"/>
            </a:xfrm>
            <a:custGeom>
              <a:avLst/>
              <a:gdLst/>
              <a:ahLst/>
              <a:cxnLst/>
              <a:rect l="l" t="t" r="r" b="b"/>
              <a:pathLst>
                <a:path w="59690" h="570229">
                  <a:moveTo>
                    <a:pt x="59436" y="535813"/>
                  </a:moveTo>
                  <a:lnTo>
                    <a:pt x="58166" y="530098"/>
                  </a:lnTo>
                  <a:lnTo>
                    <a:pt x="55499" y="524383"/>
                  </a:lnTo>
                  <a:lnTo>
                    <a:pt x="54229" y="517271"/>
                  </a:lnTo>
                  <a:lnTo>
                    <a:pt x="50419" y="514477"/>
                  </a:lnTo>
                  <a:lnTo>
                    <a:pt x="45212" y="510159"/>
                  </a:lnTo>
                  <a:lnTo>
                    <a:pt x="41402" y="505841"/>
                  </a:lnTo>
                  <a:lnTo>
                    <a:pt x="36195" y="504444"/>
                  </a:lnTo>
                  <a:lnTo>
                    <a:pt x="23241" y="504444"/>
                  </a:lnTo>
                  <a:lnTo>
                    <a:pt x="18034" y="505841"/>
                  </a:lnTo>
                  <a:lnTo>
                    <a:pt x="12954" y="510159"/>
                  </a:lnTo>
                  <a:lnTo>
                    <a:pt x="6477" y="517271"/>
                  </a:lnTo>
                  <a:lnTo>
                    <a:pt x="2540" y="524383"/>
                  </a:lnTo>
                  <a:lnTo>
                    <a:pt x="0" y="530098"/>
                  </a:lnTo>
                  <a:lnTo>
                    <a:pt x="0" y="541528"/>
                  </a:lnTo>
                  <a:lnTo>
                    <a:pt x="2540" y="550037"/>
                  </a:lnTo>
                  <a:lnTo>
                    <a:pt x="6477" y="552831"/>
                  </a:lnTo>
                  <a:lnTo>
                    <a:pt x="9017" y="559943"/>
                  </a:lnTo>
                  <a:lnTo>
                    <a:pt x="12954" y="562864"/>
                  </a:lnTo>
                  <a:lnTo>
                    <a:pt x="18034" y="565658"/>
                  </a:lnTo>
                  <a:lnTo>
                    <a:pt x="23241" y="567182"/>
                  </a:lnTo>
                  <a:lnTo>
                    <a:pt x="29718" y="569976"/>
                  </a:lnTo>
                  <a:lnTo>
                    <a:pt x="36195" y="567182"/>
                  </a:lnTo>
                  <a:lnTo>
                    <a:pt x="41402" y="565658"/>
                  </a:lnTo>
                  <a:lnTo>
                    <a:pt x="45212" y="562864"/>
                  </a:lnTo>
                  <a:lnTo>
                    <a:pt x="50419" y="559943"/>
                  </a:lnTo>
                  <a:lnTo>
                    <a:pt x="54229" y="552831"/>
                  </a:lnTo>
                  <a:lnTo>
                    <a:pt x="55499" y="550037"/>
                  </a:lnTo>
                  <a:lnTo>
                    <a:pt x="58166" y="541528"/>
                  </a:lnTo>
                  <a:lnTo>
                    <a:pt x="59436" y="535813"/>
                  </a:lnTo>
                  <a:close/>
                </a:path>
                <a:path w="59690" h="570229">
                  <a:moveTo>
                    <a:pt x="59436" y="31369"/>
                  </a:moveTo>
                  <a:lnTo>
                    <a:pt x="58166" y="25654"/>
                  </a:lnTo>
                  <a:lnTo>
                    <a:pt x="55499" y="19939"/>
                  </a:lnTo>
                  <a:lnTo>
                    <a:pt x="54229" y="14224"/>
                  </a:lnTo>
                  <a:lnTo>
                    <a:pt x="50419" y="10033"/>
                  </a:lnTo>
                  <a:lnTo>
                    <a:pt x="45212" y="5715"/>
                  </a:lnTo>
                  <a:lnTo>
                    <a:pt x="41402" y="1397"/>
                  </a:lnTo>
                  <a:lnTo>
                    <a:pt x="36195" y="0"/>
                  </a:lnTo>
                  <a:lnTo>
                    <a:pt x="23241" y="0"/>
                  </a:lnTo>
                  <a:lnTo>
                    <a:pt x="18034" y="1397"/>
                  </a:lnTo>
                  <a:lnTo>
                    <a:pt x="12954" y="5715"/>
                  </a:lnTo>
                  <a:lnTo>
                    <a:pt x="9017" y="10033"/>
                  </a:lnTo>
                  <a:lnTo>
                    <a:pt x="6477" y="14224"/>
                  </a:lnTo>
                  <a:lnTo>
                    <a:pt x="2540" y="19939"/>
                  </a:lnTo>
                  <a:lnTo>
                    <a:pt x="0" y="25654"/>
                  </a:lnTo>
                  <a:lnTo>
                    <a:pt x="0" y="37084"/>
                  </a:lnTo>
                  <a:lnTo>
                    <a:pt x="2540" y="45593"/>
                  </a:lnTo>
                  <a:lnTo>
                    <a:pt x="6477" y="49911"/>
                  </a:lnTo>
                  <a:lnTo>
                    <a:pt x="9017" y="55499"/>
                  </a:lnTo>
                  <a:lnTo>
                    <a:pt x="12954" y="59817"/>
                  </a:lnTo>
                  <a:lnTo>
                    <a:pt x="18034" y="61214"/>
                  </a:lnTo>
                  <a:lnTo>
                    <a:pt x="23241" y="62738"/>
                  </a:lnTo>
                  <a:lnTo>
                    <a:pt x="29718" y="65532"/>
                  </a:lnTo>
                  <a:lnTo>
                    <a:pt x="36195" y="62738"/>
                  </a:lnTo>
                  <a:lnTo>
                    <a:pt x="41402" y="61214"/>
                  </a:lnTo>
                  <a:lnTo>
                    <a:pt x="45212" y="59817"/>
                  </a:lnTo>
                  <a:lnTo>
                    <a:pt x="50419" y="55499"/>
                  </a:lnTo>
                  <a:lnTo>
                    <a:pt x="54229" y="49911"/>
                  </a:lnTo>
                  <a:lnTo>
                    <a:pt x="55499" y="45593"/>
                  </a:lnTo>
                  <a:lnTo>
                    <a:pt x="58166" y="37084"/>
                  </a:lnTo>
                  <a:lnTo>
                    <a:pt x="59436" y="31369"/>
                  </a:lnTo>
                  <a:close/>
                </a:path>
              </a:pathLst>
            </a:custGeom>
            <a:solidFill>
              <a:srgbClr val="7370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3" name="object 373"/>
            <p:cNvSpPr/>
            <p:nvPr/>
          </p:nvSpPr>
          <p:spPr>
            <a:xfrm>
              <a:off x="6728459" y="4951476"/>
              <a:ext cx="0" cy="515620"/>
            </a:xfrm>
            <a:custGeom>
              <a:avLst/>
              <a:gdLst/>
              <a:ahLst/>
              <a:cxnLst/>
              <a:rect l="l" t="t" r="r" b="b"/>
              <a:pathLst>
                <a:path h="515620">
                  <a:moveTo>
                    <a:pt x="0" y="0"/>
                  </a:moveTo>
                  <a:lnTo>
                    <a:pt x="0" y="515111"/>
                  </a:lnTo>
                </a:path>
              </a:pathLst>
            </a:custGeom>
            <a:ln w="9144">
              <a:solidFill>
                <a:srgbClr val="73707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4" name="object 374"/>
            <p:cNvSpPr/>
            <p:nvPr/>
          </p:nvSpPr>
          <p:spPr>
            <a:xfrm>
              <a:off x="7667244" y="4930139"/>
              <a:ext cx="58419" cy="570230"/>
            </a:xfrm>
            <a:custGeom>
              <a:avLst/>
              <a:gdLst/>
              <a:ahLst/>
              <a:cxnLst/>
              <a:rect l="l" t="t" r="r" b="b"/>
              <a:pathLst>
                <a:path w="58420" h="570229">
                  <a:moveTo>
                    <a:pt x="57912" y="530098"/>
                  </a:moveTo>
                  <a:lnTo>
                    <a:pt x="56642" y="524383"/>
                  </a:lnTo>
                  <a:lnTo>
                    <a:pt x="55245" y="517271"/>
                  </a:lnTo>
                  <a:lnTo>
                    <a:pt x="51308" y="514477"/>
                  </a:lnTo>
                  <a:lnTo>
                    <a:pt x="46101" y="510159"/>
                  </a:lnTo>
                  <a:lnTo>
                    <a:pt x="40767" y="505841"/>
                  </a:lnTo>
                  <a:lnTo>
                    <a:pt x="34163" y="504444"/>
                  </a:lnTo>
                  <a:lnTo>
                    <a:pt x="23749" y="504444"/>
                  </a:lnTo>
                  <a:lnTo>
                    <a:pt x="18415" y="505841"/>
                  </a:lnTo>
                  <a:lnTo>
                    <a:pt x="13208" y="510159"/>
                  </a:lnTo>
                  <a:lnTo>
                    <a:pt x="7874" y="514477"/>
                  </a:lnTo>
                  <a:lnTo>
                    <a:pt x="3937" y="517271"/>
                  </a:lnTo>
                  <a:lnTo>
                    <a:pt x="1270" y="524383"/>
                  </a:lnTo>
                  <a:lnTo>
                    <a:pt x="0" y="530098"/>
                  </a:lnTo>
                  <a:lnTo>
                    <a:pt x="0" y="541528"/>
                  </a:lnTo>
                  <a:lnTo>
                    <a:pt x="1270" y="550037"/>
                  </a:lnTo>
                  <a:lnTo>
                    <a:pt x="3937" y="552831"/>
                  </a:lnTo>
                  <a:lnTo>
                    <a:pt x="7874" y="559943"/>
                  </a:lnTo>
                  <a:lnTo>
                    <a:pt x="13208" y="562864"/>
                  </a:lnTo>
                  <a:lnTo>
                    <a:pt x="18415" y="565658"/>
                  </a:lnTo>
                  <a:lnTo>
                    <a:pt x="23749" y="567182"/>
                  </a:lnTo>
                  <a:lnTo>
                    <a:pt x="28956" y="569976"/>
                  </a:lnTo>
                  <a:lnTo>
                    <a:pt x="34163" y="567182"/>
                  </a:lnTo>
                  <a:lnTo>
                    <a:pt x="40767" y="565658"/>
                  </a:lnTo>
                  <a:lnTo>
                    <a:pt x="46101" y="562864"/>
                  </a:lnTo>
                  <a:lnTo>
                    <a:pt x="51308" y="559943"/>
                  </a:lnTo>
                  <a:lnTo>
                    <a:pt x="55245" y="552831"/>
                  </a:lnTo>
                  <a:lnTo>
                    <a:pt x="56642" y="550037"/>
                  </a:lnTo>
                  <a:lnTo>
                    <a:pt x="57912" y="541528"/>
                  </a:lnTo>
                  <a:lnTo>
                    <a:pt x="57912" y="530098"/>
                  </a:lnTo>
                  <a:close/>
                </a:path>
                <a:path w="58420" h="570229">
                  <a:moveTo>
                    <a:pt x="57912" y="25654"/>
                  </a:moveTo>
                  <a:lnTo>
                    <a:pt x="34163" y="0"/>
                  </a:lnTo>
                  <a:lnTo>
                    <a:pt x="23749" y="0"/>
                  </a:lnTo>
                  <a:lnTo>
                    <a:pt x="18415" y="1397"/>
                  </a:lnTo>
                  <a:lnTo>
                    <a:pt x="13208" y="5715"/>
                  </a:lnTo>
                  <a:lnTo>
                    <a:pt x="7874" y="10033"/>
                  </a:lnTo>
                  <a:lnTo>
                    <a:pt x="3937" y="14224"/>
                  </a:lnTo>
                  <a:lnTo>
                    <a:pt x="1270" y="19939"/>
                  </a:lnTo>
                  <a:lnTo>
                    <a:pt x="0" y="25654"/>
                  </a:lnTo>
                  <a:lnTo>
                    <a:pt x="0" y="37084"/>
                  </a:lnTo>
                  <a:lnTo>
                    <a:pt x="18415" y="61214"/>
                  </a:lnTo>
                  <a:lnTo>
                    <a:pt x="23749" y="62738"/>
                  </a:lnTo>
                  <a:lnTo>
                    <a:pt x="28956" y="65532"/>
                  </a:lnTo>
                  <a:lnTo>
                    <a:pt x="34163" y="62738"/>
                  </a:lnTo>
                  <a:lnTo>
                    <a:pt x="40767" y="61214"/>
                  </a:lnTo>
                  <a:lnTo>
                    <a:pt x="57912" y="37084"/>
                  </a:lnTo>
                  <a:lnTo>
                    <a:pt x="57912" y="25654"/>
                  </a:lnTo>
                  <a:close/>
                </a:path>
              </a:pathLst>
            </a:custGeom>
            <a:solidFill>
              <a:srgbClr val="7370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5" name="object 375"/>
            <p:cNvSpPr/>
            <p:nvPr/>
          </p:nvSpPr>
          <p:spPr>
            <a:xfrm>
              <a:off x="7696200" y="4951476"/>
              <a:ext cx="0" cy="515620"/>
            </a:xfrm>
            <a:custGeom>
              <a:avLst/>
              <a:gdLst/>
              <a:ahLst/>
              <a:cxnLst/>
              <a:rect l="l" t="t" r="r" b="b"/>
              <a:pathLst>
                <a:path h="515620">
                  <a:moveTo>
                    <a:pt x="0" y="0"/>
                  </a:moveTo>
                  <a:lnTo>
                    <a:pt x="0" y="515111"/>
                  </a:lnTo>
                </a:path>
              </a:pathLst>
            </a:custGeom>
            <a:ln w="9144">
              <a:solidFill>
                <a:srgbClr val="73707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6" name="object 376"/>
            <p:cNvSpPr/>
            <p:nvPr/>
          </p:nvSpPr>
          <p:spPr>
            <a:xfrm>
              <a:off x="8634971" y="4930139"/>
              <a:ext cx="59690" cy="570230"/>
            </a:xfrm>
            <a:custGeom>
              <a:avLst/>
              <a:gdLst/>
              <a:ahLst/>
              <a:cxnLst/>
              <a:rect l="l" t="t" r="r" b="b"/>
              <a:pathLst>
                <a:path w="59690" h="570229">
                  <a:moveTo>
                    <a:pt x="59436" y="530098"/>
                  </a:moveTo>
                  <a:lnTo>
                    <a:pt x="58166" y="524383"/>
                  </a:lnTo>
                  <a:lnTo>
                    <a:pt x="54229" y="517271"/>
                  </a:lnTo>
                  <a:lnTo>
                    <a:pt x="50419" y="514477"/>
                  </a:lnTo>
                  <a:lnTo>
                    <a:pt x="46482" y="510159"/>
                  </a:lnTo>
                  <a:lnTo>
                    <a:pt x="41402" y="505841"/>
                  </a:lnTo>
                  <a:lnTo>
                    <a:pt x="36195" y="504444"/>
                  </a:lnTo>
                  <a:lnTo>
                    <a:pt x="25781" y="504444"/>
                  </a:lnTo>
                  <a:lnTo>
                    <a:pt x="18034" y="505841"/>
                  </a:lnTo>
                  <a:lnTo>
                    <a:pt x="14224" y="510159"/>
                  </a:lnTo>
                  <a:lnTo>
                    <a:pt x="9017" y="514477"/>
                  </a:lnTo>
                  <a:lnTo>
                    <a:pt x="5207" y="517271"/>
                  </a:lnTo>
                  <a:lnTo>
                    <a:pt x="3937" y="524383"/>
                  </a:lnTo>
                  <a:lnTo>
                    <a:pt x="2540" y="530098"/>
                  </a:lnTo>
                  <a:lnTo>
                    <a:pt x="0" y="535813"/>
                  </a:lnTo>
                  <a:lnTo>
                    <a:pt x="2540" y="541528"/>
                  </a:lnTo>
                  <a:lnTo>
                    <a:pt x="3937" y="550037"/>
                  </a:lnTo>
                  <a:lnTo>
                    <a:pt x="5207" y="552831"/>
                  </a:lnTo>
                  <a:lnTo>
                    <a:pt x="9017" y="559943"/>
                  </a:lnTo>
                  <a:lnTo>
                    <a:pt x="14224" y="562864"/>
                  </a:lnTo>
                  <a:lnTo>
                    <a:pt x="18034" y="565658"/>
                  </a:lnTo>
                  <a:lnTo>
                    <a:pt x="25781" y="567182"/>
                  </a:lnTo>
                  <a:lnTo>
                    <a:pt x="30988" y="569976"/>
                  </a:lnTo>
                  <a:lnTo>
                    <a:pt x="36195" y="567182"/>
                  </a:lnTo>
                  <a:lnTo>
                    <a:pt x="41402" y="565658"/>
                  </a:lnTo>
                  <a:lnTo>
                    <a:pt x="46482" y="562864"/>
                  </a:lnTo>
                  <a:lnTo>
                    <a:pt x="50419" y="559943"/>
                  </a:lnTo>
                  <a:lnTo>
                    <a:pt x="54229" y="552831"/>
                  </a:lnTo>
                  <a:lnTo>
                    <a:pt x="58166" y="550037"/>
                  </a:lnTo>
                  <a:lnTo>
                    <a:pt x="59436" y="541528"/>
                  </a:lnTo>
                  <a:lnTo>
                    <a:pt x="59436" y="530098"/>
                  </a:lnTo>
                  <a:close/>
                </a:path>
                <a:path w="59690" h="570229">
                  <a:moveTo>
                    <a:pt x="59436" y="25654"/>
                  </a:moveTo>
                  <a:lnTo>
                    <a:pt x="36195" y="0"/>
                  </a:lnTo>
                  <a:lnTo>
                    <a:pt x="25781" y="0"/>
                  </a:lnTo>
                  <a:lnTo>
                    <a:pt x="18034" y="1397"/>
                  </a:lnTo>
                  <a:lnTo>
                    <a:pt x="14224" y="5715"/>
                  </a:lnTo>
                  <a:lnTo>
                    <a:pt x="9017" y="10033"/>
                  </a:lnTo>
                  <a:lnTo>
                    <a:pt x="5207" y="14224"/>
                  </a:lnTo>
                  <a:lnTo>
                    <a:pt x="3937" y="19939"/>
                  </a:lnTo>
                  <a:lnTo>
                    <a:pt x="2540" y="25654"/>
                  </a:lnTo>
                  <a:lnTo>
                    <a:pt x="0" y="31369"/>
                  </a:lnTo>
                  <a:lnTo>
                    <a:pt x="2540" y="37084"/>
                  </a:lnTo>
                  <a:lnTo>
                    <a:pt x="3937" y="45593"/>
                  </a:lnTo>
                  <a:lnTo>
                    <a:pt x="25781" y="62738"/>
                  </a:lnTo>
                  <a:lnTo>
                    <a:pt x="30988" y="65532"/>
                  </a:lnTo>
                  <a:lnTo>
                    <a:pt x="36195" y="62738"/>
                  </a:lnTo>
                  <a:lnTo>
                    <a:pt x="41402" y="61214"/>
                  </a:lnTo>
                  <a:lnTo>
                    <a:pt x="46482" y="59817"/>
                  </a:lnTo>
                  <a:lnTo>
                    <a:pt x="50419" y="55499"/>
                  </a:lnTo>
                  <a:lnTo>
                    <a:pt x="54229" y="49911"/>
                  </a:lnTo>
                  <a:lnTo>
                    <a:pt x="58166" y="45593"/>
                  </a:lnTo>
                  <a:lnTo>
                    <a:pt x="59436" y="37084"/>
                  </a:lnTo>
                  <a:lnTo>
                    <a:pt x="59436" y="25654"/>
                  </a:lnTo>
                  <a:close/>
                </a:path>
              </a:pathLst>
            </a:custGeom>
            <a:solidFill>
              <a:srgbClr val="7370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7" name="object 377"/>
            <p:cNvSpPr/>
            <p:nvPr/>
          </p:nvSpPr>
          <p:spPr>
            <a:xfrm>
              <a:off x="8666988" y="4951476"/>
              <a:ext cx="0" cy="515620"/>
            </a:xfrm>
            <a:custGeom>
              <a:avLst/>
              <a:gdLst/>
              <a:ahLst/>
              <a:cxnLst/>
              <a:rect l="l" t="t" r="r" b="b"/>
              <a:pathLst>
                <a:path h="515620">
                  <a:moveTo>
                    <a:pt x="0" y="0"/>
                  </a:moveTo>
                  <a:lnTo>
                    <a:pt x="0" y="515111"/>
                  </a:lnTo>
                </a:path>
              </a:pathLst>
            </a:custGeom>
            <a:ln w="9144">
              <a:solidFill>
                <a:srgbClr val="73707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8" name="object 378"/>
            <p:cNvSpPr/>
            <p:nvPr/>
          </p:nvSpPr>
          <p:spPr>
            <a:xfrm>
              <a:off x="6832092" y="4719840"/>
              <a:ext cx="59690" cy="780415"/>
            </a:xfrm>
            <a:custGeom>
              <a:avLst/>
              <a:gdLst/>
              <a:ahLst/>
              <a:cxnLst/>
              <a:rect l="l" t="t" r="r" b="b"/>
              <a:pathLst>
                <a:path w="59690" h="780414">
                  <a:moveTo>
                    <a:pt x="59436" y="746112"/>
                  </a:moveTo>
                  <a:lnTo>
                    <a:pt x="56896" y="740397"/>
                  </a:lnTo>
                  <a:lnTo>
                    <a:pt x="55499" y="734682"/>
                  </a:lnTo>
                  <a:lnTo>
                    <a:pt x="52959" y="727570"/>
                  </a:lnTo>
                  <a:lnTo>
                    <a:pt x="50419" y="724776"/>
                  </a:lnTo>
                  <a:lnTo>
                    <a:pt x="43942" y="720458"/>
                  </a:lnTo>
                  <a:lnTo>
                    <a:pt x="41402" y="716140"/>
                  </a:lnTo>
                  <a:lnTo>
                    <a:pt x="36195" y="714743"/>
                  </a:lnTo>
                  <a:lnTo>
                    <a:pt x="23241" y="714743"/>
                  </a:lnTo>
                  <a:lnTo>
                    <a:pt x="18034" y="716140"/>
                  </a:lnTo>
                  <a:lnTo>
                    <a:pt x="12954" y="720458"/>
                  </a:lnTo>
                  <a:lnTo>
                    <a:pt x="9017" y="724776"/>
                  </a:lnTo>
                  <a:lnTo>
                    <a:pt x="5207" y="727570"/>
                  </a:lnTo>
                  <a:lnTo>
                    <a:pt x="1270" y="734682"/>
                  </a:lnTo>
                  <a:lnTo>
                    <a:pt x="0" y="740397"/>
                  </a:lnTo>
                  <a:lnTo>
                    <a:pt x="0" y="751827"/>
                  </a:lnTo>
                  <a:lnTo>
                    <a:pt x="1270" y="760336"/>
                  </a:lnTo>
                  <a:lnTo>
                    <a:pt x="5207" y="763130"/>
                  </a:lnTo>
                  <a:lnTo>
                    <a:pt x="9017" y="770242"/>
                  </a:lnTo>
                  <a:lnTo>
                    <a:pt x="12954" y="773163"/>
                  </a:lnTo>
                  <a:lnTo>
                    <a:pt x="18034" y="775957"/>
                  </a:lnTo>
                  <a:lnTo>
                    <a:pt x="23241" y="777481"/>
                  </a:lnTo>
                  <a:lnTo>
                    <a:pt x="28448" y="780275"/>
                  </a:lnTo>
                  <a:lnTo>
                    <a:pt x="36195" y="777481"/>
                  </a:lnTo>
                  <a:lnTo>
                    <a:pt x="41402" y="775957"/>
                  </a:lnTo>
                  <a:lnTo>
                    <a:pt x="43942" y="773163"/>
                  </a:lnTo>
                  <a:lnTo>
                    <a:pt x="50419" y="770242"/>
                  </a:lnTo>
                  <a:lnTo>
                    <a:pt x="52959" y="763130"/>
                  </a:lnTo>
                  <a:lnTo>
                    <a:pt x="55499" y="760336"/>
                  </a:lnTo>
                  <a:lnTo>
                    <a:pt x="56896" y="751827"/>
                  </a:lnTo>
                  <a:lnTo>
                    <a:pt x="59436" y="746112"/>
                  </a:lnTo>
                  <a:close/>
                </a:path>
                <a:path w="59690" h="780414">
                  <a:moveTo>
                    <a:pt x="59436" y="32766"/>
                  </a:moveTo>
                  <a:lnTo>
                    <a:pt x="56896" y="25654"/>
                  </a:lnTo>
                  <a:lnTo>
                    <a:pt x="55499" y="19939"/>
                  </a:lnTo>
                  <a:lnTo>
                    <a:pt x="50419" y="8509"/>
                  </a:lnTo>
                  <a:lnTo>
                    <a:pt x="43942" y="4318"/>
                  </a:lnTo>
                  <a:lnTo>
                    <a:pt x="41402" y="2794"/>
                  </a:lnTo>
                  <a:lnTo>
                    <a:pt x="36195" y="0"/>
                  </a:lnTo>
                  <a:lnTo>
                    <a:pt x="23241" y="0"/>
                  </a:lnTo>
                  <a:lnTo>
                    <a:pt x="18034" y="2794"/>
                  </a:lnTo>
                  <a:lnTo>
                    <a:pt x="12954" y="4318"/>
                  </a:lnTo>
                  <a:lnTo>
                    <a:pt x="9017" y="8509"/>
                  </a:lnTo>
                  <a:lnTo>
                    <a:pt x="5207" y="14224"/>
                  </a:lnTo>
                  <a:lnTo>
                    <a:pt x="1270" y="19939"/>
                  </a:lnTo>
                  <a:lnTo>
                    <a:pt x="0" y="25654"/>
                  </a:lnTo>
                  <a:lnTo>
                    <a:pt x="0" y="38354"/>
                  </a:lnTo>
                  <a:lnTo>
                    <a:pt x="1270" y="44069"/>
                  </a:lnTo>
                  <a:lnTo>
                    <a:pt x="5207" y="49784"/>
                  </a:lnTo>
                  <a:lnTo>
                    <a:pt x="9017" y="55499"/>
                  </a:lnTo>
                  <a:lnTo>
                    <a:pt x="12954" y="59690"/>
                  </a:lnTo>
                  <a:lnTo>
                    <a:pt x="18034" y="61214"/>
                  </a:lnTo>
                  <a:lnTo>
                    <a:pt x="23241" y="64008"/>
                  </a:lnTo>
                  <a:lnTo>
                    <a:pt x="36195" y="64008"/>
                  </a:lnTo>
                  <a:lnTo>
                    <a:pt x="41402" y="61214"/>
                  </a:lnTo>
                  <a:lnTo>
                    <a:pt x="43942" y="59690"/>
                  </a:lnTo>
                  <a:lnTo>
                    <a:pt x="50419" y="55499"/>
                  </a:lnTo>
                  <a:lnTo>
                    <a:pt x="55499" y="44069"/>
                  </a:lnTo>
                  <a:lnTo>
                    <a:pt x="56896" y="38354"/>
                  </a:lnTo>
                  <a:lnTo>
                    <a:pt x="59436" y="32766"/>
                  </a:lnTo>
                  <a:close/>
                </a:path>
              </a:pathLst>
            </a:custGeom>
            <a:solidFill>
              <a:srgbClr val="387B2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9" name="object 379"/>
            <p:cNvSpPr/>
            <p:nvPr/>
          </p:nvSpPr>
          <p:spPr>
            <a:xfrm>
              <a:off x="6861047" y="4751832"/>
              <a:ext cx="0" cy="715010"/>
            </a:xfrm>
            <a:custGeom>
              <a:avLst/>
              <a:gdLst/>
              <a:ahLst/>
              <a:cxnLst/>
              <a:rect l="l" t="t" r="r" b="b"/>
              <a:pathLst>
                <a:path h="715010">
                  <a:moveTo>
                    <a:pt x="0" y="0"/>
                  </a:moveTo>
                  <a:lnTo>
                    <a:pt x="0" y="714756"/>
                  </a:lnTo>
                </a:path>
              </a:pathLst>
            </a:custGeom>
            <a:ln w="9144">
              <a:solidFill>
                <a:srgbClr val="387B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0" name="object 380"/>
            <p:cNvSpPr/>
            <p:nvPr/>
          </p:nvSpPr>
          <p:spPr>
            <a:xfrm>
              <a:off x="7799832" y="4719840"/>
              <a:ext cx="59690" cy="780415"/>
            </a:xfrm>
            <a:custGeom>
              <a:avLst/>
              <a:gdLst/>
              <a:ahLst/>
              <a:cxnLst/>
              <a:rect l="l" t="t" r="r" b="b"/>
              <a:pathLst>
                <a:path w="59690" h="780414">
                  <a:moveTo>
                    <a:pt x="59436" y="740397"/>
                  </a:moveTo>
                  <a:lnTo>
                    <a:pt x="56769" y="734682"/>
                  </a:lnTo>
                  <a:lnTo>
                    <a:pt x="55499" y="727570"/>
                  </a:lnTo>
                  <a:lnTo>
                    <a:pt x="51562" y="724776"/>
                  </a:lnTo>
                  <a:lnTo>
                    <a:pt x="40894" y="716140"/>
                  </a:lnTo>
                  <a:lnTo>
                    <a:pt x="35687" y="714743"/>
                  </a:lnTo>
                  <a:lnTo>
                    <a:pt x="23749" y="714743"/>
                  </a:lnTo>
                  <a:lnTo>
                    <a:pt x="18542" y="716140"/>
                  </a:lnTo>
                  <a:lnTo>
                    <a:pt x="7874" y="724776"/>
                  </a:lnTo>
                  <a:lnTo>
                    <a:pt x="3937" y="727570"/>
                  </a:lnTo>
                  <a:lnTo>
                    <a:pt x="2667" y="734682"/>
                  </a:lnTo>
                  <a:lnTo>
                    <a:pt x="0" y="740397"/>
                  </a:lnTo>
                  <a:lnTo>
                    <a:pt x="0" y="751827"/>
                  </a:lnTo>
                  <a:lnTo>
                    <a:pt x="23749" y="777481"/>
                  </a:lnTo>
                  <a:lnTo>
                    <a:pt x="30353" y="780275"/>
                  </a:lnTo>
                  <a:lnTo>
                    <a:pt x="35687" y="777481"/>
                  </a:lnTo>
                  <a:lnTo>
                    <a:pt x="40894" y="775957"/>
                  </a:lnTo>
                  <a:lnTo>
                    <a:pt x="46228" y="773163"/>
                  </a:lnTo>
                  <a:lnTo>
                    <a:pt x="51562" y="770242"/>
                  </a:lnTo>
                  <a:lnTo>
                    <a:pt x="55499" y="763130"/>
                  </a:lnTo>
                  <a:lnTo>
                    <a:pt x="56769" y="760336"/>
                  </a:lnTo>
                  <a:lnTo>
                    <a:pt x="59436" y="751827"/>
                  </a:lnTo>
                  <a:lnTo>
                    <a:pt x="59436" y="740397"/>
                  </a:lnTo>
                  <a:close/>
                </a:path>
                <a:path w="59690" h="780414">
                  <a:moveTo>
                    <a:pt x="59436" y="25654"/>
                  </a:moveTo>
                  <a:lnTo>
                    <a:pt x="56769" y="19939"/>
                  </a:lnTo>
                  <a:lnTo>
                    <a:pt x="55499" y="14224"/>
                  </a:lnTo>
                  <a:lnTo>
                    <a:pt x="51562" y="8509"/>
                  </a:lnTo>
                  <a:lnTo>
                    <a:pt x="46228" y="4318"/>
                  </a:lnTo>
                  <a:lnTo>
                    <a:pt x="40894" y="2794"/>
                  </a:lnTo>
                  <a:lnTo>
                    <a:pt x="35687" y="0"/>
                  </a:lnTo>
                  <a:lnTo>
                    <a:pt x="23749" y="0"/>
                  </a:lnTo>
                  <a:lnTo>
                    <a:pt x="18542" y="2794"/>
                  </a:lnTo>
                  <a:lnTo>
                    <a:pt x="13208" y="4318"/>
                  </a:lnTo>
                  <a:lnTo>
                    <a:pt x="7874" y="8509"/>
                  </a:lnTo>
                  <a:lnTo>
                    <a:pt x="3937" y="14224"/>
                  </a:lnTo>
                  <a:lnTo>
                    <a:pt x="2667" y="19939"/>
                  </a:lnTo>
                  <a:lnTo>
                    <a:pt x="0" y="25654"/>
                  </a:lnTo>
                  <a:lnTo>
                    <a:pt x="0" y="38354"/>
                  </a:lnTo>
                  <a:lnTo>
                    <a:pt x="2667" y="44069"/>
                  </a:lnTo>
                  <a:lnTo>
                    <a:pt x="3937" y="49784"/>
                  </a:lnTo>
                  <a:lnTo>
                    <a:pt x="7874" y="55499"/>
                  </a:lnTo>
                  <a:lnTo>
                    <a:pt x="13208" y="59690"/>
                  </a:lnTo>
                  <a:lnTo>
                    <a:pt x="18542" y="61214"/>
                  </a:lnTo>
                  <a:lnTo>
                    <a:pt x="23749" y="64008"/>
                  </a:lnTo>
                  <a:lnTo>
                    <a:pt x="35687" y="64008"/>
                  </a:lnTo>
                  <a:lnTo>
                    <a:pt x="40894" y="61214"/>
                  </a:lnTo>
                  <a:lnTo>
                    <a:pt x="46228" y="59690"/>
                  </a:lnTo>
                  <a:lnTo>
                    <a:pt x="51562" y="55499"/>
                  </a:lnTo>
                  <a:lnTo>
                    <a:pt x="55499" y="49784"/>
                  </a:lnTo>
                  <a:lnTo>
                    <a:pt x="56769" y="44069"/>
                  </a:lnTo>
                  <a:lnTo>
                    <a:pt x="59436" y="38354"/>
                  </a:lnTo>
                  <a:lnTo>
                    <a:pt x="59436" y="32766"/>
                  </a:lnTo>
                  <a:lnTo>
                    <a:pt x="59436" y="25654"/>
                  </a:lnTo>
                  <a:close/>
                </a:path>
              </a:pathLst>
            </a:custGeom>
            <a:solidFill>
              <a:srgbClr val="387B2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1" name="object 381"/>
            <p:cNvSpPr/>
            <p:nvPr/>
          </p:nvSpPr>
          <p:spPr>
            <a:xfrm>
              <a:off x="7830311" y="4751832"/>
              <a:ext cx="0" cy="715010"/>
            </a:xfrm>
            <a:custGeom>
              <a:avLst/>
              <a:gdLst/>
              <a:ahLst/>
              <a:cxnLst/>
              <a:rect l="l" t="t" r="r" b="b"/>
              <a:pathLst>
                <a:path h="715010">
                  <a:moveTo>
                    <a:pt x="0" y="0"/>
                  </a:moveTo>
                  <a:lnTo>
                    <a:pt x="0" y="714756"/>
                  </a:lnTo>
                </a:path>
              </a:pathLst>
            </a:custGeom>
            <a:ln w="9144">
              <a:solidFill>
                <a:srgbClr val="387B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2" name="object 382"/>
            <p:cNvSpPr/>
            <p:nvPr/>
          </p:nvSpPr>
          <p:spPr>
            <a:xfrm>
              <a:off x="8769083" y="4719840"/>
              <a:ext cx="58419" cy="780415"/>
            </a:xfrm>
            <a:custGeom>
              <a:avLst/>
              <a:gdLst/>
              <a:ahLst/>
              <a:cxnLst/>
              <a:rect l="l" t="t" r="r" b="b"/>
              <a:pathLst>
                <a:path w="58420" h="780414">
                  <a:moveTo>
                    <a:pt x="57912" y="740397"/>
                  </a:moveTo>
                  <a:lnTo>
                    <a:pt x="56642" y="734682"/>
                  </a:lnTo>
                  <a:lnTo>
                    <a:pt x="52705" y="727570"/>
                  </a:lnTo>
                  <a:lnTo>
                    <a:pt x="50165" y="724776"/>
                  </a:lnTo>
                  <a:lnTo>
                    <a:pt x="46355" y="720458"/>
                  </a:lnTo>
                  <a:lnTo>
                    <a:pt x="41148" y="716140"/>
                  </a:lnTo>
                  <a:lnTo>
                    <a:pt x="34798" y="714743"/>
                  </a:lnTo>
                  <a:lnTo>
                    <a:pt x="24511" y="714743"/>
                  </a:lnTo>
                  <a:lnTo>
                    <a:pt x="18034" y="716140"/>
                  </a:lnTo>
                  <a:lnTo>
                    <a:pt x="14097" y="720458"/>
                  </a:lnTo>
                  <a:lnTo>
                    <a:pt x="9017" y="724776"/>
                  </a:lnTo>
                  <a:lnTo>
                    <a:pt x="5207" y="727570"/>
                  </a:lnTo>
                  <a:lnTo>
                    <a:pt x="2540" y="734682"/>
                  </a:lnTo>
                  <a:lnTo>
                    <a:pt x="0" y="746112"/>
                  </a:lnTo>
                  <a:lnTo>
                    <a:pt x="1270" y="751827"/>
                  </a:lnTo>
                  <a:lnTo>
                    <a:pt x="2540" y="760336"/>
                  </a:lnTo>
                  <a:lnTo>
                    <a:pt x="5207" y="763130"/>
                  </a:lnTo>
                  <a:lnTo>
                    <a:pt x="9017" y="770242"/>
                  </a:lnTo>
                  <a:lnTo>
                    <a:pt x="14097" y="773163"/>
                  </a:lnTo>
                  <a:lnTo>
                    <a:pt x="18034" y="775957"/>
                  </a:lnTo>
                  <a:lnTo>
                    <a:pt x="24511" y="777481"/>
                  </a:lnTo>
                  <a:lnTo>
                    <a:pt x="29591" y="780275"/>
                  </a:lnTo>
                  <a:lnTo>
                    <a:pt x="34798" y="777481"/>
                  </a:lnTo>
                  <a:lnTo>
                    <a:pt x="41148" y="775957"/>
                  </a:lnTo>
                  <a:lnTo>
                    <a:pt x="46355" y="773163"/>
                  </a:lnTo>
                  <a:lnTo>
                    <a:pt x="50165" y="770242"/>
                  </a:lnTo>
                  <a:lnTo>
                    <a:pt x="52705" y="763130"/>
                  </a:lnTo>
                  <a:lnTo>
                    <a:pt x="56642" y="760336"/>
                  </a:lnTo>
                  <a:lnTo>
                    <a:pt x="57912" y="751827"/>
                  </a:lnTo>
                  <a:lnTo>
                    <a:pt x="57912" y="740397"/>
                  </a:lnTo>
                  <a:close/>
                </a:path>
                <a:path w="58420" h="780414">
                  <a:moveTo>
                    <a:pt x="57912" y="25654"/>
                  </a:moveTo>
                  <a:lnTo>
                    <a:pt x="56642" y="19939"/>
                  </a:lnTo>
                  <a:lnTo>
                    <a:pt x="52705" y="14224"/>
                  </a:lnTo>
                  <a:lnTo>
                    <a:pt x="50165" y="8509"/>
                  </a:lnTo>
                  <a:lnTo>
                    <a:pt x="46355" y="4318"/>
                  </a:lnTo>
                  <a:lnTo>
                    <a:pt x="41148" y="2794"/>
                  </a:lnTo>
                  <a:lnTo>
                    <a:pt x="34798" y="0"/>
                  </a:lnTo>
                  <a:lnTo>
                    <a:pt x="24511" y="0"/>
                  </a:lnTo>
                  <a:lnTo>
                    <a:pt x="18034" y="2794"/>
                  </a:lnTo>
                  <a:lnTo>
                    <a:pt x="14097" y="4318"/>
                  </a:lnTo>
                  <a:lnTo>
                    <a:pt x="0" y="32766"/>
                  </a:lnTo>
                  <a:lnTo>
                    <a:pt x="1270" y="38354"/>
                  </a:lnTo>
                  <a:lnTo>
                    <a:pt x="2540" y="44069"/>
                  </a:lnTo>
                  <a:lnTo>
                    <a:pt x="5207" y="49784"/>
                  </a:lnTo>
                  <a:lnTo>
                    <a:pt x="9017" y="55499"/>
                  </a:lnTo>
                  <a:lnTo>
                    <a:pt x="14097" y="59690"/>
                  </a:lnTo>
                  <a:lnTo>
                    <a:pt x="18034" y="61214"/>
                  </a:lnTo>
                  <a:lnTo>
                    <a:pt x="24511" y="64008"/>
                  </a:lnTo>
                  <a:lnTo>
                    <a:pt x="34798" y="64008"/>
                  </a:lnTo>
                  <a:lnTo>
                    <a:pt x="41148" y="61214"/>
                  </a:lnTo>
                  <a:lnTo>
                    <a:pt x="46355" y="59690"/>
                  </a:lnTo>
                  <a:lnTo>
                    <a:pt x="50165" y="55499"/>
                  </a:lnTo>
                  <a:lnTo>
                    <a:pt x="52705" y="49784"/>
                  </a:lnTo>
                  <a:lnTo>
                    <a:pt x="56642" y="44069"/>
                  </a:lnTo>
                  <a:lnTo>
                    <a:pt x="57912" y="38354"/>
                  </a:lnTo>
                  <a:lnTo>
                    <a:pt x="57912" y="25654"/>
                  </a:lnTo>
                  <a:close/>
                </a:path>
              </a:pathLst>
            </a:custGeom>
            <a:solidFill>
              <a:srgbClr val="387B2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3" name="object 383"/>
            <p:cNvSpPr/>
            <p:nvPr/>
          </p:nvSpPr>
          <p:spPr>
            <a:xfrm>
              <a:off x="8799576" y="4751832"/>
              <a:ext cx="0" cy="715010"/>
            </a:xfrm>
            <a:custGeom>
              <a:avLst/>
              <a:gdLst/>
              <a:ahLst/>
              <a:cxnLst/>
              <a:rect l="l" t="t" r="r" b="b"/>
              <a:pathLst>
                <a:path h="715010">
                  <a:moveTo>
                    <a:pt x="0" y="0"/>
                  </a:moveTo>
                  <a:lnTo>
                    <a:pt x="0" y="714756"/>
                  </a:lnTo>
                </a:path>
              </a:pathLst>
            </a:custGeom>
            <a:ln w="9144">
              <a:solidFill>
                <a:srgbClr val="387B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4" name="object 384"/>
            <p:cNvSpPr/>
            <p:nvPr/>
          </p:nvSpPr>
          <p:spPr>
            <a:xfrm>
              <a:off x="6964680" y="4511052"/>
              <a:ext cx="59690" cy="989330"/>
            </a:xfrm>
            <a:custGeom>
              <a:avLst/>
              <a:gdLst/>
              <a:ahLst/>
              <a:cxnLst/>
              <a:rect l="l" t="t" r="r" b="b"/>
              <a:pathLst>
                <a:path w="59690" h="989329">
                  <a:moveTo>
                    <a:pt x="59436" y="954900"/>
                  </a:moveTo>
                  <a:lnTo>
                    <a:pt x="58166" y="949185"/>
                  </a:lnTo>
                  <a:lnTo>
                    <a:pt x="55499" y="943470"/>
                  </a:lnTo>
                  <a:lnTo>
                    <a:pt x="54229" y="936358"/>
                  </a:lnTo>
                  <a:lnTo>
                    <a:pt x="50419" y="933564"/>
                  </a:lnTo>
                  <a:lnTo>
                    <a:pt x="45212" y="929246"/>
                  </a:lnTo>
                  <a:lnTo>
                    <a:pt x="41402" y="924928"/>
                  </a:lnTo>
                  <a:lnTo>
                    <a:pt x="36195" y="923531"/>
                  </a:lnTo>
                  <a:lnTo>
                    <a:pt x="23241" y="923531"/>
                  </a:lnTo>
                  <a:lnTo>
                    <a:pt x="18034" y="924928"/>
                  </a:lnTo>
                  <a:lnTo>
                    <a:pt x="12954" y="929246"/>
                  </a:lnTo>
                  <a:lnTo>
                    <a:pt x="9017" y="933564"/>
                  </a:lnTo>
                  <a:lnTo>
                    <a:pt x="5207" y="936358"/>
                  </a:lnTo>
                  <a:lnTo>
                    <a:pt x="2540" y="943470"/>
                  </a:lnTo>
                  <a:lnTo>
                    <a:pt x="0" y="949185"/>
                  </a:lnTo>
                  <a:lnTo>
                    <a:pt x="0" y="960615"/>
                  </a:lnTo>
                  <a:lnTo>
                    <a:pt x="2540" y="969124"/>
                  </a:lnTo>
                  <a:lnTo>
                    <a:pt x="5207" y="971918"/>
                  </a:lnTo>
                  <a:lnTo>
                    <a:pt x="9017" y="979030"/>
                  </a:lnTo>
                  <a:lnTo>
                    <a:pt x="12954" y="981951"/>
                  </a:lnTo>
                  <a:lnTo>
                    <a:pt x="18034" y="984745"/>
                  </a:lnTo>
                  <a:lnTo>
                    <a:pt x="23241" y="986269"/>
                  </a:lnTo>
                  <a:lnTo>
                    <a:pt x="28448" y="989063"/>
                  </a:lnTo>
                  <a:lnTo>
                    <a:pt x="36195" y="986269"/>
                  </a:lnTo>
                  <a:lnTo>
                    <a:pt x="41402" y="984745"/>
                  </a:lnTo>
                  <a:lnTo>
                    <a:pt x="45212" y="981951"/>
                  </a:lnTo>
                  <a:lnTo>
                    <a:pt x="50419" y="979030"/>
                  </a:lnTo>
                  <a:lnTo>
                    <a:pt x="54229" y="971918"/>
                  </a:lnTo>
                  <a:lnTo>
                    <a:pt x="55499" y="969124"/>
                  </a:lnTo>
                  <a:lnTo>
                    <a:pt x="58166" y="960615"/>
                  </a:lnTo>
                  <a:lnTo>
                    <a:pt x="59436" y="954900"/>
                  </a:lnTo>
                  <a:close/>
                </a:path>
                <a:path w="59690" h="989329">
                  <a:moveTo>
                    <a:pt x="59436" y="31242"/>
                  </a:moveTo>
                  <a:lnTo>
                    <a:pt x="58166" y="25527"/>
                  </a:lnTo>
                  <a:lnTo>
                    <a:pt x="55499" y="19939"/>
                  </a:lnTo>
                  <a:lnTo>
                    <a:pt x="54229" y="14224"/>
                  </a:lnTo>
                  <a:lnTo>
                    <a:pt x="50419" y="7112"/>
                  </a:lnTo>
                  <a:lnTo>
                    <a:pt x="45212" y="4318"/>
                  </a:lnTo>
                  <a:lnTo>
                    <a:pt x="41402" y="1397"/>
                  </a:lnTo>
                  <a:lnTo>
                    <a:pt x="36195" y="0"/>
                  </a:lnTo>
                  <a:lnTo>
                    <a:pt x="23241" y="0"/>
                  </a:lnTo>
                  <a:lnTo>
                    <a:pt x="0" y="25527"/>
                  </a:lnTo>
                  <a:lnTo>
                    <a:pt x="0" y="36957"/>
                  </a:lnTo>
                  <a:lnTo>
                    <a:pt x="2540" y="42545"/>
                  </a:lnTo>
                  <a:lnTo>
                    <a:pt x="5207" y="49657"/>
                  </a:lnTo>
                  <a:lnTo>
                    <a:pt x="9017" y="55372"/>
                  </a:lnTo>
                  <a:lnTo>
                    <a:pt x="12954" y="59690"/>
                  </a:lnTo>
                  <a:lnTo>
                    <a:pt x="23241" y="62484"/>
                  </a:lnTo>
                  <a:lnTo>
                    <a:pt x="36195" y="62484"/>
                  </a:lnTo>
                  <a:lnTo>
                    <a:pt x="55499" y="42545"/>
                  </a:lnTo>
                  <a:lnTo>
                    <a:pt x="58166" y="36957"/>
                  </a:lnTo>
                  <a:lnTo>
                    <a:pt x="59436" y="31242"/>
                  </a:lnTo>
                  <a:close/>
                </a:path>
              </a:pathLst>
            </a:custGeom>
            <a:solidFill>
              <a:srgbClr val="AABC1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5" name="object 385"/>
            <p:cNvSpPr/>
            <p:nvPr/>
          </p:nvSpPr>
          <p:spPr>
            <a:xfrm>
              <a:off x="6993636" y="4541519"/>
              <a:ext cx="0" cy="925194"/>
            </a:xfrm>
            <a:custGeom>
              <a:avLst/>
              <a:gdLst/>
              <a:ahLst/>
              <a:cxnLst/>
              <a:rect l="l" t="t" r="r" b="b"/>
              <a:pathLst>
                <a:path h="925195">
                  <a:moveTo>
                    <a:pt x="0" y="0"/>
                  </a:moveTo>
                  <a:lnTo>
                    <a:pt x="0" y="925068"/>
                  </a:lnTo>
                </a:path>
              </a:pathLst>
            </a:custGeom>
            <a:ln w="9144">
              <a:solidFill>
                <a:srgbClr val="AABC1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6" name="object 386"/>
            <p:cNvSpPr/>
            <p:nvPr/>
          </p:nvSpPr>
          <p:spPr>
            <a:xfrm>
              <a:off x="7933944" y="4511052"/>
              <a:ext cx="58419" cy="989330"/>
            </a:xfrm>
            <a:custGeom>
              <a:avLst/>
              <a:gdLst/>
              <a:ahLst/>
              <a:cxnLst/>
              <a:rect l="l" t="t" r="r" b="b"/>
              <a:pathLst>
                <a:path w="58420" h="989329">
                  <a:moveTo>
                    <a:pt x="57912" y="949185"/>
                  </a:moveTo>
                  <a:lnTo>
                    <a:pt x="56642" y="943470"/>
                  </a:lnTo>
                  <a:lnTo>
                    <a:pt x="53975" y="936358"/>
                  </a:lnTo>
                  <a:lnTo>
                    <a:pt x="51308" y="933564"/>
                  </a:lnTo>
                  <a:lnTo>
                    <a:pt x="44704" y="929246"/>
                  </a:lnTo>
                  <a:lnTo>
                    <a:pt x="39497" y="924928"/>
                  </a:lnTo>
                  <a:lnTo>
                    <a:pt x="34163" y="923531"/>
                  </a:lnTo>
                  <a:lnTo>
                    <a:pt x="23749" y="923531"/>
                  </a:lnTo>
                  <a:lnTo>
                    <a:pt x="0" y="949185"/>
                  </a:lnTo>
                  <a:lnTo>
                    <a:pt x="0" y="960615"/>
                  </a:lnTo>
                  <a:lnTo>
                    <a:pt x="1270" y="969124"/>
                  </a:lnTo>
                  <a:lnTo>
                    <a:pt x="3937" y="971918"/>
                  </a:lnTo>
                  <a:lnTo>
                    <a:pt x="6604" y="979030"/>
                  </a:lnTo>
                  <a:lnTo>
                    <a:pt x="11811" y="981951"/>
                  </a:lnTo>
                  <a:lnTo>
                    <a:pt x="18415" y="984745"/>
                  </a:lnTo>
                  <a:lnTo>
                    <a:pt x="23749" y="986269"/>
                  </a:lnTo>
                  <a:lnTo>
                    <a:pt x="28956" y="989063"/>
                  </a:lnTo>
                  <a:lnTo>
                    <a:pt x="34163" y="986269"/>
                  </a:lnTo>
                  <a:lnTo>
                    <a:pt x="39497" y="984745"/>
                  </a:lnTo>
                  <a:lnTo>
                    <a:pt x="44704" y="981951"/>
                  </a:lnTo>
                  <a:lnTo>
                    <a:pt x="51308" y="979030"/>
                  </a:lnTo>
                  <a:lnTo>
                    <a:pt x="53975" y="971918"/>
                  </a:lnTo>
                  <a:lnTo>
                    <a:pt x="56642" y="969124"/>
                  </a:lnTo>
                  <a:lnTo>
                    <a:pt x="57912" y="960615"/>
                  </a:lnTo>
                  <a:lnTo>
                    <a:pt x="57912" y="949185"/>
                  </a:lnTo>
                  <a:close/>
                </a:path>
                <a:path w="58420" h="989329">
                  <a:moveTo>
                    <a:pt x="57912" y="25527"/>
                  </a:moveTo>
                  <a:lnTo>
                    <a:pt x="56642" y="19939"/>
                  </a:lnTo>
                  <a:lnTo>
                    <a:pt x="53975" y="14224"/>
                  </a:lnTo>
                  <a:lnTo>
                    <a:pt x="51308" y="7112"/>
                  </a:lnTo>
                  <a:lnTo>
                    <a:pt x="44704" y="4318"/>
                  </a:lnTo>
                  <a:lnTo>
                    <a:pt x="39497" y="1397"/>
                  </a:lnTo>
                  <a:lnTo>
                    <a:pt x="34163" y="0"/>
                  </a:lnTo>
                  <a:lnTo>
                    <a:pt x="23749" y="0"/>
                  </a:lnTo>
                  <a:lnTo>
                    <a:pt x="18415" y="1397"/>
                  </a:lnTo>
                  <a:lnTo>
                    <a:pt x="11811" y="4318"/>
                  </a:lnTo>
                  <a:lnTo>
                    <a:pt x="6604" y="7112"/>
                  </a:lnTo>
                  <a:lnTo>
                    <a:pt x="3937" y="14224"/>
                  </a:lnTo>
                  <a:lnTo>
                    <a:pt x="1270" y="19939"/>
                  </a:lnTo>
                  <a:lnTo>
                    <a:pt x="0" y="25527"/>
                  </a:lnTo>
                  <a:lnTo>
                    <a:pt x="0" y="36957"/>
                  </a:lnTo>
                  <a:lnTo>
                    <a:pt x="18415" y="61087"/>
                  </a:lnTo>
                  <a:lnTo>
                    <a:pt x="23749" y="62484"/>
                  </a:lnTo>
                  <a:lnTo>
                    <a:pt x="34163" y="62484"/>
                  </a:lnTo>
                  <a:lnTo>
                    <a:pt x="44704" y="59690"/>
                  </a:lnTo>
                  <a:lnTo>
                    <a:pt x="51308" y="55372"/>
                  </a:lnTo>
                  <a:lnTo>
                    <a:pt x="53975" y="49657"/>
                  </a:lnTo>
                  <a:lnTo>
                    <a:pt x="56642" y="42545"/>
                  </a:lnTo>
                  <a:lnTo>
                    <a:pt x="57912" y="36957"/>
                  </a:lnTo>
                  <a:lnTo>
                    <a:pt x="57912" y="31242"/>
                  </a:lnTo>
                  <a:lnTo>
                    <a:pt x="57912" y="25527"/>
                  </a:lnTo>
                  <a:close/>
                </a:path>
              </a:pathLst>
            </a:custGeom>
            <a:solidFill>
              <a:srgbClr val="AABC1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7" name="object 387"/>
            <p:cNvSpPr/>
            <p:nvPr/>
          </p:nvSpPr>
          <p:spPr>
            <a:xfrm>
              <a:off x="7962900" y="4541519"/>
              <a:ext cx="0" cy="925194"/>
            </a:xfrm>
            <a:custGeom>
              <a:avLst/>
              <a:gdLst/>
              <a:ahLst/>
              <a:cxnLst/>
              <a:rect l="l" t="t" r="r" b="b"/>
              <a:pathLst>
                <a:path h="925195">
                  <a:moveTo>
                    <a:pt x="0" y="0"/>
                  </a:moveTo>
                  <a:lnTo>
                    <a:pt x="0" y="925068"/>
                  </a:lnTo>
                </a:path>
              </a:pathLst>
            </a:custGeom>
            <a:ln w="9144">
              <a:solidFill>
                <a:srgbClr val="AABC1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8" name="object 388"/>
            <p:cNvSpPr/>
            <p:nvPr/>
          </p:nvSpPr>
          <p:spPr>
            <a:xfrm>
              <a:off x="8901671" y="4511052"/>
              <a:ext cx="59690" cy="989330"/>
            </a:xfrm>
            <a:custGeom>
              <a:avLst/>
              <a:gdLst/>
              <a:ahLst/>
              <a:cxnLst/>
              <a:rect l="l" t="t" r="r" b="b"/>
              <a:pathLst>
                <a:path w="59690" h="989329">
                  <a:moveTo>
                    <a:pt x="59436" y="949185"/>
                  </a:moveTo>
                  <a:lnTo>
                    <a:pt x="56896" y="943470"/>
                  </a:lnTo>
                  <a:lnTo>
                    <a:pt x="54229" y="936358"/>
                  </a:lnTo>
                  <a:lnTo>
                    <a:pt x="50419" y="933564"/>
                  </a:lnTo>
                  <a:lnTo>
                    <a:pt x="46482" y="929246"/>
                  </a:lnTo>
                  <a:lnTo>
                    <a:pt x="41402" y="924928"/>
                  </a:lnTo>
                  <a:lnTo>
                    <a:pt x="36195" y="923531"/>
                  </a:lnTo>
                  <a:lnTo>
                    <a:pt x="24511" y="923531"/>
                  </a:lnTo>
                  <a:lnTo>
                    <a:pt x="18034" y="924928"/>
                  </a:lnTo>
                  <a:lnTo>
                    <a:pt x="14224" y="929246"/>
                  </a:lnTo>
                  <a:lnTo>
                    <a:pt x="9017" y="933564"/>
                  </a:lnTo>
                  <a:lnTo>
                    <a:pt x="5207" y="936358"/>
                  </a:lnTo>
                  <a:lnTo>
                    <a:pt x="3937" y="943470"/>
                  </a:lnTo>
                  <a:lnTo>
                    <a:pt x="1270" y="949185"/>
                  </a:lnTo>
                  <a:lnTo>
                    <a:pt x="0" y="954900"/>
                  </a:lnTo>
                  <a:lnTo>
                    <a:pt x="1270" y="960615"/>
                  </a:lnTo>
                  <a:lnTo>
                    <a:pt x="3937" y="969124"/>
                  </a:lnTo>
                  <a:lnTo>
                    <a:pt x="5207" y="971918"/>
                  </a:lnTo>
                  <a:lnTo>
                    <a:pt x="9017" y="979030"/>
                  </a:lnTo>
                  <a:lnTo>
                    <a:pt x="14224" y="981951"/>
                  </a:lnTo>
                  <a:lnTo>
                    <a:pt x="18034" y="984745"/>
                  </a:lnTo>
                  <a:lnTo>
                    <a:pt x="24511" y="986269"/>
                  </a:lnTo>
                  <a:lnTo>
                    <a:pt x="30988" y="989063"/>
                  </a:lnTo>
                  <a:lnTo>
                    <a:pt x="36195" y="986269"/>
                  </a:lnTo>
                  <a:lnTo>
                    <a:pt x="41402" y="984745"/>
                  </a:lnTo>
                  <a:lnTo>
                    <a:pt x="46482" y="981951"/>
                  </a:lnTo>
                  <a:lnTo>
                    <a:pt x="50419" y="979030"/>
                  </a:lnTo>
                  <a:lnTo>
                    <a:pt x="54229" y="971918"/>
                  </a:lnTo>
                  <a:lnTo>
                    <a:pt x="56896" y="969124"/>
                  </a:lnTo>
                  <a:lnTo>
                    <a:pt x="59436" y="960615"/>
                  </a:lnTo>
                  <a:lnTo>
                    <a:pt x="59436" y="949185"/>
                  </a:lnTo>
                  <a:close/>
                </a:path>
                <a:path w="59690" h="989329">
                  <a:moveTo>
                    <a:pt x="59436" y="25527"/>
                  </a:moveTo>
                  <a:lnTo>
                    <a:pt x="36195" y="0"/>
                  </a:lnTo>
                  <a:lnTo>
                    <a:pt x="24511" y="0"/>
                  </a:lnTo>
                  <a:lnTo>
                    <a:pt x="18034" y="1397"/>
                  </a:lnTo>
                  <a:lnTo>
                    <a:pt x="14224" y="4318"/>
                  </a:lnTo>
                  <a:lnTo>
                    <a:pt x="9017" y="7112"/>
                  </a:lnTo>
                  <a:lnTo>
                    <a:pt x="5207" y="14224"/>
                  </a:lnTo>
                  <a:lnTo>
                    <a:pt x="3937" y="19939"/>
                  </a:lnTo>
                  <a:lnTo>
                    <a:pt x="1270" y="25527"/>
                  </a:lnTo>
                  <a:lnTo>
                    <a:pt x="0" y="31242"/>
                  </a:lnTo>
                  <a:lnTo>
                    <a:pt x="1270" y="36957"/>
                  </a:lnTo>
                  <a:lnTo>
                    <a:pt x="3937" y="42545"/>
                  </a:lnTo>
                  <a:lnTo>
                    <a:pt x="5207" y="49657"/>
                  </a:lnTo>
                  <a:lnTo>
                    <a:pt x="9017" y="55372"/>
                  </a:lnTo>
                  <a:lnTo>
                    <a:pt x="14224" y="59690"/>
                  </a:lnTo>
                  <a:lnTo>
                    <a:pt x="18034" y="61087"/>
                  </a:lnTo>
                  <a:lnTo>
                    <a:pt x="24511" y="62484"/>
                  </a:lnTo>
                  <a:lnTo>
                    <a:pt x="36195" y="62484"/>
                  </a:lnTo>
                  <a:lnTo>
                    <a:pt x="46482" y="59690"/>
                  </a:lnTo>
                  <a:lnTo>
                    <a:pt x="50419" y="55372"/>
                  </a:lnTo>
                  <a:lnTo>
                    <a:pt x="54229" y="49657"/>
                  </a:lnTo>
                  <a:lnTo>
                    <a:pt x="56896" y="42545"/>
                  </a:lnTo>
                  <a:lnTo>
                    <a:pt x="59436" y="36957"/>
                  </a:lnTo>
                  <a:lnTo>
                    <a:pt x="59436" y="25527"/>
                  </a:lnTo>
                  <a:close/>
                </a:path>
              </a:pathLst>
            </a:custGeom>
            <a:solidFill>
              <a:srgbClr val="AABC1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9" name="object 389"/>
            <p:cNvSpPr/>
            <p:nvPr/>
          </p:nvSpPr>
          <p:spPr>
            <a:xfrm>
              <a:off x="8932164" y="4541519"/>
              <a:ext cx="0" cy="925194"/>
            </a:xfrm>
            <a:custGeom>
              <a:avLst/>
              <a:gdLst/>
              <a:ahLst/>
              <a:cxnLst/>
              <a:rect l="l" t="t" r="r" b="b"/>
              <a:pathLst>
                <a:path h="925195">
                  <a:moveTo>
                    <a:pt x="0" y="0"/>
                  </a:moveTo>
                  <a:lnTo>
                    <a:pt x="0" y="925068"/>
                  </a:lnTo>
                </a:path>
              </a:pathLst>
            </a:custGeom>
            <a:ln w="9144">
              <a:solidFill>
                <a:srgbClr val="AABC1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0" name="object 390"/>
            <p:cNvSpPr/>
            <p:nvPr/>
          </p:nvSpPr>
          <p:spPr>
            <a:xfrm>
              <a:off x="7097268" y="4299203"/>
              <a:ext cx="59690" cy="1201420"/>
            </a:xfrm>
            <a:custGeom>
              <a:avLst/>
              <a:gdLst/>
              <a:ahLst/>
              <a:cxnLst/>
              <a:rect l="l" t="t" r="r" b="b"/>
              <a:pathLst>
                <a:path w="59690" h="1201420">
                  <a:moveTo>
                    <a:pt x="59436" y="1166749"/>
                  </a:moveTo>
                  <a:lnTo>
                    <a:pt x="56896" y="1155319"/>
                  </a:lnTo>
                  <a:lnTo>
                    <a:pt x="54229" y="1148207"/>
                  </a:lnTo>
                  <a:lnTo>
                    <a:pt x="50419" y="1145413"/>
                  </a:lnTo>
                  <a:lnTo>
                    <a:pt x="45212" y="1141095"/>
                  </a:lnTo>
                  <a:lnTo>
                    <a:pt x="41402" y="1136777"/>
                  </a:lnTo>
                  <a:lnTo>
                    <a:pt x="36195" y="1135380"/>
                  </a:lnTo>
                  <a:lnTo>
                    <a:pt x="24511" y="1135380"/>
                  </a:lnTo>
                  <a:lnTo>
                    <a:pt x="0" y="1161034"/>
                  </a:lnTo>
                  <a:lnTo>
                    <a:pt x="0" y="1172464"/>
                  </a:lnTo>
                  <a:lnTo>
                    <a:pt x="2540" y="1180973"/>
                  </a:lnTo>
                  <a:lnTo>
                    <a:pt x="6477" y="1183767"/>
                  </a:lnTo>
                  <a:lnTo>
                    <a:pt x="9017" y="1190879"/>
                  </a:lnTo>
                  <a:lnTo>
                    <a:pt x="12954" y="1193800"/>
                  </a:lnTo>
                  <a:lnTo>
                    <a:pt x="18034" y="1196594"/>
                  </a:lnTo>
                  <a:lnTo>
                    <a:pt x="24511" y="1198118"/>
                  </a:lnTo>
                  <a:lnTo>
                    <a:pt x="29718" y="1200912"/>
                  </a:lnTo>
                  <a:lnTo>
                    <a:pt x="36195" y="1198118"/>
                  </a:lnTo>
                  <a:lnTo>
                    <a:pt x="41402" y="1196594"/>
                  </a:lnTo>
                  <a:lnTo>
                    <a:pt x="45212" y="1193800"/>
                  </a:lnTo>
                  <a:lnTo>
                    <a:pt x="50419" y="1190879"/>
                  </a:lnTo>
                  <a:lnTo>
                    <a:pt x="54229" y="1183767"/>
                  </a:lnTo>
                  <a:lnTo>
                    <a:pt x="56896" y="1180973"/>
                  </a:lnTo>
                  <a:lnTo>
                    <a:pt x="58166" y="1172464"/>
                  </a:lnTo>
                  <a:lnTo>
                    <a:pt x="59436" y="1166749"/>
                  </a:lnTo>
                  <a:close/>
                </a:path>
                <a:path w="59690" h="1201420">
                  <a:moveTo>
                    <a:pt x="59436" y="33401"/>
                  </a:moveTo>
                  <a:lnTo>
                    <a:pt x="41402" y="4191"/>
                  </a:lnTo>
                  <a:lnTo>
                    <a:pt x="36195" y="1397"/>
                  </a:lnTo>
                  <a:lnTo>
                    <a:pt x="29718" y="0"/>
                  </a:lnTo>
                  <a:lnTo>
                    <a:pt x="24511" y="1397"/>
                  </a:lnTo>
                  <a:lnTo>
                    <a:pt x="18034" y="4191"/>
                  </a:lnTo>
                  <a:lnTo>
                    <a:pt x="12954" y="5588"/>
                  </a:lnTo>
                  <a:lnTo>
                    <a:pt x="9017" y="9779"/>
                  </a:lnTo>
                  <a:lnTo>
                    <a:pt x="6477" y="15367"/>
                  </a:lnTo>
                  <a:lnTo>
                    <a:pt x="2540" y="19431"/>
                  </a:lnTo>
                  <a:lnTo>
                    <a:pt x="0" y="25019"/>
                  </a:lnTo>
                  <a:lnTo>
                    <a:pt x="0" y="38989"/>
                  </a:lnTo>
                  <a:lnTo>
                    <a:pt x="2540" y="44577"/>
                  </a:lnTo>
                  <a:lnTo>
                    <a:pt x="6477" y="50038"/>
                  </a:lnTo>
                  <a:lnTo>
                    <a:pt x="9017" y="54229"/>
                  </a:lnTo>
                  <a:lnTo>
                    <a:pt x="12954" y="58420"/>
                  </a:lnTo>
                  <a:lnTo>
                    <a:pt x="18034" y="61214"/>
                  </a:lnTo>
                  <a:lnTo>
                    <a:pt x="24511" y="64008"/>
                  </a:lnTo>
                  <a:lnTo>
                    <a:pt x="36195" y="64008"/>
                  </a:lnTo>
                  <a:lnTo>
                    <a:pt x="56896" y="44577"/>
                  </a:lnTo>
                  <a:lnTo>
                    <a:pt x="59436" y="33401"/>
                  </a:lnTo>
                  <a:close/>
                </a:path>
              </a:pathLst>
            </a:custGeom>
            <a:solidFill>
              <a:srgbClr val="6CB33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1" name="object 391"/>
            <p:cNvSpPr/>
            <p:nvPr/>
          </p:nvSpPr>
          <p:spPr>
            <a:xfrm>
              <a:off x="7126223" y="4332732"/>
              <a:ext cx="0" cy="1134110"/>
            </a:xfrm>
            <a:custGeom>
              <a:avLst/>
              <a:gdLst/>
              <a:ahLst/>
              <a:cxnLst/>
              <a:rect l="l" t="t" r="r" b="b"/>
              <a:pathLst>
                <a:path h="1134110">
                  <a:moveTo>
                    <a:pt x="0" y="0"/>
                  </a:moveTo>
                  <a:lnTo>
                    <a:pt x="0" y="1133856"/>
                  </a:lnTo>
                </a:path>
              </a:pathLst>
            </a:custGeom>
            <a:ln w="9144">
              <a:solidFill>
                <a:srgbClr val="6CB33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2" name="object 392"/>
            <p:cNvSpPr/>
            <p:nvPr/>
          </p:nvSpPr>
          <p:spPr>
            <a:xfrm>
              <a:off x="8066532" y="4299203"/>
              <a:ext cx="59690" cy="1201420"/>
            </a:xfrm>
            <a:custGeom>
              <a:avLst/>
              <a:gdLst/>
              <a:ahLst/>
              <a:cxnLst/>
              <a:rect l="l" t="t" r="r" b="b"/>
              <a:pathLst>
                <a:path w="59690" h="1201420">
                  <a:moveTo>
                    <a:pt x="59436" y="1161034"/>
                  </a:moveTo>
                  <a:lnTo>
                    <a:pt x="56769" y="1155319"/>
                  </a:lnTo>
                  <a:lnTo>
                    <a:pt x="55499" y="1148207"/>
                  </a:lnTo>
                  <a:lnTo>
                    <a:pt x="51562" y="1145413"/>
                  </a:lnTo>
                  <a:lnTo>
                    <a:pt x="40894" y="1136777"/>
                  </a:lnTo>
                  <a:lnTo>
                    <a:pt x="34290" y="1135380"/>
                  </a:lnTo>
                  <a:lnTo>
                    <a:pt x="23749" y="1135380"/>
                  </a:lnTo>
                  <a:lnTo>
                    <a:pt x="18542" y="1136777"/>
                  </a:lnTo>
                  <a:lnTo>
                    <a:pt x="7874" y="1145413"/>
                  </a:lnTo>
                  <a:lnTo>
                    <a:pt x="3937" y="1148207"/>
                  </a:lnTo>
                  <a:lnTo>
                    <a:pt x="1270" y="1155319"/>
                  </a:lnTo>
                  <a:lnTo>
                    <a:pt x="0" y="1161034"/>
                  </a:lnTo>
                  <a:lnTo>
                    <a:pt x="0" y="1172464"/>
                  </a:lnTo>
                  <a:lnTo>
                    <a:pt x="1270" y="1180973"/>
                  </a:lnTo>
                  <a:lnTo>
                    <a:pt x="3937" y="1183767"/>
                  </a:lnTo>
                  <a:lnTo>
                    <a:pt x="7874" y="1190879"/>
                  </a:lnTo>
                  <a:lnTo>
                    <a:pt x="13208" y="1193800"/>
                  </a:lnTo>
                  <a:lnTo>
                    <a:pt x="18542" y="1196594"/>
                  </a:lnTo>
                  <a:lnTo>
                    <a:pt x="23749" y="1198118"/>
                  </a:lnTo>
                  <a:lnTo>
                    <a:pt x="29083" y="1200912"/>
                  </a:lnTo>
                  <a:lnTo>
                    <a:pt x="34290" y="1198118"/>
                  </a:lnTo>
                  <a:lnTo>
                    <a:pt x="40894" y="1196594"/>
                  </a:lnTo>
                  <a:lnTo>
                    <a:pt x="46228" y="1193800"/>
                  </a:lnTo>
                  <a:lnTo>
                    <a:pt x="51562" y="1190879"/>
                  </a:lnTo>
                  <a:lnTo>
                    <a:pt x="55499" y="1183767"/>
                  </a:lnTo>
                  <a:lnTo>
                    <a:pt x="56769" y="1180973"/>
                  </a:lnTo>
                  <a:lnTo>
                    <a:pt x="59436" y="1172464"/>
                  </a:lnTo>
                  <a:lnTo>
                    <a:pt x="59436" y="1161034"/>
                  </a:lnTo>
                  <a:close/>
                </a:path>
                <a:path w="59690" h="1201420">
                  <a:moveTo>
                    <a:pt x="59436" y="25019"/>
                  </a:moveTo>
                  <a:lnTo>
                    <a:pt x="56769" y="19431"/>
                  </a:lnTo>
                  <a:lnTo>
                    <a:pt x="55499" y="15367"/>
                  </a:lnTo>
                  <a:lnTo>
                    <a:pt x="51562" y="9779"/>
                  </a:lnTo>
                  <a:lnTo>
                    <a:pt x="46228" y="5588"/>
                  </a:lnTo>
                  <a:lnTo>
                    <a:pt x="40894" y="4191"/>
                  </a:lnTo>
                  <a:lnTo>
                    <a:pt x="34290" y="1397"/>
                  </a:lnTo>
                  <a:lnTo>
                    <a:pt x="29083" y="0"/>
                  </a:lnTo>
                  <a:lnTo>
                    <a:pt x="23749" y="1397"/>
                  </a:lnTo>
                  <a:lnTo>
                    <a:pt x="18542" y="4191"/>
                  </a:lnTo>
                  <a:lnTo>
                    <a:pt x="13208" y="5588"/>
                  </a:lnTo>
                  <a:lnTo>
                    <a:pt x="7874" y="9779"/>
                  </a:lnTo>
                  <a:lnTo>
                    <a:pt x="3937" y="15367"/>
                  </a:lnTo>
                  <a:lnTo>
                    <a:pt x="1270" y="19431"/>
                  </a:lnTo>
                  <a:lnTo>
                    <a:pt x="0" y="25019"/>
                  </a:lnTo>
                  <a:lnTo>
                    <a:pt x="0" y="38989"/>
                  </a:lnTo>
                  <a:lnTo>
                    <a:pt x="18542" y="61214"/>
                  </a:lnTo>
                  <a:lnTo>
                    <a:pt x="23749" y="64008"/>
                  </a:lnTo>
                  <a:lnTo>
                    <a:pt x="34290" y="64008"/>
                  </a:lnTo>
                  <a:lnTo>
                    <a:pt x="40894" y="61214"/>
                  </a:lnTo>
                  <a:lnTo>
                    <a:pt x="46228" y="58420"/>
                  </a:lnTo>
                  <a:lnTo>
                    <a:pt x="51562" y="54229"/>
                  </a:lnTo>
                  <a:lnTo>
                    <a:pt x="55499" y="50038"/>
                  </a:lnTo>
                  <a:lnTo>
                    <a:pt x="56769" y="44577"/>
                  </a:lnTo>
                  <a:lnTo>
                    <a:pt x="59436" y="38989"/>
                  </a:lnTo>
                  <a:lnTo>
                    <a:pt x="59436" y="25019"/>
                  </a:lnTo>
                  <a:close/>
                </a:path>
              </a:pathLst>
            </a:custGeom>
            <a:solidFill>
              <a:srgbClr val="6CB33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3" name="object 393"/>
            <p:cNvSpPr/>
            <p:nvPr/>
          </p:nvSpPr>
          <p:spPr>
            <a:xfrm>
              <a:off x="8095488" y="4332732"/>
              <a:ext cx="0" cy="1134110"/>
            </a:xfrm>
            <a:custGeom>
              <a:avLst/>
              <a:gdLst/>
              <a:ahLst/>
              <a:cxnLst/>
              <a:rect l="l" t="t" r="r" b="b"/>
              <a:pathLst>
                <a:path h="1134110">
                  <a:moveTo>
                    <a:pt x="0" y="0"/>
                  </a:moveTo>
                  <a:lnTo>
                    <a:pt x="0" y="1133856"/>
                  </a:lnTo>
                </a:path>
              </a:pathLst>
            </a:custGeom>
            <a:ln w="9144">
              <a:solidFill>
                <a:srgbClr val="6CB33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4" name="object 394"/>
            <p:cNvSpPr/>
            <p:nvPr/>
          </p:nvSpPr>
          <p:spPr>
            <a:xfrm>
              <a:off x="9034259" y="4299203"/>
              <a:ext cx="59690" cy="1201420"/>
            </a:xfrm>
            <a:custGeom>
              <a:avLst/>
              <a:gdLst/>
              <a:ahLst/>
              <a:cxnLst/>
              <a:rect l="l" t="t" r="r" b="b"/>
              <a:pathLst>
                <a:path w="59690" h="1201420">
                  <a:moveTo>
                    <a:pt x="59436" y="1161034"/>
                  </a:moveTo>
                  <a:lnTo>
                    <a:pt x="58166" y="1155319"/>
                  </a:lnTo>
                  <a:lnTo>
                    <a:pt x="54229" y="1148207"/>
                  </a:lnTo>
                  <a:lnTo>
                    <a:pt x="50419" y="1145413"/>
                  </a:lnTo>
                  <a:lnTo>
                    <a:pt x="46482" y="1141095"/>
                  </a:lnTo>
                  <a:lnTo>
                    <a:pt x="41402" y="1136777"/>
                  </a:lnTo>
                  <a:lnTo>
                    <a:pt x="36195" y="1135380"/>
                  </a:lnTo>
                  <a:lnTo>
                    <a:pt x="25781" y="1135380"/>
                  </a:lnTo>
                  <a:lnTo>
                    <a:pt x="18034" y="1136777"/>
                  </a:lnTo>
                  <a:lnTo>
                    <a:pt x="14224" y="1141095"/>
                  </a:lnTo>
                  <a:lnTo>
                    <a:pt x="9017" y="1145413"/>
                  </a:lnTo>
                  <a:lnTo>
                    <a:pt x="6477" y="1148207"/>
                  </a:lnTo>
                  <a:lnTo>
                    <a:pt x="3937" y="1155319"/>
                  </a:lnTo>
                  <a:lnTo>
                    <a:pt x="2540" y="1161034"/>
                  </a:lnTo>
                  <a:lnTo>
                    <a:pt x="0" y="1166749"/>
                  </a:lnTo>
                  <a:lnTo>
                    <a:pt x="2540" y="1172464"/>
                  </a:lnTo>
                  <a:lnTo>
                    <a:pt x="3937" y="1180973"/>
                  </a:lnTo>
                  <a:lnTo>
                    <a:pt x="6477" y="1183767"/>
                  </a:lnTo>
                  <a:lnTo>
                    <a:pt x="9017" y="1190879"/>
                  </a:lnTo>
                  <a:lnTo>
                    <a:pt x="14224" y="1193800"/>
                  </a:lnTo>
                  <a:lnTo>
                    <a:pt x="18034" y="1196594"/>
                  </a:lnTo>
                  <a:lnTo>
                    <a:pt x="25781" y="1198118"/>
                  </a:lnTo>
                  <a:lnTo>
                    <a:pt x="30988" y="1200912"/>
                  </a:lnTo>
                  <a:lnTo>
                    <a:pt x="36195" y="1198118"/>
                  </a:lnTo>
                  <a:lnTo>
                    <a:pt x="41402" y="1196594"/>
                  </a:lnTo>
                  <a:lnTo>
                    <a:pt x="46482" y="1193800"/>
                  </a:lnTo>
                  <a:lnTo>
                    <a:pt x="50419" y="1190879"/>
                  </a:lnTo>
                  <a:lnTo>
                    <a:pt x="54229" y="1183767"/>
                  </a:lnTo>
                  <a:lnTo>
                    <a:pt x="58166" y="1180973"/>
                  </a:lnTo>
                  <a:lnTo>
                    <a:pt x="59436" y="1172464"/>
                  </a:lnTo>
                  <a:lnTo>
                    <a:pt x="59436" y="1161034"/>
                  </a:lnTo>
                  <a:close/>
                </a:path>
                <a:path w="59690" h="1201420">
                  <a:moveTo>
                    <a:pt x="59436" y="25019"/>
                  </a:moveTo>
                  <a:lnTo>
                    <a:pt x="58166" y="19431"/>
                  </a:lnTo>
                  <a:lnTo>
                    <a:pt x="54229" y="15367"/>
                  </a:lnTo>
                  <a:lnTo>
                    <a:pt x="50419" y="9779"/>
                  </a:lnTo>
                  <a:lnTo>
                    <a:pt x="46482" y="5588"/>
                  </a:lnTo>
                  <a:lnTo>
                    <a:pt x="41402" y="4191"/>
                  </a:lnTo>
                  <a:lnTo>
                    <a:pt x="36195" y="1397"/>
                  </a:lnTo>
                  <a:lnTo>
                    <a:pt x="30988" y="0"/>
                  </a:lnTo>
                  <a:lnTo>
                    <a:pt x="25781" y="1397"/>
                  </a:lnTo>
                  <a:lnTo>
                    <a:pt x="14224" y="5588"/>
                  </a:lnTo>
                  <a:lnTo>
                    <a:pt x="9017" y="9779"/>
                  </a:lnTo>
                  <a:lnTo>
                    <a:pt x="6477" y="15367"/>
                  </a:lnTo>
                  <a:lnTo>
                    <a:pt x="3937" y="19431"/>
                  </a:lnTo>
                  <a:lnTo>
                    <a:pt x="2540" y="25019"/>
                  </a:lnTo>
                  <a:lnTo>
                    <a:pt x="0" y="33401"/>
                  </a:lnTo>
                  <a:lnTo>
                    <a:pt x="2540" y="38989"/>
                  </a:lnTo>
                  <a:lnTo>
                    <a:pt x="25781" y="64008"/>
                  </a:lnTo>
                  <a:lnTo>
                    <a:pt x="36195" y="64008"/>
                  </a:lnTo>
                  <a:lnTo>
                    <a:pt x="59436" y="38989"/>
                  </a:lnTo>
                  <a:lnTo>
                    <a:pt x="59436" y="25019"/>
                  </a:lnTo>
                  <a:close/>
                </a:path>
              </a:pathLst>
            </a:custGeom>
            <a:solidFill>
              <a:srgbClr val="6CB33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5" name="object 395"/>
            <p:cNvSpPr/>
            <p:nvPr/>
          </p:nvSpPr>
          <p:spPr>
            <a:xfrm>
              <a:off x="9064752" y="4332732"/>
              <a:ext cx="0" cy="1134110"/>
            </a:xfrm>
            <a:custGeom>
              <a:avLst/>
              <a:gdLst/>
              <a:ahLst/>
              <a:cxnLst/>
              <a:rect l="l" t="t" r="r" b="b"/>
              <a:pathLst>
                <a:path h="1134110">
                  <a:moveTo>
                    <a:pt x="0" y="0"/>
                  </a:moveTo>
                  <a:lnTo>
                    <a:pt x="0" y="1133856"/>
                  </a:lnTo>
                </a:path>
              </a:pathLst>
            </a:custGeom>
            <a:ln w="9144">
              <a:solidFill>
                <a:srgbClr val="6CB33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6" name="object 396"/>
            <p:cNvSpPr/>
            <p:nvPr/>
          </p:nvSpPr>
          <p:spPr>
            <a:xfrm>
              <a:off x="7229856" y="4088891"/>
              <a:ext cx="60960" cy="1411605"/>
            </a:xfrm>
            <a:custGeom>
              <a:avLst/>
              <a:gdLst/>
              <a:ahLst/>
              <a:cxnLst/>
              <a:rect l="l" t="t" r="r" b="b"/>
              <a:pathLst>
                <a:path w="60959" h="1411604">
                  <a:moveTo>
                    <a:pt x="60960" y="1377061"/>
                  </a:moveTo>
                  <a:lnTo>
                    <a:pt x="58293" y="1371346"/>
                  </a:lnTo>
                  <a:lnTo>
                    <a:pt x="57023" y="1365631"/>
                  </a:lnTo>
                  <a:lnTo>
                    <a:pt x="54356" y="1358519"/>
                  </a:lnTo>
                  <a:lnTo>
                    <a:pt x="51689" y="1355725"/>
                  </a:lnTo>
                  <a:lnTo>
                    <a:pt x="46355" y="1351407"/>
                  </a:lnTo>
                  <a:lnTo>
                    <a:pt x="42418" y="1347089"/>
                  </a:lnTo>
                  <a:lnTo>
                    <a:pt x="37084" y="1345692"/>
                  </a:lnTo>
                  <a:lnTo>
                    <a:pt x="23876" y="1345692"/>
                  </a:lnTo>
                  <a:lnTo>
                    <a:pt x="18542" y="1347089"/>
                  </a:lnTo>
                  <a:lnTo>
                    <a:pt x="13208" y="1351407"/>
                  </a:lnTo>
                  <a:lnTo>
                    <a:pt x="9271" y="1355725"/>
                  </a:lnTo>
                  <a:lnTo>
                    <a:pt x="5334" y="1358519"/>
                  </a:lnTo>
                  <a:lnTo>
                    <a:pt x="1270" y="1365631"/>
                  </a:lnTo>
                  <a:lnTo>
                    <a:pt x="0" y="1371346"/>
                  </a:lnTo>
                  <a:lnTo>
                    <a:pt x="0" y="1382776"/>
                  </a:lnTo>
                  <a:lnTo>
                    <a:pt x="1270" y="1391285"/>
                  </a:lnTo>
                  <a:lnTo>
                    <a:pt x="5334" y="1394079"/>
                  </a:lnTo>
                  <a:lnTo>
                    <a:pt x="9271" y="1401191"/>
                  </a:lnTo>
                  <a:lnTo>
                    <a:pt x="13208" y="1404112"/>
                  </a:lnTo>
                  <a:lnTo>
                    <a:pt x="18542" y="1406906"/>
                  </a:lnTo>
                  <a:lnTo>
                    <a:pt x="23876" y="1408430"/>
                  </a:lnTo>
                  <a:lnTo>
                    <a:pt x="29210" y="1411224"/>
                  </a:lnTo>
                  <a:lnTo>
                    <a:pt x="37084" y="1408430"/>
                  </a:lnTo>
                  <a:lnTo>
                    <a:pt x="42418" y="1406906"/>
                  </a:lnTo>
                  <a:lnTo>
                    <a:pt x="46355" y="1404112"/>
                  </a:lnTo>
                  <a:lnTo>
                    <a:pt x="51689" y="1401191"/>
                  </a:lnTo>
                  <a:lnTo>
                    <a:pt x="54356" y="1394079"/>
                  </a:lnTo>
                  <a:lnTo>
                    <a:pt x="57023" y="1391285"/>
                  </a:lnTo>
                  <a:lnTo>
                    <a:pt x="58293" y="1382776"/>
                  </a:lnTo>
                  <a:lnTo>
                    <a:pt x="60960" y="1377061"/>
                  </a:lnTo>
                  <a:close/>
                </a:path>
                <a:path w="60959" h="1411604">
                  <a:moveTo>
                    <a:pt x="60960" y="25019"/>
                  </a:moveTo>
                  <a:lnTo>
                    <a:pt x="58293" y="19431"/>
                  </a:lnTo>
                  <a:lnTo>
                    <a:pt x="54356" y="16637"/>
                  </a:lnTo>
                  <a:lnTo>
                    <a:pt x="51689" y="9779"/>
                  </a:lnTo>
                  <a:lnTo>
                    <a:pt x="47752" y="6985"/>
                  </a:lnTo>
                  <a:lnTo>
                    <a:pt x="42418" y="4191"/>
                  </a:lnTo>
                  <a:lnTo>
                    <a:pt x="37084" y="2794"/>
                  </a:lnTo>
                  <a:lnTo>
                    <a:pt x="30480" y="0"/>
                  </a:lnTo>
                  <a:lnTo>
                    <a:pt x="23876" y="2794"/>
                  </a:lnTo>
                  <a:lnTo>
                    <a:pt x="18542" y="4191"/>
                  </a:lnTo>
                  <a:lnTo>
                    <a:pt x="13208" y="6985"/>
                  </a:lnTo>
                  <a:lnTo>
                    <a:pt x="9271" y="9779"/>
                  </a:lnTo>
                  <a:lnTo>
                    <a:pt x="5334" y="16637"/>
                  </a:lnTo>
                  <a:lnTo>
                    <a:pt x="1270" y="19431"/>
                  </a:lnTo>
                  <a:lnTo>
                    <a:pt x="0" y="25019"/>
                  </a:lnTo>
                  <a:lnTo>
                    <a:pt x="0" y="38989"/>
                  </a:lnTo>
                  <a:lnTo>
                    <a:pt x="1270" y="44577"/>
                  </a:lnTo>
                  <a:lnTo>
                    <a:pt x="5334" y="51435"/>
                  </a:lnTo>
                  <a:lnTo>
                    <a:pt x="9271" y="54229"/>
                  </a:lnTo>
                  <a:lnTo>
                    <a:pt x="13208" y="58420"/>
                  </a:lnTo>
                  <a:lnTo>
                    <a:pt x="18542" y="62611"/>
                  </a:lnTo>
                  <a:lnTo>
                    <a:pt x="23876" y="64008"/>
                  </a:lnTo>
                  <a:lnTo>
                    <a:pt x="37084" y="64008"/>
                  </a:lnTo>
                  <a:lnTo>
                    <a:pt x="42418" y="62611"/>
                  </a:lnTo>
                  <a:lnTo>
                    <a:pt x="47752" y="58420"/>
                  </a:lnTo>
                  <a:lnTo>
                    <a:pt x="51689" y="54229"/>
                  </a:lnTo>
                  <a:lnTo>
                    <a:pt x="54356" y="51435"/>
                  </a:lnTo>
                  <a:lnTo>
                    <a:pt x="58293" y="44577"/>
                  </a:lnTo>
                  <a:lnTo>
                    <a:pt x="60960" y="38989"/>
                  </a:lnTo>
                  <a:lnTo>
                    <a:pt x="60960" y="25019"/>
                  </a:lnTo>
                  <a:close/>
                </a:path>
              </a:pathLst>
            </a:custGeom>
            <a:solidFill>
              <a:srgbClr val="00699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7" name="object 397"/>
            <p:cNvSpPr/>
            <p:nvPr/>
          </p:nvSpPr>
          <p:spPr>
            <a:xfrm>
              <a:off x="7258811" y="4113276"/>
              <a:ext cx="0" cy="1353820"/>
            </a:xfrm>
            <a:custGeom>
              <a:avLst/>
              <a:gdLst/>
              <a:ahLst/>
              <a:cxnLst/>
              <a:rect l="l" t="t" r="r" b="b"/>
              <a:pathLst>
                <a:path h="1353820">
                  <a:moveTo>
                    <a:pt x="0" y="0"/>
                  </a:moveTo>
                  <a:lnTo>
                    <a:pt x="0" y="1353311"/>
                  </a:lnTo>
                </a:path>
              </a:pathLst>
            </a:custGeom>
            <a:ln w="9144">
              <a:solidFill>
                <a:srgbClr val="00699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8" name="object 398"/>
            <p:cNvSpPr/>
            <p:nvPr/>
          </p:nvSpPr>
          <p:spPr>
            <a:xfrm>
              <a:off x="8199120" y="4088891"/>
              <a:ext cx="59690" cy="1411605"/>
            </a:xfrm>
            <a:custGeom>
              <a:avLst/>
              <a:gdLst/>
              <a:ahLst/>
              <a:cxnLst/>
              <a:rect l="l" t="t" r="r" b="b"/>
              <a:pathLst>
                <a:path w="59690" h="1411604">
                  <a:moveTo>
                    <a:pt x="59436" y="1371346"/>
                  </a:moveTo>
                  <a:lnTo>
                    <a:pt x="56769" y="1365631"/>
                  </a:lnTo>
                  <a:lnTo>
                    <a:pt x="55499" y="1358519"/>
                  </a:lnTo>
                  <a:lnTo>
                    <a:pt x="51562" y="1355725"/>
                  </a:lnTo>
                  <a:lnTo>
                    <a:pt x="40894" y="1347089"/>
                  </a:lnTo>
                  <a:lnTo>
                    <a:pt x="35687" y="1345692"/>
                  </a:lnTo>
                  <a:lnTo>
                    <a:pt x="25146" y="1345692"/>
                  </a:lnTo>
                  <a:lnTo>
                    <a:pt x="18542" y="1347089"/>
                  </a:lnTo>
                  <a:lnTo>
                    <a:pt x="7874" y="1355725"/>
                  </a:lnTo>
                  <a:lnTo>
                    <a:pt x="3937" y="1358519"/>
                  </a:lnTo>
                  <a:lnTo>
                    <a:pt x="2667" y="1365631"/>
                  </a:lnTo>
                  <a:lnTo>
                    <a:pt x="0" y="1371346"/>
                  </a:lnTo>
                  <a:lnTo>
                    <a:pt x="0" y="1382776"/>
                  </a:lnTo>
                  <a:lnTo>
                    <a:pt x="25146" y="1408430"/>
                  </a:lnTo>
                  <a:lnTo>
                    <a:pt x="30353" y="1411224"/>
                  </a:lnTo>
                  <a:lnTo>
                    <a:pt x="35687" y="1408430"/>
                  </a:lnTo>
                  <a:lnTo>
                    <a:pt x="40894" y="1406906"/>
                  </a:lnTo>
                  <a:lnTo>
                    <a:pt x="46228" y="1404112"/>
                  </a:lnTo>
                  <a:lnTo>
                    <a:pt x="51562" y="1401191"/>
                  </a:lnTo>
                  <a:lnTo>
                    <a:pt x="55499" y="1394079"/>
                  </a:lnTo>
                  <a:lnTo>
                    <a:pt x="56769" y="1391285"/>
                  </a:lnTo>
                  <a:lnTo>
                    <a:pt x="59436" y="1382776"/>
                  </a:lnTo>
                  <a:lnTo>
                    <a:pt x="59436" y="1371346"/>
                  </a:lnTo>
                  <a:close/>
                </a:path>
                <a:path w="59690" h="1411604">
                  <a:moveTo>
                    <a:pt x="59436" y="25019"/>
                  </a:moveTo>
                  <a:lnTo>
                    <a:pt x="56769" y="19431"/>
                  </a:lnTo>
                  <a:lnTo>
                    <a:pt x="55499" y="16637"/>
                  </a:lnTo>
                  <a:lnTo>
                    <a:pt x="51562" y="9779"/>
                  </a:lnTo>
                  <a:lnTo>
                    <a:pt x="40894" y="4191"/>
                  </a:lnTo>
                  <a:lnTo>
                    <a:pt x="35687" y="2794"/>
                  </a:lnTo>
                  <a:lnTo>
                    <a:pt x="30353" y="0"/>
                  </a:lnTo>
                  <a:lnTo>
                    <a:pt x="25146" y="2794"/>
                  </a:lnTo>
                  <a:lnTo>
                    <a:pt x="18542" y="4191"/>
                  </a:lnTo>
                  <a:lnTo>
                    <a:pt x="7874" y="9779"/>
                  </a:lnTo>
                  <a:lnTo>
                    <a:pt x="3937" y="16637"/>
                  </a:lnTo>
                  <a:lnTo>
                    <a:pt x="2667" y="19431"/>
                  </a:lnTo>
                  <a:lnTo>
                    <a:pt x="0" y="25019"/>
                  </a:lnTo>
                  <a:lnTo>
                    <a:pt x="0" y="38989"/>
                  </a:lnTo>
                  <a:lnTo>
                    <a:pt x="2667" y="44577"/>
                  </a:lnTo>
                  <a:lnTo>
                    <a:pt x="3937" y="51435"/>
                  </a:lnTo>
                  <a:lnTo>
                    <a:pt x="7874" y="54229"/>
                  </a:lnTo>
                  <a:lnTo>
                    <a:pt x="18542" y="62611"/>
                  </a:lnTo>
                  <a:lnTo>
                    <a:pt x="25146" y="64008"/>
                  </a:lnTo>
                  <a:lnTo>
                    <a:pt x="35687" y="64008"/>
                  </a:lnTo>
                  <a:lnTo>
                    <a:pt x="40894" y="62611"/>
                  </a:lnTo>
                  <a:lnTo>
                    <a:pt x="51562" y="54229"/>
                  </a:lnTo>
                  <a:lnTo>
                    <a:pt x="55499" y="51435"/>
                  </a:lnTo>
                  <a:lnTo>
                    <a:pt x="56769" y="44577"/>
                  </a:lnTo>
                  <a:lnTo>
                    <a:pt x="59436" y="38989"/>
                  </a:lnTo>
                  <a:lnTo>
                    <a:pt x="59436" y="25019"/>
                  </a:lnTo>
                  <a:close/>
                </a:path>
              </a:pathLst>
            </a:custGeom>
            <a:solidFill>
              <a:srgbClr val="00699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9" name="object 399"/>
            <p:cNvSpPr/>
            <p:nvPr/>
          </p:nvSpPr>
          <p:spPr>
            <a:xfrm>
              <a:off x="8229600" y="4113276"/>
              <a:ext cx="0" cy="1353820"/>
            </a:xfrm>
            <a:custGeom>
              <a:avLst/>
              <a:gdLst/>
              <a:ahLst/>
              <a:cxnLst/>
              <a:rect l="l" t="t" r="r" b="b"/>
              <a:pathLst>
                <a:path h="1353820">
                  <a:moveTo>
                    <a:pt x="0" y="0"/>
                  </a:moveTo>
                  <a:lnTo>
                    <a:pt x="0" y="1353311"/>
                  </a:lnTo>
                </a:path>
              </a:pathLst>
            </a:custGeom>
            <a:ln w="9144">
              <a:solidFill>
                <a:srgbClr val="00699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0" name="object 400"/>
            <p:cNvSpPr/>
            <p:nvPr/>
          </p:nvSpPr>
          <p:spPr>
            <a:xfrm>
              <a:off x="9168371" y="4088891"/>
              <a:ext cx="59690" cy="1411605"/>
            </a:xfrm>
            <a:custGeom>
              <a:avLst/>
              <a:gdLst/>
              <a:ahLst/>
              <a:cxnLst/>
              <a:rect l="l" t="t" r="r" b="b"/>
              <a:pathLst>
                <a:path w="59690" h="1411604">
                  <a:moveTo>
                    <a:pt x="59436" y="1371346"/>
                  </a:moveTo>
                  <a:lnTo>
                    <a:pt x="34925" y="1345692"/>
                  </a:lnTo>
                  <a:lnTo>
                    <a:pt x="24511" y="1345692"/>
                  </a:lnTo>
                  <a:lnTo>
                    <a:pt x="18034" y="1347089"/>
                  </a:lnTo>
                  <a:lnTo>
                    <a:pt x="14224" y="1351407"/>
                  </a:lnTo>
                  <a:lnTo>
                    <a:pt x="9017" y="1355725"/>
                  </a:lnTo>
                  <a:lnTo>
                    <a:pt x="5207" y="1358519"/>
                  </a:lnTo>
                  <a:lnTo>
                    <a:pt x="2540" y="1365631"/>
                  </a:lnTo>
                  <a:lnTo>
                    <a:pt x="0" y="1377061"/>
                  </a:lnTo>
                  <a:lnTo>
                    <a:pt x="1270" y="1382776"/>
                  </a:lnTo>
                  <a:lnTo>
                    <a:pt x="2540" y="1391285"/>
                  </a:lnTo>
                  <a:lnTo>
                    <a:pt x="5207" y="1394079"/>
                  </a:lnTo>
                  <a:lnTo>
                    <a:pt x="9017" y="1401191"/>
                  </a:lnTo>
                  <a:lnTo>
                    <a:pt x="14224" y="1404112"/>
                  </a:lnTo>
                  <a:lnTo>
                    <a:pt x="18034" y="1406906"/>
                  </a:lnTo>
                  <a:lnTo>
                    <a:pt x="24511" y="1408430"/>
                  </a:lnTo>
                  <a:lnTo>
                    <a:pt x="29718" y="1411224"/>
                  </a:lnTo>
                  <a:lnTo>
                    <a:pt x="34925" y="1408430"/>
                  </a:lnTo>
                  <a:lnTo>
                    <a:pt x="41402" y="1406906"/>
                  </a:lnTo>
                  <a:lnTo>
                    <a:pt x="46482" y="1404112"/>
                  </a:lnTo>
                  <a:lnTo>
                    <a:pt x="50419" y="1401191"/>
                  </a:lnTo>
                  <a:lnTo>
                    <a:pt x="52959" y="1394079"/>
                  </a:lnTo>
                  <a:lnTo>
                    <a:pt x="56896" y="1391285"/>
                  </a:lnTo>
                  <a:lnTo>
                    <a:pt x="59436" y="1382776"/>
                  </a:lnTo>
                  <a:lnTo>
                    <a:pt x="59436" y="1371346"/>
                  </a:lnTo>
                  <a:close/>
                </a:path>
                <a:path w="59690" h="1411604">
                  <a:moveTo>
                    <a:pt x="59436" y="25019"/>
                  </a:moveTo>
                  <a:lnTo>
                    <a:pt x="56896" y="19431"/>
                  </a:lnTo>
                  <a:lnTo>
                    <a:pt x="52959" y="16637"/>
                  </a:lnTo>
                  <a:lnTo>
                    <a:pt x="50419" y="9779"/>
                  </a:lnTo>
                  <a:lnTo>
                    <a:pt x="46482" y="6985"/>
                  </a:lnTo>
                  <a:lnTo>
                    <a:pt x="41402" y="4191"/>
                  </a:lnTo>
                  <a:lnTo>
                    <a:pt x="34925" y="2794"/>
                  </a:lnTo>
                  <a:lnTo>
                    <a:pt x="29718" y="0"/>
                  </a:lnTo>
                  <a:lnTo>
                    <a:pt x="24511" y="2794"/>
                  </a:lnTo>
                  <a:lnTo>
                    <a:pt x="18034" y="4191"/>
                  </a:lnTo>
                  <a:lnTo>
                    <a:pt x="14224" y="6985"/>
                  </a:lnTo>
                  <a:lnTo>
                    <a:pt x="9017" y="9779"/>
                  </a:lnTo>
                  <a:lnTo>
                    <a:pt x="5207" y="16637"/>
                  </a:lnTo>
                  <a:lnTo>
                    <a:pt x="2540" y="19431"/>
                  </a:lnTo>
                  <a:lnTo>
                    <a:pt x="1270" y="25019"/>
                  </a:lnTo>
                  <a:lnTo>
                    <a:pt x="0" y="33401"/>
                  </a:lnTo>
                  <a:lnTo>
                    <a:pt x="2540" y="44577"/>
                  </a:lnTo>
                  <a:lnTo>
                    <a:pt x="5207" y="51435"/>
                  </a:lnTo>
                  <a:lnTo>
                    <a:pt x="9017" y="54229"/>
                  </a:lnTo>
                  <a:lnTo>
                    <a:pt x="14224" y="58420"/>
                  </a:lnTo>
                  <a:lnTo>
                    <a:pt x="18034" y="62611"/>
                  </a:lnTo>
                  <a:lnTo>
                    <a:pt x="24511" y="64008"/>
                  </a:lnTo>
                  <a:lnTo>
                    <a:pt x="34925" y="64008"/>
                  </a:lnTo>
                  <a:lnTo>
                    <a:pt x="59436" y="38989"/>
                  </a:lnTo>
                  <a:lnTo>
                    <a:pt x="59436" y="25019"/>
                  </a:lnTo>
                  <a:close/>
                </a:path>
              </a:pathLst>
            </a:custGeom>
            <a:solidFill>
              <a:srgbClr val="00699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1" name="object 401"/>
            <p:cNvSpPr/>
            <p:nvPr/>
          </p:nvSpPr>
          <p:spPr>
            <a:xfrm>
              <a:off x="9197340" y="4113276"/>
              <a:ext cx="0" cy="1353820"/>
            </a:xfrm>
            <a:custGeom>
              <a:avLst/>
              <a:gdLst/>
              <a:ahLst/>
              <a:cxnLst/>
              <a:rect l="l" t="t" r="r" b="b"/>
              <a:pathLst>
                <a:path h="1353820">
                  <a:moveTo>
                    <a:pt x="0" y="0"/>
                  </a:moveTo>
                  <a:lnTo>
                    <a:pt x="0" y="1353311"/>
                  </a:lnTo>
                </a:path>
              </a:pathLst>
            </a:custGeom>
            <a:ln w="9144">
              <a:solidFill>
                <a:srgbClr val="00699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2" name="object 402"/>
            <p:cNvSpPr/>
            <p:nvPr/>
          </p:nvSpPr>
          <p:spPr>
            <a:xfrm>
              <a:off x="10093452" y="3742944"/>
              <a:ext cx="86995" cy="94615"/>
            </a:xfrm>
            <a:custGeom>
              <a:avLst/>
              <a:gdLst/>
              <a:ahLst/>
              <a:cxnLst/>
              <a:rect l="l" t="t" r="r" b="b"/>
              <a:pathLst>
                <a:path w="86995" h="94614">
                  <a:moveTo>
                    <a:pt x="0" y="94487"/>
                  </a:moveTo>
                  <a:lnTo>
                    <a:pt x="0" y="0"/>
                  </a:lnTo>
                  <a:lnTo>
                    <a:pt x="86868" y="0"/>
                  </a:lnTo>
                </a:path>
              </a:pathLst>
            </a:custGeom>
            <a:ln w="27432">
              <a:solidFill>
                <a:srgbClr val="00699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3" name="object 403"/>
            <p:cNvSpPr/>
            <p:nvPr/>
          </p:nvSpPr>
          <p:spPr>
            <a:xfrm>
              <a:off x="10314431" y="3742944"/>
              <a:ext cx="131445" cy="0"/>
            </a:xfrm>
            <a:custGeom>
              <a:avLst/>
              <a:gdLst/>
              <a:ahLst/>
              <a:cxnLst/>
              <a:rect l="l" t="t" r="r" b="b"/>
              <a:pathLst>
                <a:path w="131445">
                  <a:moveTo>
                    <a:pt x="0" y="0"/>
                  </a:moveTo>
                  <a:lnTo>
                    <a:pt x="131064" y="0"/>
                  </a:lnTo>
                </a:path>
              </a:pathLst>
            </a:custGeom>
            <a:ln w="27432">
              <a:solidFill>
                <a:srgbClr val="00699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4" name="object 404"/>
            <p:cNvSpPr/>
            <p:nvPr/>
          </p:nvSpPr>
          <p:spPr>
            <a:xfrm>
              <a:off x="10585704" y="3648455"/>
              <a:ext cx="85725" cy="94615"/>
            </a:xfrm>
            <a:custGeom>
              <a:avLst/>
              <a:gdLst/>
              <a:ahLst/>
              <a:cxnLst/>
              <a:rect l="l" t="t" r="r" b="b"/>
              <a:pathLst>
                <a:path w="85725" h="94614">
                  <a:moveTo>
                    <a:pt x="0" y="94487"/>
                  </a:moveTo>
                  <a:lnTo>
                    <a:pt x="85344" y="94487"/>
                  </a:lnTo>
                  <a:lnTo>
                    <a:pt x="85344" y="0"/>
                  </a:lnTo>
                </a:path>
              </a:pathLst>
            </a:custGeom>
            <a:ln w="27432">
              <a:solidFill>
                <a:srgbClr val="00699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5" name="object 405"/>
            <p:cNvSpPr/>
            <p:nvPr/>
          </p:nvSpPr>
          <p:spPr>
            <a:xfrm>
              <a:off x="10671047" y="3261359"/>
              <a:ext cx="0" cy="195580"/>
            </a:xfrm>
            <a:custGeom>
              <a:avLst/>
              <a:gdLst/>
              <a:ahLst/>
              <a:cxnLst/>
              <a:rect l="l" t="t" r="r" b="b"/>
              <a:pathLst>
                <a:path h="195579">
                  <a:moveTo>
                    <a:pt x="0" y="195072"/>
                  </a:moveTo>
                  <a:lnTo>
                    <a:pt x="0" y="0"/>
                  </a:lnTo>
                </a:path>
              </a:pathLst>
            </a:custGeom>
            <a:ln w="27432">
              <a:solidFill>
                <a:srgbClr val="00699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6" name="object 406"/>
            <p:cNvSpPr/>
            <p:nvPr/>
          </p:nvSpPr>
          <p:spPr>
            <a:xfrm>
              <a:off x="10671047" y="2868167"/>
              <a:ext cx="0" cy="196850"/>
            </a:xfrm>
            <a:custGeom>
              <a:avLst/>
              <a:gdLst/>
              <a:ahLst/>
              <a:cxnLst/>
              <a:rect l="l" t="t" r="r" b="b"/>
              <a:pathLst>
                <a:path h="196850">
                  <a:moveTo>
                    <a:pt x="0" y="196596"/>
                  </a:moveTo>
                  <a:lnTo>
                    <a:pt x="0" y="0"/>
                  </a:lnTo>
                </a:path>
              </a:pathLst>
            </a:custGeom>
            <a:ln w="27432">
              <a:solidFill>
                <a:srgbClr val="00699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7" name="object 407"/>
            <p:cNvSpPr/>
            <p:nvPr/>
          </p:nvSpPr>
          <p:spPr>
            <a:xfrm>
              <a:off x="10671047" y="2474975"/>
              <a:ext cx="0" cy="196850"/>
            </a:xfrm>
            <a:custGeom>
              <a:avLst/>
              <a:gdLst/>
              <a:ahLst/>
              <a:cxnLst/>
              <a:rect l="l" t="t" r="r" b="b"/>
              <a:pathLst>
                <a:path h="196850">
                  <a:moveTo>
                    <a:pt x="0" y="196596"/>
                  </a:moveTo>
                  <a:lnTo>
                    <a:pt x="0" y="0"/>
                  </a:lnTo>
                </a:path>
              </a:pathLst>
            </a:custGeom>
            <a:ln w="27432">
              <a:solidFill>
                <a:srgbClr val="00699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8" name="object 408"/>
            <p:cNvSpPr/>
            <p:nvPr/>
          </p:nvSpPr>
          <p:spPr>
            <a:xfrm>
              <a:off x="10671047" y="2083307"/>
              <a:ext cx="0" cy="196850"/>
            </a:xfrm>
            <a:custGeom>
              <a:avLst/>
              <a:gdLst/>
              <a:ahLst/>
              <a:cxnLst/>
              <a:rect l="l" t="t" r="r" b="b"/>
              <a:pathLst>
                <a:path h="196850">
                  <a:moveTo>
                    <a:pt x="0" y="196596"/>
                  </a:moveTo>
                  <a:lnTo>
                    <a:pt x="0" y="0"/>
                  </a:lnTo>
                </a:path>
              </a:pathLst>
            </a:custGeom>
            <a:ln w="27432">
              <a:solidFill>
                <a:srgbClr val="00699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9" name="object 409"/>
            <p:cNvSpPr/>
            <p:nvPr/>
          </p:nvSpPr>
          <p:spPr>
            <a:xfrm>
              <a:off x="10093452" y="4020311"/>
              <a:ext cx="0" cy="93345"/>
            </a:xfrm>
            <a:custGeom>
              <a:avLst/>
              <a:gdLst/>
              <a:ahLst/>
              <a:cxnLst/>
              <a:rect l="l" t="t" r="r" b="b"/>
              <a:pathLst>
                <a:path h="93345">
                  <a:moveTo>
                    <a:pt x="0" y="92964"/>
                  </a:moveTo>
                  <a:lnTo>
                    <a:pt x="0" y="0"/>
                  </a:lnTo>
                </a:path>
              </a:pathLst>
            </a:custGeom>
            <a:ln w="27432">
              <a:solidFill>
                <a:srgbClr val="00699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10" name="object 410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277355" y="3820667"/>
              <a:ext cx="213360" cy="82296"/>
            </a:xfrm>
            <a:prstGeom prst="rect">
              <a:avLst/>
            </a:prstGeom>
          </p:spPr>
        </p:pic>
        <p:pic>
          <p:nvPicPr>
            <p:cNvPr id="411" name="object 411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6531864" y="3817619"/>
              <a:ext cx="259080" cy="102107"/>
            </a:xfrm>
            <a:prstGeom prst="rect">
              <a:avLst/>
            </a:prstGeom>
          </p:spPr>
        </p:pic>
        <p:pic>
          <p:nvPicPr>
            <p:cNvPr id="412" name="object 412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6883907" y="3835907"/>
              <a:ext cx="388620" cy="76199"/>
            </a:xfrm>
            <a:prstGeom prst="rect">
              <a:avLst/>
            </a:prstGeom>
          </p:spPr>
        </p:pic>
      </p:grpSp>
      <p:sp>
        <p:nvSpPr>
          <p:cNvPr id="413" name="object 4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47955">
              <a:lnSpc>
                <a:spcPct val="100000"/>
              </a:lnSpc>
            </a:pPr>
            <a:fld id="{81D60167-4931-47E6-BA6A-407CBD079E47}" type="slidenum">
              <a:rPr spc="-5" dirty="0"/>
              <a:t>30</a:t>
            </a:fld>
            <a:endParaRPr spc="-5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96900" y="310641"/>
            <a:ext cx="5040630" cy="835660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111125" marR="5080" indent="-99060">
              <a:lnSpc>
                <a:spcPts val="3020"/>
              </a:lnSpc>
              <a:spcBef>
                <a:spcPts val="480"/>
              </a:spcBef>
            </a:pPr>
            <a:r>
              <a:rPr spc="-10" dirty="0"/>
              <a:t>Virtual </a:t>
            </a:r>
            <a:r>
              <a:rPr spc="-5" dirty="0"/>
              <a:t>Desktop</a:t>
            </a:r>
            <a:r>
              <a:rPr spc="25" dirty="0"/>
              <a:t> </a:t>
            </a:r>
            <a:r>
              <a:rPr spc="-5" dirty="0"/>
              <a:t>Infrastructure </a:t>
            </a:r>
            <a:r>
              <a:rPr spc="-760" dirty="0"/>
              <a:t> </a:t>
            </a:r>
            <a:r>
              <a:rPr spc="-10" dirty="0"/>
              <a:t>Workload</a:t>
            </a:r>
            <a:r>
              <a:rPr dirty="0"/>
              <a:t> </a:t>
            </a:r>
            <a:r>
              <a:rPr spc="-5" dirty="0"/>
              <a:t>Domain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96900" y="1877695"/>
            <a:ext cx="3359150" cy="33597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706F74"/>
                </a:solidFill>
                <a:latin typeface="Arial MT"/>
                <a:cs typeface="Arial MT"/>
              </a:rPr>
              <a:t>Components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20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550">
              <a:latin typeface="Arial MT"/>
              <a:cs typeface="Arial MT"/>
            </a:endParaRPr>
          </a:p>
          <a:p>
            <a:pPr marL="241300" indent="-228600">
              <a:lnSpc>
                <a:spcPct val="100000"/>
              </a:lnSpc>
              <a:buClr>
                <a:srgbClr val="AAA9AC"/>
              </a:buClr>
              <a:buSzPct val="88888"/>
              <a:buChar char="•"/>
              <a:tabLst>
                <a:tab pos="240665" algn="l"/>
                <a:tab pos="241300" algn="l"/>
              </a:tabLst>
            </a:pPr>
            <a:r>
              <a:rPr sz="1800" spc="-5" dirty="0">
                <a:solidFill>
                  <a:srgbClr val="706F74"/>
                </a:solidFill>
                <a:latin typeface="Arial MT"/>
                <a:cs typeface="Arial MT"/>
              </a:rPr>
              <a:t>Plus</a:t>
            </a:r>
            <a:r>
              <a:rPr sz="1800" spc="-30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706F74"/>
                </a:solidFill>
                <a:latin typeface="Arial MT"/>
                <a:cs typeface="Arial MT"/>
              </a:rPr>
              <a:t>VMware</a:t>
            </a:r>
            <a:r>
              <a:rPr sz="1800" spc="15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706F74"/>
                </a:solidFill>
                <a:latin typeface="Arial MT"/>
                <a:cs typeface="Arial MT"/>
              </a:rPr>
              <a:t>Horizon:</a:t>
            </a:r>
            <a:endParaRPr sz="1800">
              <a:latin typeface="Arial MT"/>
              <a:cs typeface="Arial MT"/>
            </a:endParaRPr>
          </a:p>
          <a:p>
            <a:pPr marL="515620" lvl="1" indent="-229235">
              <a:lnSpc>
                <a:spcPct val="100000"/>
              </a:lnSpc>
              <a:spcBef>
                <a:spcPts val="610"/>
              </a:spcBef>
              <a:buClr>
                <a:srgbClr val="AAA9AC"/>
              </a:buClr>
              <a:buSzPct val="90625"/>
              <a:buChar char="–"/>
              <a:tabLst>
                <a:tab pos="515620" algn="l"/>
              </a:tabLst>
            </a:pPr>
            <a:r>
              <a:rPr sz="1600" spc="-5" dirty="0">
                <a:solidFill>
                  <a:srgbClr val="706F74"/>
                </a:solidFill>
                <a:latin typeface="Arial MT"/>
                <a:cs typeface="Arial MT"/>
              </a:rPr>
              <a:t>Horizon</a:t>
            </a:r>
            <a:r>
              <a:rPr sz="1600" spc="-60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706F74"/>
                </a:solidFill>
                <a:latin typeface="Arial MT"/>
                <a:cs typeface="Arial MT"/>
              </a:rPr>
              <a:t>Composer</a:t>
            </a:r>
            <a:endParaRPr sz="1600">
              <a:latin typeface="Arial MT"/>
              <a:cs typeface="Arial MT"/>
            </a:endParaRPr>
          </a:p>
          <a:p>
            <a:pPr marL="514984" marR="5080" lvl="1" indent="-228600">
              <a:lnSpc>
                <a:spcPts val="1730"/>
              </a:lnSpc>
              <a:spcBef>
                <a:spcPts val="825"/>
              </a:spcBef>
              <a:buClr>
                <a:srgbClr val="AAA9AC"/>
              </a:buClr>
              <a:buSzPct val="90625"/>
              <a:buChar char="–"/>
              <a:tabLst>
                <a:tab pos="515620" algn="l"/>
              </a:tabLst>
            </a:pPr>
            <a:r>
              <a:rPr sz="1600" spc="-10" dirty="0">
                <a:solidFill>
                  <a:srgbClr val="706F74"/>
                </a:solidFill>
                <a:latin typeface="Arial MT"/>
                <a:cs typeface="Arial MT"/>
              </a:rPr>
              <a:t>Redundant </a:t>
            </a:r>
            <a:r>
              <a:rPr sz="1600" spc="-5" dirty="0">
                <a:solidFill>
                  <a:srgbClr val="706F74"/>
                </a:solidFill>
                <a:latin typeface="Arial MT"/>
                <a:cs typeface="Arial MT"/>
              </a:rPr>
              <a:t>Horizon </a:t>
            </a:r>
            <a:r>
              <a:rPr sz="1600" spc="-10" dirty="0">
                <a:solidFill>
                  <a:srgbClr val="706F74"/>
                </a:solidFill>
                <a:latin typeface="Arial MT"/>
                <a:cs typeface="Arial MT"/>
              </a:rPr>
              <a:t>Connection </a:t>
            </a:r>
            <a:r>
              <a:rPr sz="1600" spc="-430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706F74"/>
                </a:solidFill>
                <a:latin typeface="Arial MT"/>
                <a:cs typeface="Arial MT"/>
              </a:rPr>
              <a:t>Servers</a:t>
            </a:r>
            <a:endParaRPr sz="1600">
              <a:latin typeface="Arial MT"/>
              <a:cs typeface="Arial MT"/>
            </a:endParaRPr>
          </a:p>
          <a:p>
            <a:pPr marL="514984" marR="298450" lvl="1" indent="-228600">
              <a:lnSpc>
                <a:spcPts val="1730"/>
              </a:lnSpc>
              <a:spcBef>
                <a:spcPts val="800"/>
              </a:spcBef>
              <a:buClr>
                <a:srgbClr val="AAA9AC"/>
              </a:buClr>
              <a:buSzPct val="90625"/>
              <a:buChar char="–"/>
              <a:tabLst>
                <a:tab pos="515620" algn="l"/>
              </a:tabLst>
            </a:pPr>
            <a:r>
              <a:rPr sz="1600" spc="-10" dirty="0">
                <a:solidFill>
                  <a:srgbClr val="706F74"/>
                </a:solidFill>
                <a:latin typeface="Arial MT"/>
                <a:cs typeface="Arial MT"/>
              </a:rPr>
              <a:t>Redundant </a:t>
            </a:r>
            <a:r>
              <a:rPr sz="1600" spc="-5" dirty="0">
                <a:solidFill>
                  <a:srgbClr val="706F74"/>
                </a:solidFill>
                <a:latin typeface="Arial MT"/>
                <a:cs typeface="Arial MT"/>
              </a:rPr>
              <a:t>Horizon </a:t>
            </a:r>
            <a:r>
              <a:rPr sz="1600" spc="-10" dirty="0">
                <a:solidFill>
                  <a:srgbClr val="706F74"/>
                </a:solidFill>
                <a:latin typeface="Arial MT"/>
                <a:cs typeface="Arial MT"/>
              </a:rPr>
              <a:t>Security </a:t>
            </a:r>
            <a:r>
              <a:rPr sz="1600" spc="-430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706F74"/>
                </a:solidFill>
                <a:latin typeface="Arial MT"/>
                <a:cs typeface="Arial MT"/>
              </a:rPr>
              <a:t>Servers</a:t>
            </a:r>
            <a:endParaRPr sz="1600">
              <a:latin typeface="Arial MT"/>
              <a:cs typeface="Arial MT"/>
            </a:endParaRPr>
          </a:p>
          <a:p>
            <a:pPr marL="515620" lvl="1" indent="-229235">
              <a:lnSpc>
                <a:spcPct val="100000"/>
              </a:lnSpc>
              <a:spcBef>
                <a:spcPts val="575"/>
              </a:spcBef>
              <a:buClr>
                <a:srgbClr val="AAA9AC"/>
              </a:buClr>
              <a:buSzPct val="90625"/>
              <a:buChar char="–"/>
              <a:tabLst>
                <a:tab pos="515620" algn="l"/>
              </a:tabLst>
            </a:pPr>
            <a:r>
              <a:rPr sz="1600" spc="-5" dirty="0">
                <a:solidFill>
                  <a:srgbClr val="706F74"/>
                </a:solidFill>
                <a:latin typeface="Arial MT"/>
                <a:cs typeface="Arial MT"/>
              </a:rPr>
              <a:t>Optional</a:t>
            </a:r>
            <a:r>
              <a:rPr sz="1600" spc="-20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706F74"/>
                </a:solidFill>
                <a:latin typeface="Arial MT"/>
                <a:cs typeface="Arial MT"/>
              </a:rPr>
              <a:t>components:</a:t>
            </a:r>
            <a:endParaRPr sz="1600">
              <a:latin typeface="Arial MT"/>
              <a:cs typeface="Arial MT"/>
            </a:endParaRPr>
          </a:p>
          <a:p>
            <a:pPr marL="744220" lvl="2" indent="-182880">
              <a:lnSpc>
                <a:spcPct val="100000"/>
              </a:lnSpc>
              <a:spcBef>
                <a:spcPts val="440"/>
              </a:spcBef>
              <a:buClr>
                <a:srgbClr val="AAA9AC"/>
              </a:buClr>
              <a:buSzPct val="89285"/>
              <a:buChar char="•"/>
              <a:tabLst>
                <a:tab pos="744220" algn="l"/>
              </a:tabLst>
            </a:pPr>
            <a:r>
              <a:rPr sz="1400" spc="-5" dirty="0">
                <a:solidFill>
                  <a:srgbClr val="706F74"/>
                </a:solidFill>
                <a:latin typeface="Arial MT"/>
                <a:cs typeface="Arial MT"/>
              </a:rPr>
              <a:t>Active</a:t>
            </a:r>
            <a:r>
              <a:rPr sz="1400" spc="-30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706F74"/>
                </a:solidFill>
                <a:latin typeface="Arial MT"/>
                <a:cs typeface="Arial MT"/>
              </a:rPr>
              <a:t>Directory</a:t>
            </a:r>
            <a:r>
              <a:rPr sz="1400" spc="-55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706F74"/>
                </a:solidFill>
                <a:latin typeface="Arial MT"/>
                <a:cs typeface="Arial MT"/>
              </a:rPr>
              <a:t>Server</a:t>
            </a:r>
            <a:endParaRPr sz="1400">
              <a:latin typeface="Arial MT"/>
              <a:cs typeface="Arial MT"/>
            </a:endParaRPr>
          </a:p>
          <a:p>
            <a:pPr marL="744220" lvl="2" indent="-182880">
              <a:lnSpc>
                <a:spcPct val="100000"/>
              </a:lnSpc>
              <a:spcBef>
                <a:spcPts val="434"/>
              </a:spcBef>
              <a:buClr>
                <a:srgbClr val="AAA9AC"/>
              </a:buClr>
              <a:buSzPct val="89285"/>
              <a:buChar char="•"/>
              <a:tabLst>
                <a:tab pos="744220" algn="l"/>
              </a:tabLst>
            </a:pPr>
            <a:r>
              <a:rPr sz="1400" spc="-10" dirty="0">
                <a:solidFill>
                  <a:srgbClr val="706F74"/>
                </a:solidFill>
                <a:latin typeface="Arial MT"/>
                <a:cs typeface="Arial MT"/>
              </a:rPr>
              <a:t>AppVolumes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96900" y="1160221"/>
            <a:ext cx="5130800" cy="7702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706F74"/>
                </a:solidFill>
                <a:latin typeface="Arial MT"/>
                <a:cs typeface="Arial MT"/>
              </a:rPr>
              <a:t>VMware</a:t>
            </a:r>
            <a:r>
              <a:rPr sz="1800" spc="45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706F74"/>
                </a:solidFill>
                <a:latin typeface="Arial MT"/>
                <a:cs typeface="Arial MT"/>
              </a:rPr>
              <a:t>Cloud</a:t>
            </a:r>
            <a:r>
              <a:rPr sz="1800" spc="10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706F74"/>
                </a:solidFill>
                <a:latin typeface="Arial MT"/>
                <a:cs typeface="Arial MT"/>
              </a:rPr>
              <a:t>Foundation</a:t>
            </a:r>
            <a:r>
              <a:rPr sz="1800" spc="-85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706F74"/>
                </a:solidFill>
                <a:latin typeface="Arial MT"/>
                <a:cs typeface="Arial MT"/>
              </a:rPr>
              <a:t>Architecture</a:t>
            </a:r>
            <a:r>
              <a:rPr sz="1800" spc="5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706F74"/>
                </a:solidFill>
                <a:latin typeface="Arial MT"/>
                <a:cs typeface="Arial MT"/>
              </a:rPr>
              <a:t>Deep</a:t>
            </a:r>
            <a:r>
              <a:rPr sz="1800" spc="10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706F74"/>
                </a:solidFill>
                <a:latin typeface="Arial MT"/>
                <a:cs typeface="Arial MT"/>
              </a:rPr>
              <a:t>Dive</a:t>
            </a:r>
            <a:endParaRPr sz="1800">
              <a:latin typeface="Arial MT"/>
              <a:cs typeface="Arial MT"/>
            </a:endParaRPr>
          </a:p>
          <a:p>
            <a:pPr marL="241300" indent="-228600">
              <a:lnSpc>
                <a:spcPct val="100000"/>
              </a:lnSpc>
              <a:spcBef>
                <a:spcPts val="1540"/>
              </a:spcBef>
              <a:buClr>
                <a:srgbClr val="AAA9AC"/>
              </a:buClr>
              <a:buSzPct val="88888"/>
              <a:buChar char="•"/>
              <a:tabLst>
                <a:tab pos="240665" algn="l"/>
                <a:tab pos="241300" algn="l"/>
              </a:tabLst>
            </a:pPr>
            <a:r>
              <a:rPr sz="1800" spc="-5" dirty="0">
                <a:solidFill>
                  <a:srgbClr val="706F74"/>
                </a:solidFill>
                <a:latin typeface="Arial MT"/>
                <a:cs typeface="Arial MT"/>
              </a:rPr>
              <a:t>All</a:t>
            </a:r>
            <a:r>
              <a:rPr sz="1800" spc="-20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06F74"/>
                </a:solidFill>
                <a:latin typeface="Arial MT"/>
                <a:cs typeface="Arial MT"/>
              </a:rPr>
              <a:t>VI</a:t>
            </a:r>
            <a:r>
              <a:rPr sz="1800" spc="-15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706F74"/>
                </a:solidFill>
                <a:latin typeface="Arial MT"/>
                <a:cs typeface="Arial MT"/>
              </a:rPr>
              <a:t>Workload </a:t>
            </a:r>
            <a:r>
              <a:rPr sz="1800" spc="-5" dirty="0">
                <a:solidFill>
                  <a:srgbClr val="706F74"/>
                </a:solidFill>
                <a:latin typeface="Arial MT"/>
                <a:cs typeface="Arial MT"/>
              </a:rPr>
              <a:t>Domain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188452" y="1001268"/>
            <a:ext cx="1325879" cy="835151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9585959" y="1996439"/>
            <a:ext cx="72390" cy="40005"/>
            <a:chOff x="9585959" y="1996439"/>
            <a:chExt cx="72390" cy="40005"/>
          </a:xfrm>
        </p:grpSpPr>
        <p:sp>
          <p:nvSpPr>
            <p:cNvPr id="7" name="object 7"/>
            <p:cNvSpPr/>
            <p:nvPr/>
          </p:nvSpPr>
          <p:spPr>
            <a:xfrm>
              <a:off x="9629393" y="2032253"/>
              <a:ext cx="29209" cy="0"/>
            </a:xfrm>
            <a:custGeom>
              <a:avLst/>
              <a:gdLst/>
              <a:ahLst/>
              <a:cxnLst/>
              <a:rect l="l" t="t" r="r" b="b"/>
              <a:pathLst>
                <a:path w="29209">
                  <a:moveTo>
                    <a:pt x="28955" y="0"/>
                  </a:moveTo>
                  <a:lnTo>
                    <a:pt x="0" y="0"/>
                  </a:lnTo>
                </a:path>
              </a:pathLst>
            </a:custGeom>
            <a:ln w="7620">
              <a:solidFill>
                <a:srgbClr val="57585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9589769" y="2000249"/>
              <a:ext cx="30480" cy="32384"/>
            </a:xfrm>
            <a:custGeom>
              <a:avLst/>
              <a:gdLst/>
              <a:ahLst/>
              <a:cxnLst/>
              <a:rect l="l" t="t" r="r" b="b"/>
              <a:pathLst>
                <a:path w="30479" h="32385">
                  <a:moveTo>
                    <a:pt x="30479" y="32003"/>
                  </a:moveTo>
                  <a:lnTo>
                    <a:pt x="0" y="32003"/>
                  </a:lnTo>
                  <a:lnTo>
                    <a:pt x="0" y="0"/>
                  </a:lnTo>
                </a:path>
              </a:pathLst>
            </a:custGeom>
            <a:ln w="7620">
              <a:solidFill>
                <a:srgbClr val="57585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/>
          <p:nvPr/>
        </p:nvSpPr>
        <p:spPr>
          <a:xfrm>
            <a:off x="9589769" y="1878330"/>
            <a:ext cx="0" cy="60960"/>
          </a:xfrm>
          <a:custGeom>
            <a:avLst/>
            <a:gdLst/>
            <a:ahLst/>
            <a:cxnLst/>
            <a:rect l="l" t="t" r="r" b="b"/>
            <a:pathLst>
              <a:path h="60960">
                <a:moveTo>
                  <a:pt x="0" y="60960"/>
                </a:moveTo>
                <a:lnTo>
                  <a:pt x="0" y="0"/>
                </a:lnTo>
              </a:path>
            </a:pathLst>
          </a:custGeom>
          <a:ln w="7620">
            <a:solidFill>
              <a:srgbClr val="57585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589769" y="1753362"/>
            <a:ext cx="0" cy="62865"/>
          </a:xfrm>
          <a:custGeom>
            <a:avLst/>
            <a:gdLst/>
            <a:ahLst/>
            <a:cxnLst/>
            <a:rect l="l" t="t" r="r" b="b"/>
            <a:pathLst>
              <a:path h="62864">
                <a:moveTo>
                  <a:pt x="0" y="62484"/>
                </a:moveTo>
                <a:lnTo>
                  <a:pt x="0" y="0"/>
                </a:lnTo>
              </a:path>
            </a:pathLst>
          </a:custGeom>
          <a:ln w="7620">
            <a:solidFill>
              <a:srgbClr val="57585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589769" y="1629917"/>
            <a:ext cx="0" cy="62865"/>
          </a:xfrm>
          <a:custGeom>
            <a:avLst/>
            <a:gdLst/>
            <a:ahLst/>
            <a:cxnLst/>
            <a:rect l="l" t="t" r="r" b="b"/>
            <a:pathLst>
              <a:path h="62864">
                <a:moveTo>
                  <a:pt x="0" y="62484"/>
                </a:moveTo>
                <a:lnTo>
                  <a:pt x="0" y="0"/>
                </a:lnTo>
              </a:path>
            </a:pathLst>
          </a:custGeom>
          <a:ln w="7620">
            <a:solidFill>
              <a:srgbClr val="57585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9589769" y="1504950"/>
            <a:ext cx="0" cy="62865"/>
          </a:xfrm>
          <a:custGeom>
            <a:avLst/>
            <a:gdLst/>
            <a:ahLst/>
            <a:cxnLst/>
            <a:rect l="l" t="t" r="r" b="b"/>
            <a:pathLst>
              <a:path h="62865">
                <a:moveTo>
                  <a:pt x="0" y="62484"/>
                </a:moveTo>
                <a:lnTo>
                  <a:pt x="0" y="0"/>
                </a:lnTo>
              </a:path>
            </a:pathLst>
          </a:custGeom>
          <a:ln w="7620">
            <a:solidFill>
              <a:srgbClr val="57585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9589769" y="1381506"/>
            <a:ext cx="0" cy="62865"/>
          </a:xfrm>
          <a:custGeom>
            <a:avLst/>
            <a:gdLst/>
            <a:ahLst/>
            <a:cxnLst/>
            <a:rect l="l" t="t" r="r" b="b"/>
            <a:pathLst>
              <a:path h="62865">
                <a:moveTo>
                  <a:pt x="0" y="62484"/>
                </a:moveTo>
                <a:lnTo>
                  <a:pt x="0" y="0"/>
                </a:lnTo>
              </a:path>
            </a:pathLst>
          </a:custGeom>
          <a:ln w="7620">
            <a:solidFill>
              <a:srgbClr val="57585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9589769" y="1256537"/>
            <a:ext cx="0" cy="62865"/>
          </a:xfrm>
          <a:custGeom>
            <a:avLst/>
            <a:gdLst/>
            <a:ahLst/>
            <a:cxnLst/>
            <a:rect l="l" t="t" r="r" b="b"/>
            <a:pathLst>
              <a:path h="62865">
                <a:moveTo>
                  <a:pt x="0" y="62484"/>
                </a:moveTo>
                <a:lnTo>
                  <a:pt x="0" y="0"/>
                </a:lnTo>
              </a:path>
            </a:pathLst>
          </a:custGeom>
          <a:ln w="7620">
            <a:solidFill>
              <a:srgbClr val="57585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9589769" y="1133094"/>
            <a:ext cx="0" cy="62865"/>
          </a:xfrm>
          <a:custGeom>
            <a:avLst/>
            <a:gdLst/>
            <a:ahLst/>
            <a:cxnLst/>
            <a:rect l="l" t="t" r="r" b="b"/>
            <a:pathLst>
              <a:path h="62865">
                <a:moveTo>
                  <a:pt x="0" y="62484"/>
                </a:moveTo>
                <a:lnTo>
                  <a:pt x="0" y="0"/>
                </a:lnTo>
              </a:path>
            </a:pathLst>
          </a:custGeom>
          <a:ln w="7620">
            <a:solidFill>
              <a:srgbClr val="57585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9589769" y="1008125"/>
            <a:ext cx="0" cy="62865"/>
          </a:xfrm>
          <a:custGeom>
            <a:avLst/>
            <a:gdLst/>
            <a:ahLst/>
            <a:cxnLst/>
            <a:rect l="l" t="t" r="r" b="b"/>
            <a:pathLst>
              <a:path h="62865">
                <a:moveTo>
                  <a:pt x="0" y="62484"/>
                </a:moveTo>
                <a:lnTo>
                  <a:pt x="0" y="0"/>
                </a:lnTo>
              </a:path>
            </a:pathLst>
          </a:custGeom>
          <a:ln w="7620">
            <a:solidFill>
              <a:srgbClr val="57585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7" name="object 17"/>
          <p:cNvGrpSpPr/>
          <p:nvPr/>
        </p:nvGrpSpPr>
        <p:grpSpPr>
          <a:xfrm>
            <a:off x="9585959" y="818387"/>
            <a:ext cx="72390" cy="128905"/>
            <a:chOff x="9585959" y="818387"/>
            <a:chExt cx="72390" cy="128905"/>
          </a:xfrm>
        </p:grpSpPr>
        <p:sp>
          <p:nvSpPr>
            <p:cNvPr id="18" name="object 18"/>
            <p:cNvSpPr/>
            <p:nvPr/>
          </p:nvSpPr>
          <p:spPr>
            <a:xfrm>
              <a:off x="9589769" y="884681"/>
              <a:ext cx="0" cy="62865"/>
            </a:xfrm>
            <a:custGeom>
              <a:avLst/>
              <a:gdLst/>
              <a:ahLst/>
              <a:cxnLst/>
              <a:rect l="l" t="t" r="r" b="b"/>
              <a:pathLst>
                <a:path h="62865">
                  <a:moveTo>
                    <a:pt x="0" y="62484"/>
                  </a:moveTo>
                  <a:lnTo>
                    <a:pt x="0" y="0"/>
                  </a:lnTo>
                </a:path>
              </a:pathLst>
            </a:custGeom>
            <a:ln w="7620">
              <a:solidFill>
                <a:srgbClr val="57585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9589769" y="822198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80">
                  <a:moveTo>
                    <a:pt x="0" y="30479"/>
                  </a:moveTo>
                  <a:lnTo>
                    <a:pt x="0" y="0"/>
                  </a:lnTo>
                  <a:lnTo>
                    <a:pt x="30480" y="0"/>
                  </a:lnTo>
                </a:path>
              </a:pathLst>
            </a:custGeom>
            <a:ln w="7620">
              <a:solidFill>
                <a:srgbClr val="57585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9629393" y="822197"/>
              <a:ext cx="29209" cy="0"/>
            </a:xfrm>
            <a:custGeom>
              <a:avLst/>
              <a:gdLst/>
              <a:ahLst/>
              <a:cxnLst/>
              <a:rect l="l" t="t" r="r" b="b"/>
              <a:pathLst>
                <a:path w="29209">
                  <a:moveTo>
                    <a:pt x="0" y="0"/>
                  </a:moveTo>
                  <a:lnTo>
                    <a:pt x="28956" y="0"/>
                  </a:lnTo>
                </a:path>
              </a:pathLst>
            </a:custGeom>
            <a:ln w="7620">
              <a:solidFill>
                <a:srgbClr val="57585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1" name="object 21"/>
          <p:cNvGrpSpPr/>
          <p:nvPr/>
        </p:nvGrpSpPr>
        <p:grpSpPr>
          <a:xfrm>
            <a:off x="9703307" y="818388"/>
            <a:ext cx="2289175" cy="1226820"/>
            <a:chOff x="9703307" y="818388"/>
            <a:chExt cx="2289175" cy="1226820"/>
          </a:xfrm>
        </p:grpSpPr>
        <p:sp>
          <p:nvSpPr>
            <p:cNvPr id="22" name="object 22"/>
            <p:cNvSpPr/>
            <p:nvPr/>
          </p:nvSpPr>
          <p:spPr>
            <a:xfrm>
              <a:off x="9707117" y="822198"/>
              <a:ext cx="2281555" cy="1219200"/>
            </a:xfrm>
            <a:custGeom>
              <a:avLst/>
              <a:gdLst/>
              <a:ahLst/>
              <a:cxnLst/>
              <a:rect l="l" t="t" r="r" b="b"/>
              <a:pathLst>
                <a:path w="2281554" h="1219200">
                  <a:moveTo>
                    <a:pt x="2281428" y="0"/>
                  </a:moveTo>
                  <a:lnTo>
                    <a:pt x="0" y="0"/>
                  </a:lnTo>
                  <a:lnTo>
                    <a:pt x="0" y="1219199"/>
                  </a:lnTo>
                  <a:lnTo>
                    <a:pt x="2281428" y="1219199"/>
                  </a:lnTo>
                  <a:lnTo>
                    <a:pt x="2281428" y="0"/>
                  </a:lnTo>
                  <a:close/>
                </a:path>
              </a:pathLst>
            </a:custGeom>
            <a:solidFill>
              <a:srgbClr val="F0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9707117" y="822198"/>
              <a:ext cx="2281555" cy="1219200"/>
            </a:xfrm>
            <a:custGeom>
              <a:avLst/>
              <a:gdLst/>
              <a:ahLst/>
              <a:cxnLst/>
              <a:rect l="l" t="t" r="r" b="b"/>
              <a:pathLst>
                <a:path w="2281554" h="1219200">
                  <a:moveTo>
                    <a:pt x="0" y="1219199"/>
                  </a:moveTo>
                  <a:lnTo>
                    <a:pt x="2281428" y="1219199"/>
                  </a:lnTo>
                  <a:lnTo>
                    <a:pt x="2281428" y="0"/>
                  </a:lnTo>
                  <a:lnTo>
                    <a:pt x="0" y="0"/>
                  </a:lnTo>
                  <a:lnTo>
                    <a:pt x="0" y="1219199"/>
                  </a:lnTo>
                  <a:close/>
                </a:path>
              </a:pathLst>
            </a:custGeom>
            <a:ln w="7620">
              <a:solidFill>
                <a:srgbClr val="41404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158983" y="905255"/>
              <a:ext cx="1350264" cy="120396"/>
            </a:xfrm>
            <a:prstGeom prst="rect">
              <a:avLst/>
            </a:prstGeom>
          </p:spPr>
        </p:pic>
      </p:grpSp>
      <p:sp>
        <p:nvSpPr>
          <p:cNvPr id="25" name="object 25"/>
          <p:cNvSpPr txBox="1"/>
          <p:nvPr/>
        </p:nvSpPr>
        <p:spPr>
          <a:xfrm>
            <a:off x="9799319" y="1388363"/>
            <a:ext cx="448309" cy="238125"/>
          </a:xfrm>
          <a:prstGeom prst="rect">
            <a:avLst/>
          </a:prstGeom>
          <a:solidFill>
            <a:srgbClr val="88CADF"/>
          </a:solidFill>
        </p:spPr>
        <p:txBody>
          <a:bodyPr vert="horz" wrap="square" lIns="0" tIns="26670" rIns="0" bIns="0" rtlCol="0">
            <a:spAutoFit/>
          </a:bodyPr>
          <a:lstStyle/>
          <a:p>
            <a:pPr marR="166370" algn="r">
              <a:lnSpc>
                <a:spcPct val="100000"/>
              </a:lnSpc>
              <a:spcBef>
                <a:spcPts val="210"/>
              </a:spcBef>
            </a:pPr>
            <a:r>
              <a:rPr sz="600" spc="-5" dirty="0">
                <a:solidFill>
                  <a:srgbClr val="FFFFFF"/>
                </a:solidFill>
                <a:latin typeface="Calibri"/>
                <a:cs typeface="Calibri"/>
              </a:rPr>
              <a:t>App-</a:t>
            </a:r>
            <a:endParaRPr sz="600">
              <a:latin typeface="Calibri"/>
              <a:cs typeface="Calibri"/>
            </a:endParaRPr>
          </a:p>
          <a:p>
            <a:pPr marR="114300" algn="r">
              <a:lnSpc>
                <a:spcPct val="100000"/>
              </a:lnSpc>
              <a:spcBef>
                <a:spcPts val="20"/>
              </a:spcBef>
            </a:pPr>
            <a:r>
              <a:rPr sz="600" spc="-5" dirty="0">
                <a:solidFill>
                  <a:srgbClr val="FFFFFF"/>
                </a:solidFill>
                <a:latin typeface="Calibri"/>
                <a:cs typeface="Calibri"/>
              </a:rPr>
              <a:t>Volumes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0270235" y="1388363"/>
            <a:ext cx="451484" cy="238125"/>
          </a:xfrm>
          <a:prstGeom prst="rect">
            <a:avLst/>
          </a:prstGeom>
          <a:solidFill>
            <a:srgbClr val="88CADF"/>
          </a:solidFill>
        </p:spPr>
        <p:txBody>
          <a:bodyPr vert="horz" wrap="square" lIns="0" tIns="26670" rIns="0" bIns="0" rtlCol="0">
            <a:spAutoFit/>
          </a:bodyPr>
          <a:lstStyle/>
          <a:p>
            <a:pPr marL="127000">
              <a:lnSpc>
                <a:spcPct val="100000"/>
              </a:lnSpc>
              <a:spcBef>
                <a:spcPts val="210"/>
              </a:spcBef>
            </a:pPr>
            <a:r>
              <a:rPr sz="600" spc="-5" dirty="0">
                <a:solidFill>
                  <a:srgbClr val="FFFFFF"/>
                </a:solidFill>
                <a:latin typeface="Calibri"/>
                <a:cs typeface="Calibri"/>
              </a:rPr>
              <a:t>View</a:t>
            </a:r>
            <a:endParaRPr sz="600">
              <a:latin typeface="Calibri"/>
              <a:cs typeface="Calibri"/>
            </a:endParaRPr>
          </a:p>
          <a:p>
            <a:pPr marL="65405">
              <a:lnSpc>
                <a:spcPct val="100000"/>
              </a:lnSpc>
              <a:spcBef>
                <a:spcPts val="20"/>
              </a:spcBef>
            </a:pPr>
            <a:r>
              <a:rPr sz="600" spc="-5" dirty="0">
                <a:solidFill>
                  <a:srgbClr val="FFFFFF"/>
                </a:solidFill>
                <a:latin typeface="Calibri"/>
                <a:cs typeface="Calibri"/>
              </a:rPr>
              <a:t>Connect</a:t>
            </a:r>
            <a:endParaRPr sz="600">
              <a:latin typeface="Calibri"/>
              <a:cs typeface="Calibri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10378376" y="1088072"/>
            <a:ext cx="459105" cy="244475"/>
            <a:chOff x="10378376" y="1088072"/>
            <a:chExt cx="459105" cy="244475"/>
          </a:xfrm>
        </p:grpSpPr>
        <p:sp>
          <p:nvSpPr>
            <p:cNvPr id="28" name="object 28"/>
            <p:cNvSpPr/>
            <p:nvPr/>
          </p:nvSpPr>
          <p:spPr>
            <a:xfrm>
              <a:off x="10382250" y="1091945"/>
              <a:ext cx="22860" cy="22860"/>
            </a:xfrm>
            <a:custGeom>
              <a:avLst/>
              <a:gdLst/>
              <a:ahLst/>
              <a:cxnLst/>
              <a:rect l="l" t="t" r="r" b="b"/>
              <a:pathLst>
                <a:path w="22859" h="22859">
                  <a:moveTo>
                    <a:pt x="0" y="22860"/>
                  </a:moveTo>
                  <a:lnTo>
                    <a:pt x="0" y="0"/>
                  </a:lnTo>
                  <a:lnTo>
                    <a:pt x="22860" y="0"/>
                  </a:lnTo>
                </a:path>
              </a:pathLst>
            </a:custGeom>
            <a:ln w="7620">
              <a:solidFill>
                <a:srgbClr val="6CB33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0449306" y="1089660"/>
              <a:ext cx="309880" cy="0"/>
            </a:xfrm>
            <a:custGeom>
              <a:avLst/>
              <a:gdLst/>
              <a:ahLst/>
              <a:cxnLst/>
              <a:rect l="l" t="t" r="r" b="b"/>
              <a:pathLst>
                <a:path w="309879">
                  <a:moveTo>
                    <a:pt x="0" y="0"/>
                  </a:moveTo>
                  <a:lnTo>
                    <a:pt x="44196" y="0"/>
                  </a:lnTo>
                </a:path>
                <a:path w="309879">
                  <a:moveTo>
                    <a:pt x="88391" y="0"/>
                  </a:moveTo>
                  <a:lnTo>
                    <a:pt x="131063" y="0"/>
                  </a:lnTo>
                </a:path>
                <a:path w="309879">
                  <a:moveTo>
                    <a:pt x="175259" y="0"/>
                  </a:moveTo>
                  <a:lnTo>
                    <a:pt x="220979" y="0"/>
                  </a:lnTo>
                </a:path>
                <a:path w="309879">
                  <a:moveTo>
                    <a:pt x="265175" y="0"/>
                  </a:moveTo>
                  <a:lnTo>
                    <a:pt x="309371" y="0"/>
                  </a:lnTo>
                </a:path>
              </a:pathLst>
            </a:custGeom>
            <a:ln w="3175">
              <a:solidFill>
                <a:srgbClr val="6CB33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0812018" y="1091946"/>
              <a:ext cx="21590" cy="22860"/>
            </a:xfrm>
            <a:custGeom>
              <a:avLst/>
              <a:gdLst/>
              <a:ahLst/>
              <a:cxnLst/>
              <a:rect l="l" t="t" r="r" b="b"/>
              <a:pathLst>
                <a:path w="21590" h="22859">
                  <a:moveTo>
                    <a:pt x="0" y="0"/>
                  </a:moveTo>
                  <a:lnTo>
                    <a:pt x="21336" y="0"/>
                  </a:lnTo>
                  <a:lnTo>
                    <a:pt x="21336" y="22860"/>
                  </a:lnTo>
                </a:path>
              </a:pathLst>
            </a:custGeom>
            <a:ln w="7620">
              <a:solidFill>
                <a:srgbClr val="6CB33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0834878" y="1154429"/>
              <a:ext cx="0" cy="116205"/>
            </a:xfrm>
            <a:custGeom>
              <a:avLst/>
              <a:gdLst/>
              <a:ahLst/>
              <a:cxnLst/>
              <a:rect l="l" t="t" r="r" b="b"/>
              <a:pathLst>
                <a:path h="116205">
                  <a:moveTo>
                    <a:pt x="0" y="0"/>
                  </a:moveTo>
                  <a:lnTo>
                    <a:pt x="0" y="38100"/>
                  </a:lnTo>
                </a:path>
                <a:path h="116205">
                  <a:moveTo>
                    <a:pt x="0" y="76200"/>
                  </a:moveTo>
                  <a:lnTo>
                    <a:pt x="0" y="115824"/>
                  </a:lnTo>
                </a:path>
              </a:pathLst>
            </a:custGeom>
            <a:ln w="4572">
              <a:solidFill>
                <a:srgbClr val="6CB33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0812018" y="1305305"/>
              <a:ext cx="21590" cy="22860"/>
            </a:xfrm>
            <a:custGeom>
              <a:avLst/>
              <a:gdLst/>
              <a:ahLst/>
              <a:cxnLst/>
              <a:rect l="l" t="t" r="r" b="b"/>
              <a:pathLst>
                <a:path w="21590" h="22859">
                  <a:moveTo>
                    <a:pt x="21335" y="0"/>
                  </a:moveTo>
                  <a:lnTo>
                    <a:pt x="21335" y="22860"/>
                  </a:lnTo>
                  <a:lnTo>
                    <a:pt x="0" y="22860"/>
                  </a:lnTo>
                </a:path>
              </a:pathLst>
            </a:custGeom>
            <a:ln w="7620">
              <a:solidFill>
                <a:srgbClr val="6CB33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0455401" y="1329689"/>
              <a:ext cx="311150" cy="0"/>
            </a:xfrm>
            <a:custGeom>
              <a:avLst/>
              <a:gdLst/>
              <a:ahLst/>
              <a:cxnLst/>
              <a:rect l="l" t="t" r="r" b="b"/>
              <a:pathLst>
                <a:path w="311150">
                  <a:moveTo>
                    <a:pt x="266700" y="0"/>
                  </a:moveTo>
                  <a:lnTo>
                    <a:pt x="310896" y="0"/>
                  </a:lnTo>
                </a:path>
                <a:path w="311150">
                  <a:moveTo>
                    <a:pt x="176783" y="0"/>
                  </a:moveTo>
                  <a:lnTo>
                    <a:pt x="220979" y="0"/>
                  </a:lnTo>
                </a:path>
                <a:path w="311150">
                  <a:moveTo>
                    <a:pt x="89916" y="0"/>
                  </a:moveTo>
                  <a:lnTo>
                    <a:pt x="134112" y="0"/>
                  </a:lnTo>
                </a:path>
                <a:path w="311150">
                  <a:moveTo>
                    <a:pt x="0" y="0"/>
                  </a:moveTo>
                  <a:lnTo>
                    <a:pt x="45720" y="0"/>
                  </a:lnTo>
                </a:path>
              </a:pathLst>
            </a:custGeom>
            <a:ln w="4571">
              <a:solidFill>
                <a:srgbClr val="6CB33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10382249" y="1305305"/>
              <a:ext cx="22860" cy="22860"/>
            </a:xfrm>
            <a:custGeom>
              <a:avLst/>
              <a:gdLst/>
              <a:ahLst/>
              <a:cxnLst/>
              <a:rect l="l" t="t" r="r" b="b"/>
              <a:pathLst>
                <a:path w="22859" h="22859">
                  <a:moveTo>
                    <a:pt x="22859" y="22860"/>
                  </a:moveTo>
                  <a:lnTo>
                    <a:pt x="0" y="22860"/>
                  </a:lnTo>
                  <a:lnTo>
                    <a:pt x="0" y="0"/>
                  </a:lnTo>
                </a:path>
              </a:pathLst>
            </a:custGeom>
            <a:ln w="7620">
              <a:solidFill>
                <a:srgbClr val="6CB33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0379964" y="1152905"/>
              <a:ext cx="0" cy="116205"/>
            </a:xfrm>
            <a:custGeom>
              <a:avLst/>
              <a:gdLst/>
              <a:ahLst/>
              <a:cxnLst/>
              <a:rect l="l" t="t" r="r" b="b"/>
              <a:pathLst>
                <a:path h="116205">
                  <a:moveTo>
                    <a:pt x="0" y="76200"/>
                  </a:moveTo>
                  <a:lnTo>
                    <a:pt x="0" y="115824"/>
                  </a:lnTo>
                </a:path>
                <a:path h="116205">
                  <a:moveTo>
                    <a:pt x="0" y="0"/>
                  </a:moveTo>
                  <a:lnTo>
                    <a:pt x="0" y="38100"/>
                  </a:lnTo>
                </a:path>
              </a:pathLst>
            </a:custGeom>
            <a:ln w="3175">
              <a:solidFill>
                <a:srgbClr val="6CB33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0381488" y="1091183"/>
              <a:ext cx="451484" cy="236220"/>
            </a:xfrm>
            <a:custGeom>
              <a:avLst/>
              <a:gdLst/>
              <a:ahLst/>
              <a:cxnLst/>
              <a:rect l="l" t="t" r="r" b="b"/>
              <a:pathLst>
                <a:path w="451484" h="236219">
                  <a:moveTo>
                    <a:pt x="451103" y="0"/>
                  </a:moveTo>
                  <a:lnTo>
                    <a:pt x="0" y="0"/>
                  </a:lnTo>
                  <a:lnTo>
                    <a:pt x="0" y="236219"/>
                  </a:lnTo>
                  <a:lnTo>
                    <a:pt x="451103" y="236219"/>
                  </a:lnTo>
                  <a:lnTo>
                    <a:pt x="451103" y="0"/>
                  </a:lnTo>
                  <a:close/>
                </a:path>
              </a:pathLst>
            </a:custGeom>
            <a:solidFill>
              <a:srgbClr val="BBBD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7" name="object 37"/>
          <p:cNvSpPr txBox="1"/>
          <p:nvPr/>
        </p:nvSpPr>
        <p:spPr>
          <a:xfrm>
            <a:off x="10428223" y="1105915"/>
            <a:ext cx="293370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8419" algn="r">
              <a:lnSpc>
                <a:spcPct val="100000"/>
              </a:lnSpc>
              <a:spcBef>
                <a:spcPts val="100"/>
              </a:spcBef>
            </a:pPr>
            <a:r>
              <a:rPr sz="600" spc="-5" dirty="0">
                <a:solidFill>
                  <a:srgbClr val="FFFFFF"/>
                </a:solidFill>
                <a:latin typeface="Calibri"/>
                <a:cs typeface="Calibri"/>
              </a:rPr>
              <a:t>App-</a:t>
            </a:r>
            <a:endParaRPr sz="600">
              <a:latin typeface="Calibri"/>
              <a:cs typeface="Calibri"/>
            </a:endParaRPr>
          </a:p>
          <a:p>
            <a:pPr marR="5080" algn="r">
              <a:lnSpc>
                <a:spcPct val="100000"/>
              </a:lnSpc>
              <a:spcBef>
                <a:spcPts val="5"/>
              </a:spcBef>
            </a:pPr>
            <a:r>
              <a:rPr sz="600" spc="-10" dirty="0">
                <a:solidFill>
                  <a:srgbClr val="FFFFFF"/>
                </a:solidFill>
                <a:latin typeface="Calibri"/>
                <a:cs typeface="Calibri"/>
              </a:rPr>
              <a:t>Vol</a:t>
            </a:r>
            <a:r>
              <a:rPr sz="600" spc="-5" dirty="0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sz="600" dirty="0">
                <a:solidFill>
                  <a:srgbClr val="FFFFFF"/>
                </a:solidFill>
                <a:latin typeface="Calibri"/>
                <a:cs typeface="Calibri"/>
              </a:rPr>
              <a:t>mes</a:t>
            </a:r>
            <a:endParaRPr sz="600">
              <a:latin typeface="Calibri"/>
              <a:cs typeface="Calibri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10852404" y="1088135"/>
            <a:ext cx="454659" cy="243840"/>
            <a:chOff x="10852404" y="1088135"/>
            <a:chExt cx="454659" cy="243840"/>
          </a:xfrm>
        </p:grpSpPr>
        <p:sp>
          <p:nvSpPr>
            <p:cNvPr id="39" name="object 39"/>
            <p:cNvSpPr/>
            <p:nvPr/>
          </p:nvSpPr>
          <p:spPr>
            <a:xfrm>
              <a:off x="10855452" y="1091183"/>
              <a:ext cx="447040" cy="236220"/>
            </a:xfrm>
            <a:custGeom>
              <a:avLst/>
              <a:gdLst/>
              <a:ahLst/>
              <a:cxnLst/>
              <a:rect l="l" t="t" r="r" b="b"/>
              <a:pathLst>
                <a:path w="447040" h="236219">
                  <a:moveTo>
                    <a:pt x="446531" y="0"/>
                  </a:moveTo>
                  <a:lnTo>
                    <a:pt x="0" y="0"/>
                  </a:lnTo>
                  <a:lnTo>
                    <a:pt x="0" y="236219"/>
                  </a:lnTo>
                  <a:lnTo>
                    <a:pt x="446531" y="236219"/>
                  </a:lnTo>
                  <a:lnTo>
                    <a:pt x="446531" y="0"/>
                  </a:lnTo>
                  <a:close/>
                </a:path>
              </a:pathLst>
            </a:custGeom>
            <a:solidFill>
              <a:srgbClr val="BBBD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10856214" y="1091945"/>
              <a:ext cx="21590" cy="22860"/>
            </a:xfrm>
            <a:custGeom>
              <a:avLst/>
              <a:gdLst/>
              <a:ahLst/>
              <a:cxnLst/>
              <a:rect l="l" t="t" r="r" b="b"/>
              <a:pathLst>
                <a:path w="21590" h="22859">
                  <a:moveTo>
                    <a:pt x="0" y="22860"/>
                  </a:moveTo>
                  <a:lnTo>
                    <a:pt x="0" y="0"/>
                  </a:lnTo>
                  <a:lnTo>
                    <a:pt x="21336" y="0"/>
                  </a:lnTo>
                </a:path>
              </a:pathLst>
            </a:custGeom>
            <a:ln w="7620">
              <a:solidFill>
                <a:srgbClr val="6CB33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10921745" y="1091946"/>
              <a:ext cx="44450" cy="0"/>
            </a:xfrm>
            <a:custGeom>
              <a:avLst/>
              <a:gdLst/>
              <a:ahLst/>
              <a:cxnLst/>
              <a:rect l="l" t="t" r="r" b="b"/>
              <a:pathLst>
                <a:path w="44450">
                  <a:moveTo>
                    <a:pt x="0" y="0"/>
                  </a:moveTo>
                  <a:lnTo>
                    <a:pt x="44196" y="0"/>
                  </a:lnTo>
                </a:path>
              </a:pathLst>
            </a:custGeom>
            <a:ln w="7620">
              <a:solidFill>
                <a:srgbClr val="6CB33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11010138" y="1091946"/>
              <a:ext cx="44450" cy="0"/>
            </a:xfrm>
            <a:custGeom>
              <a:avLst/>
              <a:gdLst/>
              <a:ahLst/>
              <a:cxnLst/>
              <a:rect l="l" t="t" r="r" b="b"/>
              <a:pathLst>
                <a:path w="44450">
                  <a:moveTo>
                    <a:pt x="0" y="0"/>
                  </a:moveTo>
                  <a:lnTo>
                    <a:pt x="44196" y="0"/>
                  </a:lnTo>
                </a:path>
              </a:pathLst>
            </a:custGeom>
            <a:ln w="7620">
              <a:solidFill>
                <a:srgbClr val="6CB33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11098530" y="1091946"/>
              <a:ext cx="44450" cy="0"/>
            </a:xfrm>
            <a:custGeom>
              <a:avLst/>
              <a:gdLst/>
              <a:ahLst/>
              <a:cxnLst/>
              <a:rect l="l" t="t" r="r" b="b"/>
              <a:pathLst>
                <a:path w="44450">
                  <a:moveTo>
                    <a:pt x="0" y="0"/>
                  </a:moveTo>
                  <a:lnTo>
                    <a:pt x="44196" y="0"/>
                  </a:lnTo>
                </a:path>
              </a:pathLst>
            </a:custGeom>
            <a:ln w="7620">
              <a:solidFill>
                <a:srgbClr val="6CB33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11185398" y="1091946"/>
              <a:ext cx="44450" cy="0"/>
            </a:xfrm>
            <a:custGeom>
              <a:avLst/>
              <a:gdLst/>
              <a:ahLst/>
              <a:cxnLst/>
              <a:rect l="l" t="t" r="r" b="b"/>
              <a:pathLst>
                <a:path w="44450">
                  <a:moveTo>
                    <a:pt x="0" y="0"/>
                  </a:moveTo>
                  <a:lnTo>
                    <a:pt x="44196" y="0"/>
                  </a:lnTo>
                </a:path>
              </a:pathLst>
            </a:custGeom>
            <a:ln w="7620">
              <a:solidFill>
                <a:srgbClr val="6CB33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11281409" y="1091946"/>
              <a:ext cx="21590" cy="22860"/>
            </a:xfrm>
            <a:custGeom>
              <a:avLst/>
              <a:gdLst/>
              <a:ahLst/>
              <a:cxnLst/>
              <a:rect l="l" t="t" r="r" b="b"/>
              <a:pathLst>
                <a:path w="21590" h="22859">
                  <a:moveTo>
                    <a:pt x="0" y="0"/>
                  </a:moveTo>
                  <a:lnTo>
                    <a:pt x="21336" y="0"/>
                  </a:lnTo>
                  <a:lnTo>
                    <a:pt x="21336" y="22860"/>
                  </a:lnTo>
                </a:path>
              </a:pathLst>
            </a:custGeom>
            <a:ln w="7620">
              <a:solidFill>
                <a:srgbClr val="6CB33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11302745" y="1154429"/>
              <a:ext cx="0" cy="38100"/>
            </a:xfrm>
            <a:custGeom>
              <a:avLst/>
              <a:gdLst/>
              <a:ahLst/>
              <a:cxnLst/>
              <a:rect l="l" t="t" r="r" b="b"/>
              <a:pathLst>
                <a:path h="38100">
                  <a:moveTo>
                    <a:pt x="0" y="0"/>
                  </a:moveTo>
                  <a:lnTo>
                    <a:pt x="0" y="38100"/>
                  </a:lnTo>
                </a:path>
              </a:pathLst>
            </a:custGeom>
            <a:ln w="7620">
              <a:solidFill>
                <a:srgbClr val="6CB33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11302745" y="1230629"/>
              <a:ext cx="0" cy="40005"/>
            </a:xfrm>
            <a:custGeom>
              <a:avLst/>
              <a:gdLst/>
              <a:ahLst/>
              <a:cxnLst/>
              <a:rect l="l" t="t" r="r" b="b"/>
              <a:pathLst>
                <a:path h="40005">
                  <a:moveTo>
                    <a:pt x="0" y="0"/>
                  </a:moveTo>
                  <a:lnTo>
                    <a:pt x="0" y="39624"/>
                  </a:lnTo>
                </a:path>
              </a:pathLst>
            </a:custGeom>
            <a:ln w="7620">
              <a:solidFill>
                <a:srgbClr val="6CB33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11281409" y="1305305"/>
              <a:ext cx="21590" cy="22860"/>
            </a:xfrm>
            <a:custGeom>
              <a:avLst/>
              <a:gdLst/>
              <a:ahLst/>
              <a:cxnLst/>
              <a:rect l="l" t="t" r="r" b="b"/>
              <a:pathLst>
                <a:path w="21590" h="22859">
                  <a:moveTo>
                    <a:pt x="21335" y="0"/>
                  </a:moveTo>
                  <a:lnTo>
                    <a:pt x="21335" y="22860"/>
                  </a:lnTo>
                  <a:lnTo>
                    <a:pt x="0" y="22860"/>
                  </a:lnTo>
                </a:path>
              </a:pathLst>
            </a:custGeom>
            <a:ln w="7620">
              <a:solidFill>
                <a:srgbClr val="6CB33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11194542" y="1328165"/>
              <a:ext cx="43180" cy="0"/>
            </a:xfrm>
            <a:custGeom>
              <a:avLst/>
              <a:gdLst/>
              <a:ahLst/>
              <a:cxnLst/>
              <a:rect l="l" t="t" r="r" b="b"/>
              <a:pathLst>
                <a:path w="43179">
                  <a:moveTo>
                    <a:pt x="42672" y="0"/>
                  </a:moveTo>
                  <a:lnTo>
                    <a:pt x="0" y="0"/>
                  </a:lnTo>
                </a:path>
              </a:pathLst>
            </a:custGeom>
            <a:ln w="7620">
              <a:solidFill>
                <a:srgbClr val="6CB33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11106150" y="1328165"/>
              <a:ext cx="44450" cy="0"/>
            </a:xfrm>
            <a:custGeom>
              <a:avLst/>
              <a:gdLst/>
              <a:ahLst/>
              <a:cxnLst/>
              <a:rect l="l" t="t" r="r" b="b"/>
              <a:pathLst>
                <a:path w="44450">
                  <a:moveTo>
                    <a:pt x="44196" y="0"/>
                  </a:moveTo>
                  <a:lnTo>
                    <a:pt x="0" y="0"/>
                  </a:lnTo>
                </a:path>
              </a:pathLst>
            </a:custGeom>
            <a:ln w="7620">
              <a:solidFill>
                <a:srgbClr val="6CB33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1016234" y="1328165"/>
              <a:ext cx="44450" cy="0"/>
            </a:xfrm>
            <a:custGeom>
              <a:avLst/>
              <a:gdLst/>
              <a:ahLst/>
              <a:cxnLst/>
              <a:rect l="l" t="t" r="r" b="b"/>
              <a:pathLst>
                <a:path w="44450">
                  <a:moveTo>
                    <a:pt x="44196" y="0"/>
                  </a:moveTo>
                  <a:lnTo>
                    <a:pt x="0" y="0"/>
                  </a:lnTo>
                </a:path>
              </a:pathLst>
            </a:custGeom>
            <a:ln w="7620">
              <a:solidFill>
                <a:srgbClr val="6CB33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10929366" y="1328165"/>
              <a:ext cx="44450" cy="0"/>
            </a:xfrm>
            <a:custGeom>
              <a:avLst/>
              <a:gdLst/>
              <a:ahLst/>
              <a:cxnLst/>
              <a:rect l="l" t="t" r="r" b="b"/>
              <a:pathLst>
                <a:path w="44450">
                  <a:moveTo>
                    <a:pt x="44196" y="0"/>
                  </a:moveTo>
                  <a:lnTo>
                    <a:pt x="0" y="0"/>
                  </a:lnTo>
                </a:path>
              </a:pathLst>
            </a:custGeom>
            <a:ln w="7620">
              <a:solidFill>
                <a:srgbClr val="6CB33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10856214" y="1305305"/>
              <a:ext cx="21590" cy="22860"/>
            </a:xfrm>
            <a:custGeom>
              <a:avLst/>
              <a:gdLst/>
              <a:ahLst/>
              <a:cxnLst/>
              <a:rect l="l" t="t" r="r" b="b"/>
              <a:pathLst>
                <a:path w="21590" h="22859">
                  <a:moveTo>
                    <a:pt x="21335" y="22860"/>
                  </a:moveTo>
                  <a:lnTo>
                    <a:pt x="0" y="22860"/>
                  </a:lnTo>
                  <a:lnTo>
                    <a:pt x="0" y="0"/>
                  </a:lnTo>
                </a:path>
              </a:pathLst>
            </a:custGeom>
            <a:ln w="7620">
              <a:solidFill>
                <a:srgbClr val="6CB33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10856214" y="1229105"/>
              <a:ext cx="0" cy="40005"/>
            </a:xfrm>
            <a:custGeom>
              <a:avLst/>
              <a:gdLst/>
              <a:ahLst/>
              <a:cxnLst/>
              <a:rect l="l" t="t" r="r" b="b"/>
              <a:pathLst>
                <a:path h="40005">
                  <a:moveTo>
                    <a:pt x="0" y="39624"/>
                  </a:moveTo>
                  <a:lnTo>
                    <a:pt x="0" y="0"/>
                  </a:lnTo>
                </a:path>
              </a:pathLst>
            </a:custGeom>
            <a:ln w="7620">
              <a:solidFill>
                <a:srgbClr val="6CB33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10856214" y="1152905"/>
              <a:ext cx="0" cy="38100"/>
            </a:xfrm>
            <a:custGeom>
              <a:avLst/>
              <a:gdLst/>
              <a:ahLst/>
              <a:cxnLst/>
              <a:rect l="l" t="t" r="r" b="b"/>
              <a:pathLst>
                <a:path h="38100">
                  <a:moveTo>
                    <a:pt x="0" y="38100"/>
                  </a:moveTo>
                  <a:lnTo>
                    <a:pt x="0" y="0"/>
                  </a:lnTo>
                </a:path>
              </a:pathLst>
            </a:custGeom>
            <a:ln w="7620">
              <a:solidFill>
                <a:srgbClr val="6CB33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6" name="object 56"/>
          <p:cNvSpPr txBox="1"/>
          <p:nvPr/>
        </p:nvSpPr>
        <p:spPr>
          <a:xfrm>
            <a:off x="10905490" y="1105915"/>
            <a:ext cx="281305" cy="20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5565">
              <a:lnSpc>
                <a:spcPct val="100000"/>
              </a:lnSpc>
              <a:spcBef>
                <a:spcPts val="100"/>
              </a:spcBef>
            </a:pPr>
            <a:r>
              <a:rPr sz="600" spc="-5" dirty="0">
                <a:solidFill>
                  <a:srgbClr val="FFFFFF"/>
                </a:solidFill>
                <a:latin typeface="Calibri"/>
                <a:cs typeface="Calibri"/>
              </a:rPr>
              <a:t>View</a:t>
            </a:r>
            <a:endParaRPr sz="6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600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600" spc="-10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600" spc="-5" dirty="0">
                <a:solidFill>
                  <a:srgbClr val="FFFFFF"/>
                </a:solidFill>
                <a:latin typeface="Calibri"/>
                <a:cs typeface="Calibri"/>
              </a:rPr>
              <a:t>nn</a:t>
            </a:r>
            <a:r>
              <a:rPr sz="60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600" spc="-5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60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10742676" y="1388363"/>
            <a:ext cx="451484" cy="238125"/>
          </a:xfrm>
          <a:prstGeom prst="rect">
            <a:avLst/>
          </a:prstGeom>
          <a:solidFill>
            <a:srgbClr val="88CADF"/>
          </a:solidFill>
        </p:spPr>
        <p:txBody>
          <a:bodyPr vert="horz" wrap="square" lIns="0" tIns="26670" rIns="0" bIns="0" rtlCol="0">
            <a:spAutoFit/>
          </a:bodyPr>
          <a:lstStyle/>
          <a:p>
            <a:pPr marR="163195" algn="r">
              <a:lnSpc>
                <a:spcPct val="100000"/>
              </a:lnSpc>
              <a:spcBef>
                <a:spcPts val="210"/>
              </a:spcBef>
            </a:pPr>
            <a:r>
              <a:rPr sz="600" spc="-5" dirty="0">
                <a:solidFill>
                  <a:srgbClr val="FFFFFF"/>
                </a:solidFill>
                <a:latin typeface="Calibri"/>
                <a:cs typeface="Calibri"/>
              </a:rPr>
              <a:t>View</a:t>
            </a:r>
            <a:endParaRPr sz="600">
              <a:latin typeface="Calibri"/>
              <a:cs typeface="Calibri"/>
            </a:endParaRPr>
          </a:p>
          <a:p>
            <a:pPr marR="110489" algn="r">
              <a:lnSpc>
                <a:spcPct val="100000"/>
              </a:lnSpc>
              <a:spcBef>
                <a:spcPts val="20"/>
              </a:spcBef>
            </a:pPr>
            <a:r>
              <a:rPr sz="600" spc="-5" dirty="0">
                <a:solidFill>
                  <a:srgbClr val="FFFFFF"/>
                </a:solidFill>
                <a:latin typeface="Calibri"/>
                <a:cs typeface="Calibri"/>
              </a:rPr>
              <a:t>Compose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11215116" y="1388363"/>
            <a:ext cx="330835" cy="238125"/>
          </a:xfrm>
          <a:prstGeom prst="rect">
            <a:avLst/>
          </a:prstGeom>
          <a:solidFill>
            <a:srgbClr val="88CADF"/>
          </a:solidFill>
        </p:spPr>
        <p:txBody>
          <a:bodyPr vert="horz" wrap="square" lIns="0" tIns="66675" rIns="0" bIns="0" rtlCol="0">
            <a:spAutoFit/>
          </a:bodyPr>
          <a:lstStyle/>
          <a:p>
            <a:pPr marL="81280">
              <a:lnSpc>
                <a:spcPct val="100000"/>
              </a:lnSpc>
              <a:spcBef>
                <a:spcPts val="525"/>
              </a:spcBef>
            </a:pPr>
            <a:r>
              <a:rPr sz="600" spc="-5" dirty="0">
                <a:solidFill>
                  <a:srgbClr val="FFFFFF"/>
                </a:solidFill>
                <a:latin typeface="Calibri"/>
                <a:cs typeface="Calibri"/>
              </a:rPr>
              <a:t>SQL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11568683" y="1388363"/>
            <a:ext cx="330835" cy="238125"/>
          </a:xfrm>
          <a:prstGeom prst="rect">
            <a:avLst/>
          </a:prstGeom>
          <a:solidFill>
            <a:srgbClr val="88CADF"/>
          </a:solidFill>
        </p:spPr>
        <p:txBody>
          <a:bodyPr vert="horz" wrap="square" lIns="0" tIns="66675" rIns="0" bIns="0" rtlCol="0">
            <a:spAutoFit/>
          </a:bodyPr>
          <a:lstStyle/>
          <a:p>
            <a:pPr marL="102235">
              <a:lnSpc>
                <a:spcPct val="100000"/>
              </a:lnSpc>
              <a:spcBef>
                <a:spcPts val="525"/>
              </a:spcBef>
            </a:pPr>
            <a:r>
              <a:rPr sz="600" dirty="0">
                <a:solidFill>
                  <a:srgbClr val="FFFFFF"/>
                </a:solidFill>
                <a:latin typeface="Calibri"/>
                <a:cs typeface="Calibri"/>
              </a:rPr>
              <a:t>AD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9947147" y="1679448"/>
            <a:ext cx="870585" cy="238125"/>
          </a:xfrm>
          <a:custGeom>
            <a:avLst/>
            <a:gdLst/>
            <a:ahLst/>
            <a:cxnLst/>
            <a:rect l="l" t="t" r="r" b="b"/>
            <a:pathLst>
              <a:path w="870584" h="238125">
                <a:moveTo>
                  <a:pt x="870203" y="0"/>
                </a:moveTo>
                <a:lnTo>
                  <a:pt x="0" y="0"/>
                </a:lnTo>
                <a:lnTo>
                  <a:pt x="0" y="237743"/>
                </a:lnTo>
                <a:lnTo>
                  <a:pt x="870203" y="237743"/>
                </a:lnTo>
                <a:lnTo>
                  <a:pt x="870203" y="0"/>
                </a:lnTo>
                <a:close/>
              </a:path>
            </a:pathLst>
          </a:custGeom>
          <a:solidFill>
            <a:srgbClr val="6CB33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 txBox="1"/>
          <p:nvPr/>
        </p:nvSpPr>
        <p:spPr>
          <a:xfrm>
            <a:off x="9947147" y="1733169"/>
            <a:ext cx="87058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1475">
              <a:lnSpc>
                <a:spcPct val="100000"/>
              </a:lnSpc>
              <a:spcBef>
                <a:spcPts val="100"/>
              </a:spcBef>
            </a:pPr>
            <a:r>
              <a:rPr sz="600" dirty="0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sz="600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6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FFFFFF"/>
                </a:solidFill>
                <a:latin typeface="Calibri"/>
                <a:cs typeface="Calibri"/>
              </a:rPr>
              <a:t>en</a:t>
            </a:r>
            <a:r>
              <a:rPr sz="6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600" spc="25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600" dirty="0">
                <a:solidFill>
                  <a:srgbClr val="FFFFFF"/>
                </a:solidFill>
                <a:latin typeface="Calibri"/>
                <a:cs typeface="Calibri"/>
              </a:rPr>
              <a:t>er</a:t>
            </a:r>
            <a:endParaRPr sz="600">
              <a:latin typeface="Calibri"/>
              <a:cs typeface="Calibri"/>
            </a:endParaRPr>
          </a:p>
        </p:txBody>
      </p:sp>
      <p:grpSp>
        <p:nvGrpSpPr>
          <p:cNvPr id="62" name="object 62"/>
          <p:cNvGrpSpPr/>
          <p:nvPr/>
        </p:nvGrpSpPr>
        <p:grpSpPr>
          <a:xfrm>
            <a:off x="9870947" y="1714499"/>
            <a:ext cx="1941830" cy="360045"/>
            <a:chOff x="9870947" y="1714499"/>
            <a:chExt cx="1941830" cy="360045"/>
          </a:xfrm>
        </p:grpSpPr>
        <p:pic>
          <p:nvPicPr>
            <p:cNvPr id="63" name="object 6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985248" y="1714499"/>
              <a:ext cx="169163" cy="173736"/>
            </a:xfrm>
            <a:prstGeom prst="rect">
              <a:avLst/>
            </a:prstGeom>
          </p:spPr>
        </p:pic>
        <p:sp>
          <p:nvSpPr>
            <p:cNvPr id="64" name="object 64"/>
            <p:cNvSpPr/>
            <p:nvPr/>
          </p:nvSpPr>
          <p:spPr>
            <a:xfrm>
              <a:off x="10725911" y="1979676"/>
              <a:ext cx="0" cy="94615"/>
            </a:xfrm>
            <a:custGeom>
              <a:avLst/>
              <a:gdLst/>
              <a:ahLst/>
              <a:cxnLst/>
              <a:rect l="l" t="t" r="r" b="b"/>
              <a:pathLst>
                <a:path h="94614">
                  <a:moveTo>
                    <a:pt x="0" y="94487"/>
                  </a:moveTo>
                  <a:lnTo>
                    <a:pt x="0" y="0"/>
                  </a:lnTo>
                </a:path>
              </a:pathLst>
            </a:custGeom>
            <a:ln w="24383">
              <a:solidFill>
                <a:srgbClr val="00699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9870947" y="1979676"/>
              <a:ext cx="177165" cy="0"/>
            </a:xfrm>
            <a:custGeom>
              <a:avLst/>
              <a:gdLst/>
              <a:ahLst/>
              <a:cxnLst/>
              <a:rect l="l" t="t" r="r" b="b"/>
              <a:pathLst>
                <a:path w="177165">
                  <a:moveTo>
                    <a:pt x="0" y="0"/>
                  </a:moveTo>
                  <a:lnTo>
                    <a:pt x="176784" y="0"/>
                  </a:lnTo>
                </a:path>
              </a:pathLst>
            </a:custGeom>
            <a:ln w="24383">
              <a:solidFill>
                <a:srgbClr val="00699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10224516" y="1979676"/>
              <a:ext cx="177165" cy="0"/>
            </a:xfrm>
            <a:custGeom>
              <a:avLst/>
              <a:gdLst/>
              <a:ahLst/>
              <a:cxnLst/>
              <a:rect l="l" t="t" r="r" b="b"/>
              <a:pathLst>
                <a:path w="177165">
                  <a:moveTo>
                    <a:pt x="0" y="0"/>
                  </a:moveTo>
                  <a:lnTo>
                    <a:pt x="176784" y="0"/>
                  </a:lnTo>
                </a:path>
              </a:pathLst>
            </a:custGeom>
            <a:ln w="24383">
              <a:solidFill>
                <a:srgbClr val="00699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10576559" y="1979676"/>
              <a:ext cx="177165" cy="0"/>
            </a:xfrm>
            <a:custGeom>
              <a:avLst/>
              <a:gdLst/>
              <a:ahLst/>
              <a:cxnLst/>
              <a:rect l="l" t="t" r="r" b="b"/>
              <a:pathLst>
                <a:path w="177165">
                  <a:moveTo>
                    <a:pt x="0" y="0"/>
                  </a:moveTo>
                  <a:lnTo>
                    <a:pt x="176784" y="0"/>
                  </a:lnTo>
                </a:path>
              </a:pathLst>
            </a:custGeom>
            <a:ln w="24383">
              <a:solidFill>
                <a:srgbClr val="00699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10930128" y="1979676"/>
              <a:ext cx="177165" cy="0"/>
            </a:xfrm>
            <a:custGeom>
              <a:avLst/>
              <a:gdLst/>
              <a:ahLst/>
              <a:cxnLst/>
              <a:rect l="l" t="t" r="r" b="b"/>
              <a:pathLst>
                <a:path w="177165">
                  <a:moveTo>
                    <a:pt x="0" y="0"/>
                  </a:moveTo>
                  <a:lnTo>
                    <a:pt x="176784" y="0"/>
                  </a:lnTo>
                </a:path>
              </a:pathLst>
            </a:custGeom>
            <a:ln w="24383">
              <a:solidFill>
                <a:srgbClr val="00699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11282171" y="1979676"/>
              <a:ext cx="178435" cy="0"/>
            </a:xfrm>
            <a:custGeom>
              <a:avLst/>
              <a:gdLst/>
              <a:ahLst/>
              <a:cxnLst/>
              <a:rect l="l" t="t" r="r" b="b"/>
              <a:pathLst>
                <a:path w="178434">
                  <a:moveTo>
                    <a:pt x="0" y="0"/>
                  </a:moveTo>
                  <a:lnTo>
                    <a:pt x="178308" y="0"/>
                  </a:lnTo>
                </a:path>
              </a:pathLst>
            </a:custGeom>
            <a:ln w="24383">
              <a:solidFill>
                <a:srgbClr val="00699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11637264" y="1979676"/>
              <a:ext cx="175260" cy="0"/>
            </a:xfrm>
            <a:custGeom>
              <a:avLst/>
              <a:gdLst/>
              <a:ahLst/>
              <a:cxnLst/>
              <a:rect l="l" t="t" r="r" b="b"/>
              <a:pathLst>
                <a:path w="175259">
                  <a:moveTo>
                    <a:pt x="0" y="0"/>
                  </a:moveTo>
                  <a:lnTo>
                    <a:pt x="175260" y="0"/>
                  </a:lnTo>
                </a:path>
              </a:pathLst>
            </a:custGeom>
            <a:ln w="24383">
              <a:solidFill>
                <a:srgbClr val="00699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1" name="object 71"/>
          <p:cNvSpPr txBox="1"/>
          <p:nvPr/>
        </p:nvSpPr>
        <p:spPr>
          <a:xfrm>
            <a:off x="10881359" y="1679448"/>
            <a:ext cx="870585" cy="230504"/>
          </a:xfrm>
          <a:prstGeom prst="rect">
            <a:avLst/>
          </a:prstGeom>
          <a:solidFill>
            <a:srgbClr val="F0F1F1"/>
          </a:solidFill>
        </p:spPr>
        <p:txBody>
          <a:bodyPr vert="horz" wrap="square" lIns="0" tIns="58419" rIns="0" bIns="0" rtlCol="0">
            <a:spAutoFit/>
          </a:bodyPr>
          <a:lstStyle/>
          <a:p>
            <a:pPr marL="178435">
              <a:lnSpc>
                <a:spcPct val="100000"/>
              </a:lnSpc>
              <a:spcBef>
                <a:spcPts val="459"/>
              </a:spcBef>
            </a:pPr>
            <a:r>
              <a:rPr sz="600" spc="-5" dirty="0">
                <a:solidFill>
                  <a:srgbClr val="FFFFFF"/>
                </a:solidFill>
                <a:latin typeface="Calibri"/>
                <a:cs typeface="Calibri"/>
              </a:rPr>
              <a:t>NS</a:t>
            </a:r>
            <a:r>
              <a:rPr sz="600" dirty="0">
                <a:solidFill>
                  <a:srgbClr val="FFFFFF"/>
                </a:solidFill>
                <a:latin typeface="Calibri"/>
                <a:cs typeface="Calibri"/>
              </a:rPr>
              <a:t>X</a:t>
            </a:r>
            <a:r>
              <a:rPr sz="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FFFFFF"/>
                </a:solidFill>
                <a:latin typeface="Calibri"/>
                <a:cs typeface="Calibri"/>
              </a:rPr>
              <a:t>Ma</a:t>
            </a:r>
            <a:r>
              <a:rPr sz="600" spc="-5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6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600" spc="5" dirty="0">
                <a:solidFill>
                  <a:srgbClr val="FFFFFF"/>
                </a:solidFill>
                <a:latin typeface="Calibri"/>
                <a:cs typeface="Calibri"/>
              </a:rPr>
              <a:t>g</a:t>
            </a:r>
            <a:r>
              <a:rPr sz="600" dirty="0">
                <a:solidFill>
                  <a:srgbClr val="FFFFFF"/>
                </a:solidFill>
                <a:latin typeface="Calibri"/>
                <a:cs typeface="Calibri"/>
              </a:rPr>
              <a:t>er</a:t>
            </a:r>
            <a:endParaRPr sz="600">
              <a:latin typeface="Calibri"/>
              <a:cs typeface="Calibri"/>
            </a:endParaRPr>
          </a:p>
        </p:txBody>
      </p:sp>
      <p:grpSp>
        <p:nvGrpSpPr>
          <p:cNvPr id="72" name="object 72"/>
          <p:cNvGrpSpPr/>
          <p:nvPr/>
        </p:nvGrpSpPr>
        <p:grpSpPr>
          <a:xfrm>
            <a:off x="5362765" y="2157793"/>
            <a:ext cx="6637655" cy="4208145"/>
            <a:chOff x="5362765" y="2157793"/>
            <a:chExt cx="6637655" cy="4208145"/>
          </a:xfrm>
        </p:grpSpPr>
        <p:sp>
          <p:nvSpPr>
            <p:cNvPr id="73" name="object 73"/>
            <p:cNvSpPr/>
            <p:nvPr/>
          </p:nvSpPr>
          <p:spPr>
            <a:xfrm>
              <a:off x="5367528" y="2162555"/>
              <a:ext cx="6628130" cy="4198620"/>
            </a:xfrm>
            <a:custGeom>
              <a:avLst/>
              <a:gdLst/>
              <a:ahLst/>
              <a:cxnLst/>
              <a:rect l="l" t="t" r="r" b="b"/>
              <a:pathLst>
                <a:path w="6628130" h="4198620">
                  <a:moveTo>
                    <a:pt x="6627876" y="0"/>
                  </a:moveTo>
                  <a:lnTo>
                    <a:pt x="0" y="0"/>
                  </a:lnTo>
                  <a:lnTo>
                    <a:pt x="0" y="4198619"/>
                  </a:lnTo>
                  <a:lnTo>
                    <a:pt x="6627876" y="4198619"/>
                  </a:lnTo>
                  <a:lnTo>
                    <a:pt x="6627876" y="0"/>
                  </a:lnTo>
                  <a:close/>
                </a:path>
              </a:pathLst>
            </a:custGeom>
            <a:solidFill>
              <a:srgbClr val="E6E7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5367528" y="2162555"/>
              <a:ext cx="6628130" cy="4198620"/>
            </a:xfrm>
            <a:custGeom>
              <a:avLst/>
              <a:gdLst/>
              <a:ahLst/>
              <a:cxnLst/>
              <a:rect l="l" t="t" r="r" b="b"/>
              <a:pathLst>
                <a:path w="6628130" h="4198620">
                  <a:moveTo>
                    <a:pt x="0" y="4198619"/>
                  </a:moveTo>
                  <a:lnTo>
                    <a:pt x="6627876" y="4198619"/>
                  </a:lnTo>
                  <a:lnTo>
                    <a:pt x="6627876" y="0"/>
                  </a:lnTo>
                  <a:lnTo>
                    <a:pt x="0" y="0"/>
                  </a:lnTo>
                  <a:lnTo>
                    <a:pt x="0" y="4198619"/>
                  </a:lnTo>
                  <a:close/>
                </a:path>
              </a:pathLst>
            </a:custGeom>
            <a:ln w="9144">
              <a:solidFill>
                <a:srgbClr val="41404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10566653" y="5132070"/>
              <a:ext cx="10795" cy="10795"/>
            </a:xfrm>
            <a:custGeom>
              <a:avLst/>
              <a:gdLst/>
              <a:ahLst/>
              <a:cxnLst/>
              <a:rect l="l" t="t" r="r" b="b"/>
              <a:pathLst>
                <a:path w="10795" h="10795">
                  <a:moveTo>
                    <a:pt x="10668" y="0"/>
                  </a:moveTo>
                  <a:lnTo>
                    <a:pt x="10668" y="10668"/>
                  </a:lnTo>
                  <a:lnTo>
                    <a:pt x="0" y="10668"/>
                  </a:lnTo>
                </a:path>
              </a:pathLst>
            </a:custGeom>
            <a:ln w="7620">
              <a:solidFill>
                <a:srgbClr val="9294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10522458" y="5142738"/>
              <a:ext cx="22860" cy="0"/>
            </a:xfrm>
            <a:custGeom>
              <a:avLst/>
              <a:gdLst/>
              <a:ahLst/>
              <a:cxnLst/>
              <a:rect l="l" t="t" r="r" b="b"/>
              <a:pathLst>
                <a:path w="22859">
                  <a:moveTo>
                    <a:pt x="22859" y="0"/>
                  </a:moveTo>
                  <a:lnTo>
                    <a:pt x="0" y="0"/>
                  </a:lnTo>
                </a:path>
              </a:pathLst>
            </a:custGeom>
            <a:ln w="7620">
              <a:solidFill>
                <a:srgbClr val="9294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10479785" y="5142738"/>
              <a:ext cx="21590" cy="0"/>
            </a:xfrm>
            <a:custGeom>
              <a:avLst/>
              <a:gdLst/>
              <a:ahLst/>
              <a:cxnLst/>
              <a:rect l="l" t="t" r="r" b="b"/>
              <a:pathLst>
                <a:path w="21590">
                  <a:moveTo>
                    <a:pt x="21335" y="0"/>
                  </a:moveTo>
                  <a:lnTo>
                    <a:pt x="0" y="0"/>
                  </a:lnTo>
                </a:path>
              </a:pathLst>
            </a:custGeom>
            <a:ln w="7620">
              <a:solidFill>
                <a:srgbClr val="9294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10434066" y="5142738"/>
              <a:ext cx="21590" cy="0"/>
            </a:xfrm>
            <a:custGeom>
              <a:avLst/>
              <a:gdLst/>
              <a:ahLst/>
              <a:cxnLst/>
              <a:rect l="l" t="t" r="r" b="b"/>
              <a:pathLst>
                <a:path w="21590">
                  <a:moveTo>
                    <a:pt x="21335" y="0"/>
                  </a:moveTo>
                  <a:lnTo>
                    <a:pt x="0" y="0"/>
                  </a:lnTo>
                </a:path>
              </a:pathLst>
            </a:custGeom>
            <a:ln w="7620">
              <a:solidFill>
                <a:srgbClr val="9294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10389870" y="5142738"/>
              <a:ext cx="22860" cy="0"/>
            </a:xfrm>
            <a:custGeom>
              <a:avLst/>
              <a:gdLst/>
              <a:ahLst/>
              <a:cxnLst/>
              <a:rect l="l" t="t" r="r" b="b"/>
              <a:pathLst>
                <a:path w="22859">
                  <a:moveTo>
                    <a:pt x="22859" y="0"/>
                  </a:moveTo>
                  <a:lnTo>
                    <a:pt x="0" y="0"/>
                  </a:lnTo>
                </a:path>
              </a:pathLst>
            </a:custGeom>
            <a:ln w="7620">
              <a:solidFill>
                <a:srgbClr val="9294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10345673" y="5142738"/>
              <a:ext cx="22860" cy="0"/>
            </a:xfrm>
            <a:custGeom>
              <a:avLst/>
              <a:gdLst/>
              <a:ahLst/>
              <a:cxnLst/>
              <a:rect l="l" t="t" r="r" b="b"/>
              <a:pathLst>
                <a:path w="22859">
                  <a:moveTo>
                    <a:pt x="22859" y="0"/>
                  </a:moveTo>
                  <a:lnTo>
                    <a:pt x="0" y="0"/>
                  </a:lnTo>
                </a:path>
              </a:pathLst>
            </a:custGeom>
            <a:ln w="7620">
              <a:solidFill>
                <a:srgbClr val="9294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10303002" y="5142738"/>
              <a:ext cx="21590" cy="0"/>
            </a:xfrm>
            <a:custGeom>
              <a:avLst/>
              <a:gdLst/>
              <a:ahLst/>
              <a:cxnLst/>
              <a:rect l="l" t="t" r="r" b="b"/>
              <a:pathLst>
                <a:path w="21590">
                  <a:moveTo>
                    <a:pt x="21335" y="0"/>
                  </a:moveTo>
                  <a:lnTo>
                    <a:pt x="0" y="0"/>
                  </a:lnTo>
                </a:path>
              </a:pathLst>
            </a:custGeom>
            <a:ln w="7620">
              <a:solidFill>
                <a:srgbClr val="9294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10258806" y="5142738"/>
              <a:ext cx="21590" cy="0"/>
            </a:xfrm>
            <a:custGeom>
              <a:avLst/>
              <a:gdLst/>
              <a:ahLst/>
              <a:cxnLst/>
              <a:rect l="l" t="t" r="r" b="b"/>
              <a:pathLst>
                <a:path w="21590">
                  <a:moveTo>
                    <a:pt x="21335" y="0"/>
                  </a:moveTo>
                  <a:lnTo>
                    <a:pt x="0" y="0"/>
                  </a:lnTo>
                </a:path>
              </a:pathLst>
            </a:custGeom>
            <a:ln w="7620">
              <a:solidFill>
                <a:srgbClr val="9294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10213085" y="5142738"/>
              <a:ext cx="22860" cy="0"/>
            </a:xfrm>
            <a:custGeom>
              <a:avLst/>
              <a:gdLst/>
              <a:ahLst/>
              <a:cxnLst/>
              <a:rect l="l" t="t" r="r" b="b"/>
              <a:pathLst>
                <a:path w="22859">
                  <a:moveTo>
                    <a:pt x="22859" y="0"/>
                  </a:moveTo>
                  <a:lnTo>
                    <a:pt x="0" y="0"/>
                  </a:lnTo>
                </a:path>
              </a:pathLst>
            </a:custGeom>
            <a:ln w="7620">
              <a:solidFill>
                <a:srgbClr val="9294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10168890" y="5142738"/>
              <a:ext cx="22860" cy="0"/>
            </a:xfrm>
            <a:custGeom>
              <a:avLst/>
              <a:gdLst/>
              <a:ahLst/>
              <a:cxnLst/>
              <a:rect l="l" t="t" r="r" b="b"/>
              <a:pathLst>
                <a:path w="22859">
                  <a:moveTo>
                    <a:pt x="22859" y="0"/>
                  </a:moveTo>
                  <a:lnTo>
                    <a:pt x="0" y="0"/>
                  </a:lnTo>
                </a:path>
              </a:pathLst>
            </a:custGeom>
            <a:ln w="7620">
              <a:solidFill>
                <a:srgbClr val="9294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10124694" y="5142738"/>
              <a:ext cx="22860" cy="0"/>
            </a:xfrm>
            <a:custGeom>
              <a:avLst/>
              <a:gdLst/>
              <a:ahLst/>
              <a:cxnLst/>
              <a:rect l="l" t="t" r="r" b="b"/>
              <a:pathLst>
                <a:path w="22859">
                  <a:moveTo>
                    <a:pt x="22859" y="0"/>
                  </a:moveTo>
                  <a:lnTo>
                    <a:pt x="0" y="0"/>
                  </a:lnTo>
                </a:path>
              </a:pathLst>
            </a:custGeom>
            <a:ln w="7620">
              <a:solidFill>
                <a:srgbClr val="9294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10082021" y="5142738"/>
              <a:ext cx="21590" cy="0"/>
            </a:xfrm>
            <a:custGeom>
              <a:avLst/>
              <a:gdLst/>
              <a:ahLst/>
              <a:cxnLst/>
              <a:rect l="l" t="t" r="r" b="b"/>
              <a:pathLst>
                <a:path w="21590">
                  <a:moveTo>
                    <a:pt x="21335" y="0"/>
                  </a:moveTo>
                  <a:lnTo>
                    <a:pt x="0" y="0"/>
                  </a:lnTo>
                </a:path>
              </a:pathLst>
            </a:custGeom>
            <a:ln w="7620">
              <a:solidFill>
                <a:srgbClr val="9294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10037826" y="5142738"/>
              <a:ext cx="21590" cy="0"/>
            </a:xfrm>
            <a:custGeom>
              <a:avLst/>
              <a:gdLst/>
              <a:ahLst/>
              <a:cxnLst/>
              <a:rect l="l" t="t" r="r" b="b"/>
              <a:pathLst>
                <a:path w="21590">
                  <a:moveTo>
                    <a:pt x="21335" y="0"/>
                  </a:moveTo>
                  <a:lnTo>
                    <a:pt x="0" y="0"/>
                  </a:lnTo>
                </a:path>
              </a:pathLst>
            </a:custGeom>
            <a:ln w="7620">
              <a:solidFill>
                <a:srgbClr val="9294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9993630" y="5142738"/>
              <a:ext cx="21590" cy="0"/>
            </a:xfrm>
            <a:custGeom>
              <a:avLst/>
              <a:gdLst/>
              <a:ahLst/>
              <a:cxnLst/>
              <a:rect l="l" t="t" r="r" b="b"/>
              <a:pathLst>
                <a:path w="21590">
                  <a:moveTo>
                    <a:pt x="21335" y="0"/>
                  </a:moveTo>
                  <a:lnTo>
                    <a:pt x="0" y="0"/>
                  </a:lnTo>
                </a:path>
              </a:pathLst>
            </a:custGeom>
            <a:ln w="7620">
              <a:solidFill>
                <a:srgbClr val="9294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9947909" y="5142738"/>
              <a:ext cx="22860" cy="0"/>
            </a:xfrm>
            <a:custGeom>
              <a:avLst/>
              <a:gdLst/>
              <a:ahLst/>
              <a:cxnLst/>
              <a:rect l="l" t="t" r="r" b="b"/>
              <a:pathLst>
                <a:path w="22859">
                  <a:moveTo>
                    <a:pt x="22859" y="0"/>
                  </a:moveTo>
                  <a:lnTo>
                    <a:pt x="0" y="0"/>
                  </a:lnTo>
                </a:path>
              </a:pathLst>
            </a:custGeom>
            <a:ln w="7620">
              <a:solidFill>
                <a:srgbClr val="9294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9905238" y="5142738"/>
              <a:ext cx="21590" cy="0"/>
            </a:xfrm>
            <a:custGeom>
              <a:avLst/>
              <a:gdLst/>
              <a:ahLst/>
              <a:cxnLst/>
              <a:rect l="l" t="t" r="r" b="b"/>
              <a:pathLst>
                <a:path w="21590">
                  <a:moveTo>
                    <a:pt x="21335" y="0"/>
                  </a:moveTo>
                  <a:lnTo>
                    <a:pt x="0" y="0"/>
                  </a:lnTo>
                </a:path>
              </a:pathLst>
            </a:custGeom>
            <a:ln w="7620">
              <a:solidFill>
                <a:srgbClr val="9294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9861042" y="5142738"/>
              <a:ext cx="21590" cy="0"/>
            </a:xfrm>
            <a:custGeom>
              <a:avLst/>
              <a:gdLst/>
              <a:ahLst/>
              <a:cxnLst/>
              <a:rect l="l" t="t" r="r" b="b"/>
              <a:pathLst>
                <a:path w="21590">
                  <a:moveTo>
                    <a:pt x="21335" y="0"/>
                  </a:moveTo>
                  <a:lnTo>
                    <a:pt x="0" y="0"/>
                  </a:lnTo>
                </a:path>
              </a:pathLst>
            </a:custGeom>
            <a:ln w="7620">
              <a:solidFill>
                <a:srgbClr val="9294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9816845" y="5142738"/>
              <a:ext cx="21590" cy="0"/>
            </a:xfrm>
            <a:custGeom>
              <a:avLst/>
              <a:gdLst/>
              <a:ahLst/>
              <a:cxnLst/>
              <a:rect l="l" t="t" r="r" b="b"/>
              <a:pathLst>
                <a:path w="21590">
                  <a:moveTo>
                    <a:pt x="21335" y="0"/>
                  </a:moveTo>
                  <a:lnTo>
                    <a:pt x="0" y="0"/>
                  </a:lnTo>
                </a:path>
              </a:pathLst>
            </a:custGeom>
            <a:ln w="7620">
              <a:solidFill>
                <a:srgbClr val="9294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9772650" y="5142738"/>
              <a:ext cx="22860" cy="0"/>
            </a:xfrm>
            <a:custGeom>
              <a:avLst/>
              <a:gdLst/>
              <a:ahLst/>
              <a:cxnLst/>
              <a:rect l="l" t="t" r="r" b="b"/>
              <a:pathLst>
                <a:path w="22859">
                  <a:moveTo>
                    <a:pt x="22859" y="0"/>
                  </a:moveTo>
                  <a:lnTo>
                    <a:pt x="0" y="0"/>
                  </a:lnTo>
                </a:path>
              </a:pathLst>
            </a:custGeom>
            <a:ln w="7620">
              <a:solidFill>
                <a:srgbClr val="9294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9728454" y="5142738"/>
              <a:ext cx="22860" cy="0"/>
            </a:xfrm>
            <a:custGeom>
              <a:avLst/>
              <a:gdLst/>
              <a:ahLst/>
              <a:cxnLst/>
              <a:rect l="l" t="t" r="r" b="b"/>
              <a:pathLst>
                <a:path w="22859">
                  <a:moveTo>
                    <a:pt x="22859" y="0"/>
                  </a:moveTo>
                  <a:lnTo>
                    <a:pt x="0" y="0"/>
                  </a:lnTo>
                </a:path>
              </a:pathLst>
            </a:custGeom>
            <a:ln w="7620">
              <a:solidFill>
                <a:srgbClr val="9294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9684257" y="5142738"/>
              <a:ext cx="21590" cy="0"/>
            </a:xfrm>
            <a:custGeom>
              <a:avLst/>
              <a:gdLst/>
              <a:ahLst/>
              <a:cxnLst/>
              <a:rect l="l" t="t" r="r" b="b"/>
              <a:pathLst>
                <a:path w="21590">
                  <a:moveTo>
                    <a:pt x="21335" y="0"/>
                  </a:moveTo>
                  <a:lnTo>
                    <a:pt x="0" y="0"/>
                  </a:lnTo>
                </a:path>
              </a:pathLst>
            </a:custGeom>
            <a:ln w="7620">
              <a:solidFill>
                <a:srgbClr val="9294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9640061" y="5142738"/>
              <a:ext cx="21590" cy="0"/>
            </a:xfrm>
            <a:custGeom>
              <a:avLst/>
              <a:gdLst/>
              <a:ahLst/>
              <a:cxnLst/>
              <a:rect l="l" t="t" r="r" b="b"/>
              <a:pathLst>
                <a:path w="21590">
                  <a:moveTo>
                    <a:pt x="21335" y="0"/>
                  </a:moveTo>
                  <a:lnTo>
                    <a:pt x="0" y="0"/>
                  </a:lnTo>
                </a:path>
              </a:pathLst>
            </a:custGeom>
            <a:ln w="7620">
              <a:solidFill>
                <a:srgbClr val="9294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9595866" y="5142738"/>
              <a:ext cx="21590" cy="0"/>
            </a:xfrm>
            <a:custGeom>
              <a:avLst/>
              <a:gdLst/>
              <a:ahLst/>
              <a:cxnLst/>
              <a:rect l="l" t="t" r="r" b="b"/>
              <a:pathLst>
                <a:path w="21590">
                  <a:moveTo>
                    <a:pt x="21335" y="0"/>
                  </a:moveTo>
                  <a:lnTo>
                    <a:pt x="0" y="0"/>
                  </a:lnTo>
                </a:path>
              </a:pathLst>
            </a:custGeom>
            <a:ln w="7620">
              <a:solidFill>
                <a:srgbClr val="9294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9551670" y="5142738"/>
              <a:ext cx="22860" cy="0"/>
            </a:xfrm>
            <a:custGeom>
              <a:avLst/>
              <a:gdLst/>
              <a:ahLst/>
              <a:cxnLst/>
              <a:rect l="l" t="t" r="r" b="b"/>
              <a:pathLst>
                <a:path w="22859">
                  <a:moveTo>
                    <a:pt x="22859" y="0"/>
                  </a:moveTo>
                  <a:lnTo>
                    <a:pt x="0" y="0"/>
                  </a:lnTo>
                </a:path>
              </a:pathLst>
            </a:custGeom>
            <a:ln w="7620">
              <a:solidFill>
                <a:srgbClr val="9294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9508997" y="5142738"/>
              <a:ext cx="21590" cy="0"/>
            </a:xfrm>
            <a:custGeom>
              <a:avLst/>
              <a:gdLst/>
              <a:ahLst/>
              <a:cxnLst/>
              <a:rect l="l" t="t" r="r" b="b"/>
              <a:pathLst>
                <a:path w="21590">
                  <a:moveTo>
                    <a:pt x="21335" y="0"/>
                  </a:moveTo>
                  <a:lnTo>
                    <a:pt x="0" y="0"/>
                  </a:lnTo>
                </a:path>
              </a:pathLst>
            </a:custGeom>
            <a:ln w="7620">
              <a:solidFill>
                <a:srgbClr val="9294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9463278" y="5142738"/>
              <a:ext cx="22860" cy="0"/>
            </a:xfrm>
            <a:custGeom>
              <a:avLst/>
              <a:gdLst/>
              <a:ahLst/>
              <a:cxnLst/>
              <a:rect l="l" t="t" r="r" b="b"/>
              <a:pathLst>
                <a:path w="22859">
                  <a:moveTo>
                    <a:pt x="22859" y="0"/>
                  </a:moveTo>
                  <a:lnTo>
                    <a:pt x="0" y="0"/>
                  </a:lnTo>
                </a:path>
              </a:pathLst>
            </a:custGeom>
            <a:ln w="7620">
              <a:solidFill>
                <a:srgbClr val="9294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9419082" y="5142738"/>
              <a:ext cx="21590" cy="0"/>
            </a:xfrm>
            <a:custGeom>
              <a:avLst/>
              <a:gdLst/>
              <a:ahLst/>
              <a:cxnLst/>
              <a:rect l="l" t="t" r="r" b="b"/>
              <a:pathLst>
                <a:path w="21590">
                  <a:moveTo>
                    <a:pt x="21335" y="0"/>
                  </a:moveTo>
                  <a:lnTo>
                    <a:pt x="0" y="0"/>
                  </a:lnTo>
                </a:path>
              </a:pathLst>
            </a:custGeom>
            <a:ln w="7620">
              <a:solidFill>
                <a:srgbClr val="9294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9374885" y="5142738"/>
              <a:ext cx="22860" cy="0"/>
            </a:xfrm>
            <a:custGeom>
              <a:avLst/>
              <a:gdLst/>
              <a:ahLst/>
              <a:cxnLst/>
              <a:rect l="l" t="t" r="r" b="b"/>
              <a:pathLst>
                <a:path w="22859">
                  <a:moveTo>
                    <a:pt x="22859" y="0"/>
                  </a:moveTo>
                  <a:lnTo>
                    <a:pt x="0" y="0"/>
                  </a:lnTo>
                </a:path>
              </a:pathLst>
            </a:custGeom>
            <a:ln w="7620">
              <a:solidFill>
                <a:srgbClr val="9294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9330690" y="5142738"/>
              <a:ext cx="22860" cy="0"/>
            </a:xfrm>
            <a:custGeom>
              <a:avLst/>
              <a:gdLst/>
              <a:ahLst/>
              <a:cxnLst/>
              <a:rect l="l" t="t" r="r" b="b"/>
              <a:pathLst>
                <a:path w="22859">
                  <a:moveTo>
                    <a:pt x="22859" y="0"/>
                  </a:moveTo>
                  <a:lnTo>
                    <a:pt x="0" y="0"/>
                  </a:lnTo>
                </a:path>
              </a:pathLst>
            </a:custGeom>
            <a:ln w="7620">
              <a:solidFill>
                <a:srgbClr val="9294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9288018" y="5142738"/>
              <a:ext cx="21590" cy="0"/>
            </a:xfrm>
            <a:custGeom>
              <a:avLst/>
              <a:gdLst/>
              <a:ahLst/>
              <a:cxnLst/>
              <a:rect l="l" t="t" r="r" b="b"/>
              <a:pathLst>
                <a:path w="21590">
                  <a:moveTo>
                    <a:pt x="21335" y="0"/>
                  </a:moveTo>
                  <a:lnTo>
                    <a:pt x="0" y="0"/>
                  </a:lnTo>
                </a:path>
              </a:pathLst>
            </a:custGeom>
            <a:ln w="7620">
              <a:solidFill>
                <a:srgbClr val="9294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9243821" y="5142738"/>
              <a:ext cx="21590" cy="0"/>
            </a:xfrm>
            <a:custGeom>
              <a:avLst/>
              <a:gdLst/>
              <a:ahLst/>
              <a:cxnLst/>
              <a:rect l="l" t="t" r="r" b="b"/>
              <a:pathLst>
                <a:path w="21590">
                  <a:moveTo>
                    <a:pt x="21335" y="0"/>
                  </a:moveTo>
                  <a:lnTo>
                    <a:pt x="0" y="0"/>
                  </a:lnTo>
                </a:path>
              </a:pathLst>
            </a:custGeom>
            <a:ln w="7620">
              <a:solidFill>
                <a:srgbClr val="9294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9198102" y="5142738"/>
              <a:ext cx="22860" cy="0"/>
            </a:xfrm>
            <a:custGeom>
              <a:avLst/>
              <a:gdLst/>
              <a:ahLst/>
              <a:cxnLst/>
              <a:rect l="l" t="t" r="r" b="b"/>
              <a:pathLst>
                <a:path w="22859">
                  <a:moveTo>
                    <a:pt x="22859" y="0"/>
                  </a:moveTo>
                  <a:lnTo>
                    <a:pt x="0" y="0"/>
                  </a:lnTo>
                </a:path>
              </a:pathLst>
            </a:custGeom>
            <a:ln w="7620">
              <a:solidFill>
                <a:srgbClr val="9294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9153906" y="5142738"/>
              <a:ext cx="22860" cy="0"/>
            </a:xfrm>
            <a:custGeom>
              <a:avLst/>
              <a:gdLst/>
              <a:ahLst/>
              <a:cxnLst/>
              <a:rect l="l" t="t" r="r" b="b"/>
              <a:pathLst>
                <a:path w="22859">
                  <a:moveTo>
                    <a:pt x="22859" y="0"/>
                  </a:moveTo>
                  <a:lnTo>
                    <a:pt x="0" y="0"/>
                  </a:lnTo>
                </a:path>
              </a:pathLst>
            </a:custGeom>
            <a:ln w="7620">
              <a:solidFill>
                <a:srgbClr val="9294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/>
            <p:cNvSpPr/>
            <p:nvPr/>
          </p:nvSpPr>
          <p:spPr>
            <a:xfrm>
              <a:off x="9111233" y="5142738"/>
              <a:ext cx="21590" cy="0"/>
            </a:xfrm>
            <a:custGeom>
              <a:avLst/>
              <a:gdLst/>
              <a:ahLst/>
              <a:cxnLst/>
              <a:rect l="l" t="t" r="r" b="b"/>
              <a:pathLst>
                <a:path w="21590">
                  <a:moveTo>
                    <a:pt x="21335" y="0"/>
                  </a:moveTo>
                  <a:lnTo>
                    <a:pt x="0" y="0"/>
                  </a:lnTo>
                </a:path>
              </a:pathLst>
            </a:custGeom>
            <a:ln w="7620">
              <a:solidFill>
                <a:srgbClr val="9294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9"/>
            <p:cNvSpPr/>
            <p:nvPr/>
          </p:nvSpPr>
          <p:spPr>
            <a:xfrm>
              <a:off x="9067038" y="5142738"/>
              <a:ext cx="21590" cy="0"/>
            </a:xfrm>
            <a:custGeom>
              <a:avLst/>
              <a:gdLst/>
              <a:ahLst/>
              <a:cxnLst/>
              <a:rect l="l" t="t" r="r" b="b"/>
              <a:pathLst>
                <a:path w="21590">
                  <a:moveTo>
                    <a:pt x="21335" y="0"/>
                  </a:moveTo>
                  <a:lnTo>
                    <a:pt x="0" y="0"/>
                  </a:lnTo>
                </a:path>
              </a:pathLst>
            </a:custGeom>
            <a:ln w="7620">
              <a:solidFill>
                <a:srgbClr val="9294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9022842" y="5142738"/>
              <a:ext cx="21590" cy="0"/>
            </a:xfrm>
            <a:custGeom>
              <a:avLst/>
              <a:gdLst/>
              <a:ahLst/>
              <a:cxnLst/>
              <a:rect l="l" t="t" r="r" b="b"/>
              <a:pathLst>
                <a:path w="21590">
                  <a:moveTo>
                    <a:pt x="21335" y="0"/>
                  </a:moveTo>
                  <a:lnTo>
                    <a:pt x="0" y="0"/>
                  </a:lnTo>
                </a:path>
              </a:pathLst>
            </a:custGeom>
            <a:ln w="7620">
              <a:solidFill>
                <a:srgbClr val="9294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/>
            <p:cNvSpPr/>
            <p:nvPr/>
          </p:nvSpPr>
          <p:spPr>
            <a:xfrm>
              <a:off x="8978646" y="5142738"/>
              <a:ext cx="22860" cy="0"/>
            </a:xfrm>
            <a:custGeom>
              <a:avLst/>
              <a:gdLst/>
              <a:ahLst/>
              <a:cxnLst/>
              <a:rect l="l" t="t" r="r" b="b"/>
              <a:pathLst>
                <a:path w="22859">
                  <a:moveTo>
                    <a:pt x="22859" y="0"/>
                  </a:moveTo>
                  <a:lnTo>
                    <a:pt x="0" y="0"/>
                  </a:lnTo>
                </a:path>
              </a:pathLst>
            </a:custGeom>
            <a:ln w="7620">
              <a:solidFill>
                <a:srgbClr val="9294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8932926" y="5142738"/>
              <a:ext cx="22860" cy="0"/>
            </a:xfrm>
            <a:custGeom>
              <a:avLst/>
              <a:gdLst/>
              <a:ahLst/>
              <a:cxnLst/>
              <a:rect l="l" t="t" r="r" b="b"/>
              <a:pathLst>
                <a:path w="22859">
                  <a:moveTo>
                    <a:pt x="22859" y="0"/>
                  </a:moveTo>
                  <a:lnTo>
                    <a:pt x="0" y="0"/>
                  </a:lnTo>
                </a:path>
              </a:pathLst>
            </a:custGeom>
            <a:ln w="7620">
              <a:solidFill>
                <a:srgbClr val="9294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8890254" y="5142738"/>
              <a:ext cx="21590" cy="0"/>
            </a:xfrm>
            <a:custGeom>
              <a:avLst/>
              <a:gdLst/>
              <a:ahLst/>
              <a:cxnLst/>
              <a:rect l="l" t="t" r="r" b="b"/>
              <a:pathLst>
                <a:path w="21590">
                  <a:moveTo>
                    <a:pt x="21335" y="0"/>
                  </a:moveTo>
                  <a:lnTo>
                    <a:pt x="0" y="0"/>
                  </a:lnTo>
                </a:path>
              </a:pathLst>
            </a:custGeom>
            <a:ln w="7620">
              <a:solidFill>
                <a:srgbClr val="9294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4"/>
            <p:cNvSpPr/>
            <p:nvPr/>
          </p:nvSpPr>
          <p:spPr>
            <a:xfrm>
              <a:off x="8846057" y="5142738"/>
              <a:ext cx="21590" cy="0"/>
            </a:xfrm>
            <a:custGeom>
              <a:avLst/>
              <a:gdLst/>
              <a:ahLst/>
              <a:cxnLst/>
              <a:rect l="l" t="t" r="r" b="b"/>
              <a:pathLst>
                <a:path w="21590">
                  <a:moveTo>
                    <a:pt x="21335" y="0"/>
                  </a:moveTo>
                  <a:lnTo>
                    <a:pt x="0" y="0"/>
                  </a:lnTo>
                </a:path>
              </a:pathLst>
            </a:custGeom>
            <a:ln w="7620">
              <a:solidFill>
                <a:srgbClr val="9294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5"/>
            <p:cNvSpPr/>
            <p:nvPr/>
          </p:nvSpPr>
          <p:spPr>
            <a:xfrm>
              <a:off x="8801861" y="5142738"/>
              <a:ext cx="21590" cy="0"/>
            </a:xfrm>
            <a:custGeom>
              <a:avLst/>
              <a:gdLst/>
              <a:ahLst/>
              <a:cxnLst/>
              <a:rect l="l" t="t" r="r" b="b"/>
              <a:pathLst>
                <a:path w="21590">
                  <a:moveTo>
                    <a:pt x="21335" y="0"/>
                  </a:moveTo>
                  <a:lnTo>
                    <a:pt x="0" y="0"/>
                  </a:lnTo>
                </a:path>
              </a:pathLst>
            </a:custGeom>
            <a:ln w="7620">
              <a:solidFill>
                <a:srgbClr val="9294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6"/>
            <p:cNvSpPr/>
            <p:nvPr/>
          </p:nvSpPr>
          <p:spPr>
            <a:xfrm>
              <a:off x="8757666" y="5142738"/>
              <a:ext cx="22860" cy="0"/>
            </a:xfrm>
            <a:custGeom>
              <a:avLst/>
              <a:gdLst/>
              <a:ahLst/>
              <a:cxnLst/>
              <a:rect l="l" t="t" r="r" b="b"/>
              <a:pathLst>
                <a:path w="22859">
                  <a:moveTo>
                    <a:pt x="22859" y="0"/>
                  </a:moveTo>
                  <a:lnTo>
                    <a:pt x="0" y="0"/>
                  </a:lnTo>
                </a:path>
              </a:pathLst>
            </a:custGeom>
            <a:ln w="7620">
              <a:solidFill>
                <a:srgbClr val="9294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7"/>
            <p:cNvSpPr/>
            <p:nvPr/>
          </p:nvSpPr>
          <p:spPr>
            <a:xfrm>
              <a:off x="8713470" y="5142738"/>
              <a:ext cx="22860" cy="0"/>
            </a:xfrm>
            <a:custGeom>
              <a:avLst/>
              <a:gdLst/>
              <a:ahLst/>
              <a:cxnLst/>
              <a:rect l="l" t="t" r="r" b="b"/>
              <a:pathLst>
                <a:path w="22859">
                  <a:moveTo>
                    <a:pt x="22859" y="0"/>
                  </a:moveTo>
                  <a:lnTo>
                    <a:pt x="0" y="0"/>
                  </a:lnTo>
                </a:path>
              </a:pathLst>
            </a:custGeom>
            <a:ln w="7620">
              <a:solidFill>
                <a:srgbClr val="9294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/>
            <p:cNvSpPr/>
            <p:nvPr/>
          </p:nvSpPr>
          <p:spPr>
            <a:xfrm>
              <a:off x="8669273" y="5142738"/>
              <a:ext cx="21590" cy="0"/>
            </a:xfrm>
            <a:custGeom>
              <a:avLst/>
              <a:gdLst/>
              <a:ahLst/>
              <a:cxnLst/>
              <a:rect l="l" t="t" r="r" b="b"/>
              <a:pathLst>
                <a:path w="21590">
                  <a:moveTo>
                    <a:pt x="21335" y="0"/>
                  </a:moveTo>
                  <a:lnTo>
                    <a:pt x="0" y="0"/>
                  </a:lnTo>
                </a:path>
              </a:pathLst>
            </a:custGeom>
            <a:ln w="7620">
              <a:solidFill>
                <a:srgbClr val="9294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9"/>
            <p:cNvSpPr/>
            <p:nvPr/>
          </p:nvSpPr>
          <p:spPr>
            <a:xfrm>
              <a:off x="8625078" y="5142738"/>
              <a:ext cx="21590" cy="0"/>
            </a:xfrm>
            <a:custGeom>
              <a:avLst/>
              <a:gdLst/>
              <a:ahLst/>
              <a:cxnLst/>
              <a:rect l="l" t="t" r="r" b="b"/>
              <a:pathLst>
                <a:path w="21590">
                  <a:moveTo>
                    <a:pt x="21335" y="0"/>
                  </a:moveTo>
                  <a:lnTo>
                    <a:pt x="0" y="0"/>
                  </a:lnTo>
                </a:path>
              </a:pathLst>
            </a:custGeom>
            <a:ln w="7620">
              <a:solidFill>
                <a:srgbClr val="9294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20"/>
            <p:cNvSpPr/>
            <p:nvPr/>
          </p:nvSpPr>
          <p:spPr>
            <a:xfrm>
              <a:off x="8580882" y="5142738"/>
              <a:ext cx="22860" cy="0"/>
            </a:xfrm>
            <a:custGeom>
              <a:avLst/>
              <a:gdLst/>
              <a:ahLst/>
              <a:cxnLst/>
              <a:rect l="l" t="t" r="r" b="b"/>
              <a:pathLst>
                <a:path w="22859">
                  <a:moveTo>
                    <a:pt x="22859" y="0"/>
                  </a:moveTo>
                  <a:lnTo>
                    <a:pt x="0" y="0"/>
                  </a:lnTo>
                </a:path>
              </a:pathLst>
            </a:custGeom>
            <a:ln w="7620">
              <a:solidFill>
                <a:srgbClr val="9294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21"/>
            <p:cNvSpPr/>
            <p:nvPr/>
          </p:nvSpPr>
          <p:spPr>
            <a:xfrm>
              <a:off x="8536685" y="5142738"/>
              <a:ext cx="22860" cy="0"/>
            </a:xfrm>
            <a:custGeom>
              <a:avLst/>
              <a:gdLst/>
              <a:ahLst/>
              <a:cxnLst/>
              <a:rect l="l" t="t" r="r" b="b"/>
              <a:pathLst>
                <a:path w="22859">
                  <a:moveTo>
                    <a:pt x="22859" y="0"/>
                  </a:moveTo>
                  <a:lnTo>
                    <a:pt x="0" y="0"/>
                  </a:lnTo>
                </a:path>
              </a:pathLst>
            </a:custGeom>
            <a:ln w="7620">
              <a:solidFill>
                <a:srgbClr val="9294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122"/>
            <p:cNvSpPr/>
            <p:nvPr/>
          </p:nvSpPr>
          <p:spPr>
            <a:xfrm>
              <a:off x="8494014" y="5142738"/>
              <a:ext cx="21590" cy="0"/>
            </a:xfrm>
            <a:custGeom>
              <a:avLst/>
              <a:gdLst/>
              <a:ahLst/>
              <a:cxnLst/>
              <a:rect l="l" t="t" r="r" b="b"/>
              <a:pathLst>
                <a:path w="21590">
                  <a:moveTo>
                    <a:pt x="21335" y="0"/>
                  </a:moveTo>
                  <a:lnTo>
                    <a:pt x="0" y="0"/>
                  </a:lnTo>
                </a:path>
              </a:pathLst>
            </a:custGeom>
            <a:ln w="7620">
              <a:solidFill>
                <a:srgbClr val="9294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23"/>
            <p:cNvSpPr/>
            <p:nvPr/>
          </p:nvSpPr>
          <p:spPr>
            <a:xfrm>
              <a:off x="8448294" y="5142738"/>
              <a:ext cx="22860" cy="0"/>
            </a:xfrm>
            <a:custGeom>
              <a:avLst/>
              <a:gdLst/>
              <a:ahLst/>
              <a:cxnLst/>
              <a:rect l="l" t="t" r="r" b="b"/>
              <a:pathLst>
                <a:path w="22859">
                  <a:moveTo>
                    <a:pt x="22859" y="0"/>
                  </a:moveTo>
                  <a:lnTo>
                    <a:pt x="0" y="0"/>
                  </a:lnTo>
                </a:path>
              </a:pathLst>
            </a:custGeom>
            <a:ln w="7620">
              <a:solidFill>
                <a:srgbClr val="9294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124"/>
            <p:cNvSpPr/>
            <p:nvPr/>
          </p:nvSpPr>
          <p:spPr>
            <a:xfrm>
              <a:off x="8404097" y="5142738"/>
              <a:ext cx="21590" cy="0"/>
            </a:xfrm>
            <a:custGeom>
              <a:avLst/>
              <a:gdLst/>
              <a:ahLst/>
              <a:cxnLst/>
              <a:rect l="l" t="t" r="r" b="b"/>
              <a:pathLst>
                <a:path w="21590">
                  <a:moveTo>
                    <a:pt x="21335" y="0"/>
                  </a:moveTo>
                  <a:lnTo>
                    <a:pt x="0" y="0"/>
                  </a:lnTo>
                </a:path>
              </a:pathLst>
            </a:custGeom>
            <a:ln w="7620">
              <a:solidFill>
                <a:srgbClr val="9294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125"/>
            <p:cNvSpPr/>
            <p:nvPr/>
          </p:nvSpPr>
          <p:spPr>
            <a:xfrm>
              <a:off x="8359902" y="5142738"/>
              <a:ext cx="22860" cy="0"/>
            </a:xfrm>
            <a:custGeom>
              <a:avLst/>
              <a:gdLst/>
              <a:ahLst/>
              <a:cxnLst/>
              <a:rect l="l" t="t" r="r" b="b"/>
              <a:pathLst>
                <a:path w="22859">
                  <a:moveTo>
                    <a:pt x="22859" y="0"/>
                  </a:moveTo>
                  <a:lnTo>
                    <a:pt x="0" y="0"/>
                  </a:lnTo>
                </a:path>
              </a:pathLst>
            </a:custGeom>
            <a:ln w="7620">
              <a:solidFill>
                <a:srgbClr val="9294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126"/>
            <p:cNvSpPr/>
            <p:nvPr/>
          </p:nvSpPr>
          <p:spPr>
            <a:xfrm>
              <a:off x="8317230" y="5142738"/>
              <a:ext cx="21590" cy="0"/>
            </a:xfrm>
            <a:custGeom>
              <a:avLst/>
              <a:gdLst/>
              <a:ahLst/>
              <a:cxnLst/>
              <a:rect l="l" t="t" r="r" b="b"/>
              <a:pathLst>
                <a:path w="21590">
                  <a:moveTo>
                    <a:pt x="21335" y="0"/>
                  </a:moveTo>
                  <a:lnTo>
                    <a:pt x="0" y="0"/>
                  </a:lnTo>
                </a:path>
              </a:pathLst>
            </a:custGeom>
            <a:ln w="7620">
              <a:solidFill>
                <a:srgbClr val="9294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127"/>
            <p:cNvSpPr/>
            <p:nvPr/>
          </p:nvSpPr>
          <p:spPr>
            <a:xfrm>
              <a:off x="8273033" y="5142738"/>
              <a:ext cx="21590" cy="0"/>
            </a:xfrm>
            <a:custGeom>
              <a:avLst/>
              <a:gdLst/>
              <a:ahLst/>
              <a:cxnLst/>
              <a:rect l="l" t="t" r="r" b="b"/>
              <a:pathLst>
                <a:path w="21590">
                  <a:moveTo>
                    <a:pt x="21335" y="0"/>
                  </a:moveTo>
                  <a:lnTo>
                    <a:pt x="0" y="0"/>
                  </a:lnTo>
                </a:path>
              </a:pathLst>
            </a:custGeom>
            <a:ln w="7620">
              <a:solidFill>
                <a:srgbClr val="9294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128"/>
            <p:cNvSpPr/>
            <p:nvPr/>
          </p:nvSpPr>
          <p:spPr>
            <a:xfrm>
              <a:off x="8228838" y="5142738"/>
              <a:ext cx="21590" cy="0"/>
            </a:xfrm>
            <a:custGeom>
              <a:avLst/>
              <a:gdLst/>
              <a:ahLst/>
              <a:cxnLst/>
              <a:rect l="l" t="t" r="r" b="b"/>
              <a:pathLst>
                <a:path w="21590">
                  <a:moveTo>
                    <a:pt x="21335" y="0"/>
                  </a:moveTo>
                  <a:lnTo>
                    <a:pt x="0" y="0"/>
                  </a:lnTo>
                </a:path>
              </a:pathLst>
            </a:custGeom>
            <a:ln w="7620">
              <a:solidFill>
                <a:srgbClr val="9294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29"/>
            <p:cNvSpPr/>
            <p:nvPr/>
          </p:nvSpPr>
          <p:spPr>
            <a:xfrm>
              <a:off x="8183118" y="5142738"/>
              <a:ext cx="22860" cy="0"/>
            </a:xfrm>
            <a:custGeom>
              <a:avLst/>
              <a:gdLst/>
              <a:ahLst/>
              <a:cxnLst/>
              <a:rect l="l" t="t" r="r" b="b"/>
              <a:pathLst>
                <a:path w="22859">
                  <a:moveTo>
                    <a:pt x="22859" y="0"/>
                  </a:moveTo>
                  <a:lnTo>
                    <a:pt x="0" y="0"/>
                  </a:lnTo>
                </a:path>
              </a:pathLst>
            </a:custGeom>
            <a:ln w="7620">
              <a:solidFill>
                <a:srgbClr val="9294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30"/>
            <p:cNvSpPr/>
            <p:nvPr/>
          </p:nvSpPr>
          <p:spPr>
            <a:xfrm>
              <a:off x="8138921" y="5142738"/>
              <a:ext cx="22860" cy="0"/>
            </a:xfrm>
            <a:custGeom>
              <a:avLst/>
              <a:gdLst/>
              <a:ahLst/>
              <a:cxnLst/>
              <a:rect l="l" t="t" r="r" b="b"/>
              <a:pathLst>
                <a:path w="22859">
                  <a:moveTo>
                    <a:pt x="22859" y="0"/>
                  </a:moveTo>
                  <a:lnTo>
                    <a:pt x="0" y="0"/>
                  </a:lnTo>
                </a:path>
              </a:pathLst>
            </a:custGeom>
            <a:ln w="7620">
              <a:solidFill>
                <a:srgbClr val="9294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131"/>
            <p:cNvSpPr/>
            <p:nvPr/>
          </p:nvSpPr>
          <p:spPr>
            <a:xfrm>
              <a:off x="8096250" y="5142738"/>
              <a:ext cx="21590" cy="0"/>
            </a:xfrm>
            <a:custGeom>
              <a:avLst/>
              <a:gdLst/>
              <a:ahLst/>
              <a:cxnLst/>
              <a:rect l="l" t="t" r="r" b="b"/>
              <a:pathLst>
                <a:path w="21590">
                  <a:moveTo>
                    <a:pt x="21335" y="0"/>
                  </a:moveTo>
                  <a:lnTo>
                    <a:pt x="0" y="0"/>
                  </a:lnTo>
                </a:path>
              </a:pathLst>
            </a:custGeom>
            <a:ln w="7620">
              <a:solidFill>
                <a:srgbClr val="9294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132"/>
            <p:cNvSpPr/>
            <p:nvPr/>
          </p:nvSpPr>
          <p:spPr>
            <a:xfrm>
              <a:off x="8052054" y="5142738"/>
              <a:ext cx="21590" cy="0"/>
            </a:xfrm>
            <a:custGeom>
              <a:avLst/>
              <a:gdLst/>
              <a:ahLst/>
              <a:cxnLst/>
              <a:rect l="l" t="t" r="r" b="b"/>
              <a:pathLst>
                <a:path w="21590">
                  <a:moveTo>
                    <a:pt x="21335" y="0"/>
                  </a:moveTo>
                  <a:lnTo>
                    <a:pt x="0" y="0"/>
                  </a:lnTo>
                </a:path>
              </a:pathLst>
            </a:custGeom>
            <a:ln w="7620">
              <a:solidFill>
                <a:srgbClr val="9294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133"/>
            <p:cNvSpPr/>
            <p:nvPr/>
          </p:nvSpPr>
          <p:spPr>
            <a:xfrm>
              <a:off x="8007857" y="5142738"/>
              <a:ext cx="21590" cy="0"/>
            </a:xfrm>
            <a:custGeom>
              <a:avLst/>
              <a:gdLst/>
              <a:ahLst/>
              <a:cxnLst/>
              <a:rect l="l" t="t" r="r" b="b"/>
              <a:pathLst>
                <a:path w="21590">
                  <a:moveTo>
                    <a:pt x="21335" y="0"/>
                  </a:moveTo>
                  <a:lnTo>
                    <a:pt x="0" y="0"/>
                  </a:lnTo>
                </a:path>
              </a:pathLst>
            </a:custGeom>
            <a:ln w="7620">
              <a:solidFill>
                <a:srgbClr val="9294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134"/>
            <p:cNvSpPr/>
            <p:nvPr/>
          </p:nvSpPr>
          <p:spPr>
            <a:xfrm>
              <a:off x="6418326" y="5142738"/>
              <a:ext cx="1568450" cy="0"/>
            </a:xfrm>
            <a:custGeom>
              <a:avLst/>
              <a:gdLst/>
              <a:ahLst/>
              <a:cxnLst/>
              <a:rect l="l" t="t" r="r" b="b"/>
              <a:pathLst>
                <a:path w="1568450">
                  <a:moveTo>
                    <a:pt x="0" y="0"/>
                  </a:moveTo>
                  <a:lnTo>
                    <a:pt x="1568195" y="0"/>
                  </a:lnTo>
                </a:path>
              </a:pathLst>
            </a:custGeom>
            <a:ln w="7620">
              <a:solidFill>
                <a:srgbClr val="929497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135"/>
            <p:cNvSpPr/>
            <p:nvPr/>
          </p:nvSpPr>
          <p:spPr>
            <a:xfrm>
              <a:off x="6387846" y="5132070"/>
              <a:ext cx="10795" cy="10795"/>
            </a:xfrm>
            <a:custGeom>
              <a:avLst/>
              <a:gdLst/>
              <a:ahLst/>
              <a:cxnLst/>
              <a:rect l="l" t="t" r="r" b="b"/>
              <a:pathLst>
                <a:path w="10795" h="10795">
                  <a:moveTo>
                    <a:pt x="10667" y="10668"/>
                  </a:moveTo>
                  <a:lnTo>
                    <a:pt x="0" y="10668"/>
                  </a:lnTo>
                  <a:lnTo>
                    <a:pt x="0" y="0"/>
                  </a:lnTo>
                </a:path>
              </a:pathLst>
            </a:custGeom>
            <a:ln w="7620">
              <a:solidFill>
                <a:srgbClr val="9294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136"/>
            <p:cNvSpPr/>
            <p:nvPr/>
          </p:nvSpPr>
          <p:spPr>
            <a:xfrm>
              <a:off x="6387846" y="5084825"/>
              <a:ext cx="0" cy="22860"/>
            </a:xfrm>
            <a:custGeom>
              <a:avLst/>
              <a:gdLst/>
              <a:ahLst/>
              <a:cxnLst/>
              <a:rect l="l" t="t" r="r" b="b"/>
              <a:pathLst>
                <a:path h="22860">
                  <a:moveTo>
                    <a:pt x="0" y="22860"/>
                  </a:moveTo>
                  <a:lnTo>
                    <a:pt x="0" y="0"/>
                  </a:lnTo>
                </a:path>
              </a:pathLst>
            </a:custGeom>
            <a:ln w="7620">
              <a:solidFill>
                <a:srgbClr val="9294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137"/>
            <p:cNvSpPr/>
            <p:nvPr/>
          </p:nvSpPr>
          <p:spPr>
            <a:xfrm>
              <a:off x="6387846" y="5039105"/>
              <a:ext cx="0" cy="22860"/>
            </a:xfrm>
            <a:custGeom>
              <a:avLst/>
              <a:gdLst/>
              <a:ahLst/>
              <a:cxnLst/>
              <a:rect l="l" t="t" r="r" b="b"/>
              <a:pathLst>
                <a:path h="22860">
                  <a:moveTo>
                    <a:pt x="0" y="22859"/>
                  </a:moveTo>
                  <a:lnTo>
                    <a:pt x="0" y="0"/>
                  </a:lnTo>
                </a:path>
              </a:pathLst>
            </a:custGeom>
            <a:ln w="7620">
              <a:solidFill>
                <a:srgbClr val="9294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138"/>
            <p:cNvSpPr/>
            <p:nvPr/>
          </p:nvSpPr>
          <p:spPr>
            <a:xfrm>
              <a:off x="6387846" y="4060697"/>
              <a:ext cx="0" cy="955675"/>
            </a:xfrm>
            <a:custGeom>
              <a:avLst/>
              <a:gdLst/>
              <a:ahLst/>
              <a:cxnLst/>
              <a:rect l="l" t="t" r="r" b="b"/>
              <a:pathLst>
                <a:path h="955675">
                  <a:moveTo>
                    <a:pt x="0" y="0"/>
                  </a:moveTo>
                  <a:lnTo>
                    <a:pt x="0" y="955548"/>
                  </a:lnTo>
                </a:path>
              </a:pathLst>
            </a:custGeom>
            <a:ln w="7620">
              <a:solidFill>
                <a:srgbClr val="929497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139"/>
            <p:cNvSpPr/>
            <p:nvPr/>
          </p:nvSpPr>
          <p:spPr>
            <a:xfrm>
              <a:off x="6387846" y="4022597"/>
              <a:ext cx="10795" cy="12700"/>
            </a:xfrm>
            <a:custGeom>
              <a:avLst/>
              <a:gdLst/>
              <a:ahLst/>
              <a:cxnLst/>
              <a:rect l="l" t="t" r="r" b="b"/>
              <a:pathLst>
                <a:path w="10795" h="12700">
                  <a:moveTo>
                    <a:pt x="0" y="12192"/>
                  </a:moveTo>
                  <a:lnTo>
                    <a:pt x="0" y="0"/>
                  </a:lnTo>
                  <a:lnTo>
                    <a:pt x="10668" y="0"/>
                  </a:lnTo>
                </a:path>
              </a:pathLst>
            </a:custGeom>
            <a:ln w="7620">
              <a:solidFill>
                <a:srgbClr val="9294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140"/>
            <p:cNvSpPr/>
            <p:nvPr/>
          </p:nvSpPr>
          <p:spPr>
            <a:xfrm>
              <a:off x="6419850" y="4022598"/>
              <a:ext cx="22860" cy="0"/>
            </a:xfrm>
            <a:custGeom>
              <a:avLst/>
              <a:gdLst/>
              <a:ahLst/>
              <a:cxnLst/>
              <a:rect l="l" t="t" r="r" b="b"/>
              <a:pathLst>
                <a:path w="22860">
                  <a:moveTo>
                    <a:pt x="0" y="0"/>
                  </a:moveTo>
                  <a:lnTo>
                    <a:pt x="22860" y="0"/>
                  </a:lnTo>
                </a:path>
              </a:pathLst>
            </a:custGeom>
            <a:ln w="7620">
              <a:solidFill>
                <a:srgbClr val="9294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141"/>
            <p:cNvSpPr/>
            <p:nvPr/>
          </p:nvSpPr>
          <p:spPr>
            <a:xfrm>
              <a:off x="6464046" y="4022598"/>
              <a:ext cx="22860" cy="0"/>
            </a:xfrm>
            <a:custGeom>
              <a:avLst/>
              <a:gdLst/>
              <a:ahLst/>
              <a:cxnLst/>
              <a:rect l="l" t="t" r="r" b="b"/>
              <a:pathLst>
                <a:path w="22860">
                  <a:moveTo>
                    <a:pt x="0" y="0"/>
                  </a:moveTo>
                  <a:lnTo>
                    <a:pt x="22860" y="0"/>
                  </a:lnTo>
                </a:path>
              </a:pathLst>
            </a:custGeom>
            <a:ln w="7620">
              <a:solidFill>
                <a:srgbClr val="9294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142"/>
            <p:cNvSpPr/>
            <p:nvPr/>
          </p:nvSpPr>
          <p:spPr>
            <a:xfrm>
              <a:off x="6509766" y="4022598"/>
              <a:ext cx="21590" cy="0"/>
            </a:xfrm>
            <a:custGeom>
              <a:avLst/>
              <a:gdLst/>
              <a:ahLst/>
              <a:cxnLst/>
              <a:rect l="l" t="t" r="r" b="b"/>
              <a:pathLst>
                <a:path w="21590">
                  <a:moveTo>
                    <a:pt x="0" y="0"/>
                  </a:moveTo>
                  <a:lnTo>
                    <a:pt x="21336" y="0"/>
                  </a:lnTo>
                </a:path>
              </a:pathLst>
            </a:custGeom>
            <a:ln w="7620">
              <a:solidFill>
                <a:srgbClr val="9294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143"/>
            <p:cNvSpPr/>
            <p:nvPr/>
          </p:nvSpPr>
          <p:spPr>
            <a:xfrm>
              <a:off x="6553962" y="4022598"/>
              <a:ext cx="21590" cy="0"/>
            </a:xfrm>
            <a:custGeom>
              <a:avLst/>
              <a:gdLst/>
              <a:ahLst/>
              <a:cxnLst/>
              <a:rect l="l" t="t" r="r" b="b"/>
              <a:pathLst>
                <a:path w="21590">
                  <a:moveTo>
                    <a:pt x="0" y="0"/>
                  </a:moveTo>
                  <a:lnTo>
                    <a:pt x="21336" y="0"/>
                  </a:lnTo>
                </a:path>
              </a:pathLst>
            </a:custGeom>
            <a:ln w="7620">
              <a:solidFill>
                <a:srgbClr val="9294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144"/>
            <p:cNvSpPr/>
            <p:nvPr/>
          </p:nvSpPr>
          <p:spPr>
            <a:xfrm>
              <a:off x="6596633" y="4022598"/>
              <a:ext cx="22860" cy="0"/>
            </a:xfrm>
            <a:custGeom>
              <a:avLst/>
              <a:gdLst/>
              <a:ahLst/>
              <a:cxnLst/>
              <a:rect l="l" t="t" r="r" b="b"/>
              <a:pathLst>
                <a:path w="22859">
                  <a:moveTo>
                    <a:pt x="0" y="0"/>
                  </a:moveTo>
                  <a:lnTo>
                    <a:pt x="22860" y="0"/>
                  </a:lnTo>
                </a:path>
              </a:pathLst>
            </a:custGeom>
            <a:ln w="7620">
              <a:solidFill>
                <a:srgbClr val="9294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145"/>
            <p:cNvSpPr/>
            <p:nvPr/>
          </p:nvSpPr>
          <p:spPr>
            <a:xfrm>
              <a:off x="6640830" y="4022598"/>
              <a:ext cx="22860" cy="0"/>
            </a:xfrm>
            <a:custGeom>
              <a:avLst/>
              <a:gdLst/>
              <a:ahLst/>
              <a:cxnLst/>
              <a:rect l="l" t="t" r="r" b="b"/>
              <a:pathLst>
                <a:path w="22859">
                  <a:moveTo>
                    <a:pt x="0" y="0"/>
                  </a:moveTo>
                  <a:lnTo>
                    <a:pt x="22860" y="0"/>
                  </a:lnTo>
                </a:path>
              </a:pathLst>
            </a:custGeom>
            <a:ln w="7620">
              <a:solidFill>
                <a:srgbClr val="9294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146"/>
            <p:cNvSpPr/>
            <p:nvPr/>
          </p:nvSpPr>
          <p:spPr>
            <a:xfrm>
              <a:off x="6685026" y="4022598"/>
              <a:ext cx="21590" cy="0"/>
            </a:xfrm>
            <a:custGeom>
              <a:avLst/>
              <a:gdLst/>
              <a:ahLst/>
              <a:cxnLst/>
              <a:rect l="l" t="t" r="r" b="b"/>
              <a:pathLst>
                <a:path w="21590">
                  <a:moveTo>
                    <a:pt x="0" y="0"/>
                  </a:moveTo>
                  <a:lnTo>
                    <a:pt x="21336" y="0"/>
                  </a:lnTo>
                </a:path>
              </a:pathLst>
            </a:custGeom>
            <a:ln w="7620">
              <a:solidFill>
                <a:srgbClr val="9294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147"/>
            <p:cNvSpPr/>
            <p:nvPr/>
          </p:nvSpPr>
          <p:spPr>
            <a:xfrm>
              <a:off x="6729221" y="4022598"/>
              <a:ext cx="22860" cy="0"/>
            </a:xfrm>
            <a:custGeom>
              <a:avLst/>
              <a:gdLst/>
              <a:ahLst/>
              <a:cxnLst/>
              <a:rect l="l" t="t" r="r" b="b"/>
              <a:pathLst>
                <a:path w="22859">
                  <a:moveTo>
                    <a:pt x="0" y="0"/>
                  </a:moveTo>
                  <a:lnTo>
                    <a:pt x="22860" y="0"/>
                  </a:lnTo>
                </a:path>
              </a:pathLst>
            </a:custGeom>
            <a:ln w="7620">
              <a:solidFill>
                <a:srgbClr val="9294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148"/>
            <p:cNvSpPr/>
            <p:nvPr/>
          </p:nvSpPr>
          <p:spPr>
            <a:xfrm>
              <a:off x="6774942" y="4022598"/>
              <a:ext cx="21590" cy="0"/>
            </a:xfrm>
            <a:custGeom>
              <a:avLst/>
              <a:gdLst/>
              <a:ahLst/>
              <a:cxnLst/>
              <a:rect l="l" t="t" r="r" b="b"/>
              <a:pathLst>
                <a:path w="21590">
                  <a:moveTo>
                    <a:pt x="0" y="0"/>
                  </a:moveTo>
                  <a:lnTo>
                    <a:pt x="21336" y="0"/>
                  </a:lnTo>
                </a:path>
              </a:pathLst>
            </a:custGeom>
            <a:ln w="7620">
              <a:solidFill>
                <a:srgbClr val="9294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149"/>
            <p:cNvSpPr/>
            <p:nvPr/>
          </p:nvSpPr>
          <p:spPr>
            <a:xfrm>
              <a:off x="6817614" y="4022598"/>
              <a:ext cx="22860" cy="0"/>
            </a:xfrm>
            <a:custGeom>
              <a:avLst/>
              <a:gdLst/>
              <a:ahLst/>
              <a:cxnLst/>
              <a:rect l="l" t="t" r="r" b="b"/>
              <a:pathLst>
                <a:path w="22859">
                  <a:moveTo>
                    <a:pt x="0" y="0"/>
                  </a:moveTo>
                  <a:lnTo>
                    <a:pt x="22860" y="0"/>
                  </a:lnTo>
                </a:path>
              </a:pathLst>
            </a:custGeom>
            <a:ln w="7620">
              <a:solidFill>
                <a:srgbClr val="9294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object 150"/>
            <p:cNvSpPr/>
            <p:nvPr/>
          </p:nvSpPr>
          <p:spPr>
            <a:xfrm>
              <a:off x="6861809" y="4022598"/>
              <a:ext cx="21590" cy="0"/>
            </a:xfrm>
            <a:custGeom>
              <a:avLst/>
              <a:gdLst/>
              <a:ahLst/>
              <a:cxnLst/>
              <a:rect l="l" t="t" r="r" b="b"/>
              <a:pathLst>
                <a:path w="21590">
                  <a:moveTo>
                    <a:pt x="0" y="0"/>
                  </a:moveTo>
                  <a:lnTo>
                    <a:pt x="21336" y="0"/>
                  </a:lnTo>
                </a:path>
              </a:pathLst>
            </a:custGeom>
            <a:ln w="7620">
              <a:solidFill>
                <a:srgbClr val="9294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" name="object 151"/>
            <p:cNvSpPr/>
            <p:nvPr/>
          </p:nvSpPr>
          <p:spPr>
            <a:xfrm>
              <a:off x="6906006" y="4022598"/>
              <a:ext cx="21590" cy="0"/>
            </a:xfrm>
            <a:custGeom>
              <a:avLst/>
              <a:gdLst/>
              <a:ahLst/>
              <a:cxnLst/>
              <a:rect l="l" t="t" r="r" b="b"/>
              <a:pathLst>
                <a:path w="21590">
                  <a:moveTo>
                    <a:pt x="0" y="0"/>
                  </a:moveTo>
                  <a:lnTo>
                    <a:pt x="21336" y="0"/>
                  </a:lnTo>
                </a:path>
              </a:pathLst>
            </a:custGeom>
            <a:ln w="7620">
              <a:solidFill>
                <a:srgbClr val="9294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152"/>
            <p:cNvSpPr/>
            <p:nvPr/>
          </p:nvSpPr>
          <p:spPr>
            <a:xfrm>
              <a:off x="6950202" y="4022598"/>
              <a:ext cx="21590" cy="0"/>
            </a:xfrm>
            <a:custGeom>
              <a:avLst/>
              <a:gdLst/>
              <a:ahLst/>
              <a:cxnLst/>
              <a:rect l="l" t="t" r="r" b="b"/>
              <a:pathLst>
                <a:path w="21590">
                  <a:moveTo>
                    <a:pt x="0" y="0"/>
                  </a:moveTo>
                  <a:lnTo>
                    <a:pt x="21336" y="0"/>
                  </a:lnTo>
                </a:path>
              </a:pathLst>
            </a:custGeom>
            <a:ln w="7620">
              <a:solidFill>
                <a:srgbClr val="9294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153"/>
            <p:cNvSpPr/>
            <p:nvPr/>
          </p:nvSpPr>
          <p:spPr>
            <a:xfrm>
              <a:off x="6994398" y="4022598"/>
              <a:ext cx="22860" cy="0"/>
            </a:xfrm>
            <a:custGeom>
              <a:avLst/>
              <a:gdLst/>
              <a:ahLst/>
              <a:cxnLst/>
              <a:rect l="l" t="t" r="r" b="b"/>
              <a:pathLst>
                <a:path w="22859">
                  <a:moveTo>
                    <a:pt x="0" y="0"/>
                  </a:moveTo>
                  <a:lnTo>
                    <a:pt x="22860" y="0"/>
                  </a:lnTo>
                </a:path>
              </a:pathLst>
            </a:custGeom>
            <a:ln w="7620">
              <a:solidFill>
                <a:srgbClr val="9294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154"/>
            <p:cNvSpPr/>
            <p:nvPr/>
          </p:nvSpPr>
          <p:spPr>
            <a:xfrm>
              <a:off x="7038593" y="4022598"/>
              <a:ext cx="22860" cy="0"/>
            </a:xfrm>
            <a:custGeom>
              <a:avLst/>
              <a:gdLst/>
              <a:ahLst/>
              <a:cxnLst/>
              <a:rect l="l" t="t" r="r" b="b"/>
              <a:pathLst>
                <a:path w="22859">
                  <a:moveTo>
                    <a:pt x="0" y="0"/>
                  </a:moveTo>
                  <a:lnTo>
                    <a:pt x="22860" y="0"/>
                  </a:lnTo>
                </a:path>
              </a:pathLst>
            </a:custGeom>
            <a:ln w="7620">
              <a:solidFill>
                <a:srgbClr val="9294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155"/>
            <p:cNvSpPr/>
            <p:nvPr/>
          </p:nvSpPr>
          <p:spPr>
            <a:xfrm>
              <a:off x="7082790" y="4022598"/>
              <a:ext cx="21590" cy="0"/>
            </a:xfrm>
            <a:custGeom>
              <a:avLst/>
              <a:gdLst/>
              <a:ahLst/>
              <a:cxnLst/>
              <a:rect l="l" t="t" r="r" b="b"/>
              <a:pathLst>
                <a:path w="21590">
                  <a:moveTo>
                    <a:pt x="0" y="0"/>
                  </a:moveTo>
                  <a:lnTo>
                    <a:pt x="21336" y="0"/>
                  </a:lnTo>
                </a:path>
              </a:pathLst>
            </a:custGeom>
            <a:ln w="7620">
              <a:solidFill>
                <a:srgbClr val="9294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object 156"/>
            <p:cNvSpPr/>
            <p:nvPr/>
          </p:nvSpPr>
          <p:spPr>
            <a:xfrm>
              <a:off x="7126986" y="4022598"/>
              <a:ext cx="21590" cy="0"/>
            </a:xfrm>
            <a:custGeom>
              <a:avLst/>
              <a:gdLst/>
              <a:ahLst/>
              <a:cxnLst/>
              <a:rect l="l" t="t" r="r" b="b"/>
              <a:pathLst>
                <a:path w="21590">
                  <a:moveTo>
                    <a:pt x="0" y="0"/>
                  </a:moveTo>
                  <a:lnTo>
                    <a:pt x="21336" y="0"/>
                  </a:lnTo>
                </a:path>
              </a:pathLst>
            </a:custGeom>
            <a:ln w="7620">
              <a:solidFill>
                <a:srgbClr val="9294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157"/>
            <p:cNvSpPr/>
            <p:nvPr/>
          </p:nvSpPr>
          <p:spPr>
            <a:xfrm>
              <a:off x="7171181" y="4022598"/>
              <a:ext cx="21590" cy="0"/>
            </a:xfrm>
            <a:custGeom>
              <a:avLst/>
              <a:gdLst/>
              <a:ahLst/>
              <a:cxnLst/>
              <a:rect l="l" t="t" r="r" b="b"/>
              <a:pathLst>
                <a:path w="21590">
                  <a:moveTo>
                    <a:pt x="0" y="0"/>
                  </a:moveTo>
                  <a:lnTo>
                    <a:pt x="21336" y="0"/>
                  </a:lnTo>
                </a:path>
              </a:pathLst>
            </a:custGeom>
            <a:ln w="7620">
              <a:solidFill>
                <a:srgbClr val="9294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158"/>
            <p:cNvSpPr/>
            <p:nvPr/>
          </p:nvSpPr>
          <p:spPr>
            <a:xfrm>
              <a:off x="7213854" y="4022598"/>
              <a:ext cx="22860" cy="0"/>
            </a:xfrm>
            <a:custGeom>
              <a:avLst/>
              <a:gdLst/>
              <a:ahLst/>
              <a:cxnLst/>
              <a:rect l="l" t="t" r="r" b="b"/>
              <a:pathLst>
                <a:path w="22859">
                  <a:moveTo>
                    <a:pt x="0" y="0"/>
                  </a:moveTo>
                  <a:lnTo>
                    <a:pt x="22860" y="0"/>
                  </a:lnTo>
                </a:path>
              </a:pathLst>
            </a:custGeom>
            <a:ln w="7620">
              <a:solidFill>
                <a:srgbClr val="9294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159"/>
            <p:cNvSpPr/>
            <p:nvPr/>
          </p:nvSpPr>
          <p:spPr>
            <a:xfrm>
              <a:off x="7259574" y="4022598"/>
              <a:ext cx="21590" cy="0"/>
            </a:xfrm>
            <a:custGeom>
              <a:avLst/>
              <a:gdLst/>
              <a:ahLst/>
              <a:cxnLst/>
              <a:rect l="l" t="t" r="r" b="b"/>
              <a:pathLst>
                <a:path w="21590">
                  <a:moveTo>
                    <a:pt x="0" y="0"/>
                  </a:moveTo>
                  <a:lnTo>
                    <a:pt x="21336" y="0"/>
                  </a:lnTo>
                </a:path>
              </a:pathLst>
            </a:custGeom>
            <a:ln w="7620">
              <a:solidFill>
                <a:srgbClr val="9294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160"/>
            <p:cNvSpPr/>
            <p:nvPr/>
          </p:nvSpPr>
          <p:spPr>
            <a:xfrm>
              <a:off x="7303769" y="4022598"/>
              <a:ext cx="21590" cy="0"/>
            </a:xfrm>
            <a:custGeom>
              <a:avLst/>
              <a:gdLst/>
              <a:ahLst/>
              <a:cxnLst/>
              <a:rect l="l" t="t" r="r" b="b"/>
              <a:pathLst>
                <a:path w="21590">
                  <a:moveTo>
                    <a:pt x="0" y="0"/>
                  </a:moveTo>
                  <a:lnTo>
                    <a:pt x="21336" y="0"/>
                  </a:lnTo>
                </a:path>
              </a:pathLst>
            </a:custGeom>
            <a:ln w="7620">
              <a:solidFill>
                <a:srgbClr val="9294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161"/>
            <p:cNvSpPr/>
            <p:nvPr/>
          </p:nvSpPr>
          <p:spPr>
            <a:xfrm>
              <a:off x="7347966" y="4022598"/>
              <a:ext cx="21590" cy="0"/>
            </a:xfrm>
            <a:custGeom>
              <a:avLst/>
              <a:gdLst/>
              <a:ahLst/>
              <a:cxnLst/>
              <a:rect l="l" t="t" r="r" b="b"/>
              <a:pathLst>
                <a:path w="21590">
                  <a:moveTo>
                    <a:pt x="0" y="0"/>
                  </a:moveTo>
                  <a:lnTo>
                    <a:pt x="21336" y="0"/>
                  </a:lnTo>
                </a:path>
              </a:pathLst>
            </a:custGeom>
            <a:ln w="7620">
              <a:solidFill>
                <a:srgbClr val="9294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object 162"/>
            <p:cNvSpPr/>
            <p:nvPr/>
          </p:nvSpPr>
          <p:spPr>
            <a:xfrm>
              <a:off x="7390638" y="4022598"/>
              <a:ext cx="22860" cy="0"/>
            </a:xfrm>
            <a:custGeom>
              <a:avLst/>
              <a:gdLst/>
              <a:ahLst/>
              <a:cxnLst/>
              <a:rect l="l" t="t" r="r" b="b"/>
              <a:pathLst>
                <a:path w="22859">
                  <a:moveTo>
                    <a:pt x="0" y="0"/>
                  </a:moveTo>
                  <a:lnTo>
                    <a:pt x="22860" y="0"/>
                  </a:lnTo>
                </a:path>
              </a:pathLst>
            </a:custGeom>
            <a:ln w="7620">
              <a:solidFill>
                <a:srgbClr val="9294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object 163"/>
            <p:cNvSpPr/>
            <p:nvPr/>
          </p:nvSpPr>
          <p:spPr>
            <a:xfrm>
              <a:off x="7434833" y="4022598"/>
              <a:ext cx="22860" cy="0"/>
            </a:xfrm>
            <a:custGeom>
              <a:avLst/>
              <a:gdLst/>
              <a:ahLst/>
              <a:cxnLst/>
              <a:rect l="l" t="t" r="r" b="b"/>
              <a:pathLst>
                <a:path w="22859">
                  <a:moveTo>
                    <a:pt x="0" y="0"/>
                  </a:moveTo>
                  <a:lnTo>
                    <a:pt x="22860" y="0"/>
                  </a:lnTo>
                </a:path>
              </a:pathLst>
            </a:custGeom>
            <a:ln w="7620">
              <a:solidFill>
                <a:srgbClr val="9294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4" name="object 164"/>
            <p:cNvSpPr/>
            <p:nvPr/>
          </p:nvSpPr>
          <p:spPr>
            <a:xfrm>
              <a:off x="7479030" y="4022598"/>
              <a:ext cx="22860" cy="0"/>
            </a:xfrm>
            <a:custGeom>
              <a:avLst/>
              <a:gdLst/>
              <a:ahLst/>
              <a:cxnLst/>
              <a:rect l="l" t="t" r="r" b="b"/>
              <a:pathLst>
                <a:path w="22859">
                  <a:moveTo>
                    <a:pt x="0" y="0"/>
                  </a:moveTo>
                  <a:lnTo>
                    <a:pt x="22860" y="0"/>
                  </a:lnTo>
                </a:path>
              </a:pathLst>
            </a:custGeom>
            <a:ln w="7620">
              <a:solidFill>
                <a:srgbClr val="9294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5" name="object 165"/>
            <p:cNvSpPr/>
            <p:nvPr/>
          </p:nvSpPr>
          <p:spPr>
            <a:xfrm>
              <a:off x="7524750" y="4022598"/>
              <a:ext cx="21590" cy="0"/>
            </a:xfrm>
            <a:custGeom>
              <a:avLst/>
              <a:gdLst/>
              <a:ahLst/>
              <a:cxnLst/>
              <a:rect l="l" t="t" r="r" b="b"/>
              <a:pathLst>
                <a:path w="21590">
                  <a:moveTo>
                    <a:pt x="0" y="0"/>
                  </a:moveTo>
                  <a:lnTo>
                    <a:pt x="21336" y="0"/>
                  </a:lnTo>
                </a:path>
              </a:pathLst>
            </a:custGeom>
            <a:ln w="7620">
              <a:solidFill>
                <a:srgbClr val="9294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6" name="object 166"/>
            <p:cNvSpPr/>
            <p:nvPr/>
          </p:nvSpPr>
          <p:spPr>
            <a:xfrm>
              <a:off x="7568945" y="4022598"/>
              <a:ext cx="21590" cy="0"/>
            </a:xfrm>
            <a:custGeom>
              <a:avLst/>
              <a:gdLst/>
              <a:ahLst/>
              <a:cxnLst/>
              <a:rect l="l" t="t" r="r" b="b"/>
              <a:pathLst>
                <a:path w="21590">
                  <a:moveTo>
                    <a:pt x="0" y="0"/>
                  </a:moveTo>
                  <a:lnTo>
                    <a:pt x="21336" y="0"/>
                  </a:lnTo>
                </a:path>
              </a:pathLst>
            </a:custGeom>
            <a:ln w="7620">
              <a:solidFill>
                <a:srgbClr val="9294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7" name="object 167"/>
            <p:cNvSpPr/>
            <p:nvPr/>
          </p:nvSpPr>
          <p:spPr>
            <a:xfrm>
              <a:off x="7611618" y="4022598"/>
              <a:ext cx="22860" cy="0"/>
            </a:xfrm>
            <a:custGeom>
              <a:avLst/>
              <a:gdLst/>
              <a:ahLst/>
              <a:cxnLst/>
              <a:rect l="l" t="t" r="r" b="b"/>
              <a:pathLst>
                <a:path w="22859">
                  <a:moveTo>
                    <a:pt x="0" y="0"/>
                  </a:moveTo>
                  <a:lnTo>
                    <a:pt x="22860" y="0"/>
                  </a:lnTo>
                </a:path>
              </a:pathLst>
            </a:custGeom>
            <a:ln w="7620">
              <a:solidFill>
                <a:srgbClr val="9294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8" name="object 168"/>
            <p:cNvSpPr/>
            <p:nvPr/>
          </p:nvSpPr>
          <p:spPr>
            <a:xfrm>
              <a:off x="7655814" y="4022598"/>
              <a:ext cx="21590" cy="0"/>
            </a:xfrm>
            <a:custGeom>
              <a:avLst/>
              <a:gdLst/>
              <a:ahLst/>
              <a:cxnLst/>
              <a:rect l="l" t="t" r="r" b="b"/>
              <a:pathLst>
                <a:path w="21590">
                  <a:moveTo>
                    <a:pt x="0" y="0"/>
                  </a:moveTo>
                  <a:lnTo>
                    <a:pt x="21336" y="0"/>
                  </a:lnTo>
                </a:path>
              </a:pathLst>
            </a:custGeom>
            <a:ln w="7620">
              <a:solidFill>
                <a:srgbClr val="9294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9" name="object 169"/>
            <p:cNvSpPr/>
            <p:nvPr/>
          </p:nvSpPr>
          <p:spPr>
            <a:xfrm>
              <a:off x="7700009" y="4022598"/>
              <a:ext cx="21590" cy="0"/>
            </a:xfrm>
            <a:custGeom>
              <a:avLst/>
              <a:gdLst/>
              <a:ahLst/>
              <a:cxnLst/>
              <a:rect l="l" t="t" r="r" b="b"/>
              <a:pathLst>
                <a:path w="21590">
                  <a:moveTo>
                    <a:pt x="0" y="0"/>
                  </a:moveTo>
                  <a:lnTo>
                    <a:pt x="21336" y="0"/>
                  </a:lnTo>
                </a:path>
              </a:pathLst>
            </a:custGeom>
            <a:ln w="7620">
              <a:solidFill>
                <a:srgbClr val="9294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0" name="object 170"/>
            <p:cNvSpPr/>
            <p:nvPr/>
          </p:nvSpPr>
          <p:spPr>
            <a:xfrm>
              <a:off x="7744206" y="4022598"/>
              <a:ext cx="22860" cy="0"/>
            </a:xfrm>
            <a:custGeom>
              <a:avLst/>
              <a:gdLst/>
              <a:ahLst/>
              <a:cxnLst/>
              <a:rect l="l" t="t" r="r" b="b"/>
              <a:pathLst>
                <a:path w="22859">
                  <a:moveTo>
                    <a:pt x="0" y="0"/>
                  </a:moveTo>
                  <a:lnTo>
                    <a:pt x="22860" y="0"/>
                  </a:lnTo>
                </a:path>
              </a:pathLst>
            </a:custGeom>
            <a:ln w="7620">
              <a:solidFill>
                <a:srgbClr val="9294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1" name="object 171"/>
            <p:cNvSpPr/>
            <p:nvPr/>
          </p:nvSpPr>
          <p:spPr>
            <a:xfrm>
              <a:off x="7788402" y="4022598"/>
              <a:ext cx="22860" cy="0"/>
            </a:xfrm>
            <a:custGeom>
              <a:avLst/>
              <a:gdLst/>
              <a:ahLst/>
              <a:cxnLst/>
              <a:rect l="l" t="t" r="r" b="b"/>
              <a:pathLst>
                <a:path w="22859">
                  <a:moveTo>
                    <a:pt x="0" y="0"/>
                  </a:moveTo>
                  <a:lnTo>
                    <a:pt x="22860" y="0"/>
                  </a:lnTo>
                </a:path>
              </a:pathLst>
            </a:custGeom>
            <a:ln w="7620">
              <a:solidFill>
                <a:srgbClr val="9294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2" name="object 172"/>
            <p:cNvSpPr/>
            <p:nvPr/>
          </p:nvSpPr>
          <p:spPr>
            <a:xfrm>
              <a:off x="7832598" y="4022598"/>
              <a:ext cx="22860" cy="0"/>
            </a:xfrm>
            <a:custGeom>
              <a:avLst/>
              <a:gdLst/>
              <a:ahLst/>
              <a:cxnLst/>
              <a:rect l="l" t="t" r="r" b="b"/>
              <a:pathLst>
                <a:path w="22859">
                  <a:moveTo>
                    <a:pt x="0" y="0"/>
                  </a:moveTo>
                  <a:lnTo>
                    <a:pt x="22860" y="0"/>
                  </a:lnTo>
                </a:path>
              </a:pathLst>
            </a:custGeom>
            <a:ln w="7620">
              <a:solidFill>
                <a:srgbClr val="9294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3" name="object 173"/>
            <p:cNvSpPr/>
            <p:nvPr/>
          </p:nvSpPr>
          <p:spPr>
            <a:xfrm>
              <a:off x="7876793" y="4022598"/>
              <a:ext cx="21590" cy="0"/>
            </a:xfrm>
            <a:custGeom>
              <a:avLst/>
              <a:gdLst/>
              <a:ahLst/>
              <a:cxnLst/>
              <a:rect l="l" t="t" r="r" b="b"/>
              <a:pathLst>
                <a:path w="21590">
                  <a:moveTo>
                    <a:pt x="0" y="0"/>
                  </a:moveTo>
                  <a:lnTo>
                    <a:pt x="21336" y="0"/>
                  </a:lnTo>
                </a:path>
              </a:pathLst>
            </a:custGeom>
            <a:ln w="7620">
              <a:solidFill>
                <a:srgbClr val="9294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4" name="object 174"/>
            <p:cNvSpPr/>
            <p:nvPr/>
          </p:nvSpPr>
          <p:spPr>
            <a:xfrm>
              <a:off x="7920990" y="4022598"/>
              <a:ext cx="21590" cy="0"/>
            </a:xfrm>
            <a:custGeom>
              <a:avLst/>
              <a:gdLst/>
              <a:ahLst/>
              <a:cxnLst/>
              <a:rect l="l" t="t" r="r" b="b"/>
              <a:pathLst>
                <a:path w="21590">
                  <a:moveTo>
                    <a:pt x="0" y="0"/>
                  </a:moveTo>
                  <a:lnTo>
                    <a:pt x="21336" y="0"/>
                  </a:lnTo>
                </a:path>
              </a:pathLst>
            </a:custGeom>
            <a:ln w="7620">
              <a:solidFill>
                <a:srgbClr val="9294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5" name="object 175"/>
            <p:cNvSpPr/>
            <p:nvPr/>
          </p:nvSpPr>
          <p:spPr>
            <a:xfrm>
              <a:off x="7965186" y="4022598"/>
              <a:ext cx="21590" cy="0"/>
            </a:xfrm>
            <a:custGeom>
              <a:avLst/>
              <a:gdLst/>
              <a:ahLst/>
              <a:cxnLst/>
              <a:rect l="l" t="t" r="r" b="b"/>
              <a:pathLst>
                <a:path w="21590">
                  <a:moveTo>
                    <a:pt x="0" y="0"/>
                  </a:moveTo>
                  <a:lnTo>
                    <a:pt x="21336" y="0"/>
                  </a:lnTo>
                </a:path>
              </a:pathLst>
            </a:custGeom>
            <a:ln w="7620">
              <a:solidFill>
                <a:srgbClr val="9294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6" name="object 176"/>
            <p:cNvSpPr/>
            <p:nvPr/>
          </p:nvSpPr>
          <p:spPr>
            <a:xfrm>
              <a:off x="8009381" y="4022598"/>
              <a:ext cx="22860" cy="0"/>
            </a:xfrm>
            <a:custGeom>
              <a:avLst/>
              <a:gdLst/>
              <a:ahLst/>
              <a:cxnLst/>
              <a:rect l="l" t="t" r="r" b="b"/>
              <a:pathLst>
                <a:path w="22859">
                  <a:moveTo>
                    <a:pt x="0" y="0"/>
                  </a:moveTo>
                  <a:lnTo>
                    <a:pt x="22860" y="0"/>
                  </a:lnTo>
                </a:path>
              </a:pathLst>
            </a:custGeom>
            <a:ln w="7620">
              <a:solidFill>
                <a:srgbClr val="9294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7" name="object 177"/>
            <p:cNvSpPr/>
            <p:nvPr/>
          </p:nvSpPr>
          <p:spPr>
            <a:xfrm>
              <a:off x="8053578" y="4022598"/>
              <a:ext cx="22860" cy="0"/>
            </a:xfrm>
            <a:custGeom>
              <a:avLst/>
              <a:gdLst/>
              <a:ahLst/>
              <a:cxnLst/>
              <a:rect l="l" t="t" r="r" b="b"/>
              <a:pathLst>
                <a:path w="22859">
                  <a:moveTo>
                    <a:pt x="0" y="0"/>
                  </a:moveTo>
                  <a:lnTo>
                    <a:pt x="22860" y="0"/>
                  </a:lnTo>
                </a:path>
              </a:pathLst>
            </a:custGeom>
            <a:ln w="7620">
              <a:solidFill>
                <a:srgbClr val="9294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8" name="object 178"/>
            <p:cNvSpPr/>
            <p:nvPr/>
          </p:nvSpPr>
          <p:spPr>
            <a:xfrm>
              <a:off x="8097774" y="4022598"/>
              <a:ext cx="21590" cy="0"/>
            </a:xfrm>
            <a:custGeom>
              <a:avLst/>
              <a:gdLst/>
              <a:ahLst/>
              <a:cxnLst/>
              <a:rect l="l" t="t" r="r" b="b"/>
              <a:pathLst>
                <a:path w="21590">
                  <a:moveTo>
                    <a:pt x="0" y="0"/>
                  </a:moveTo>
                  <a:lnTo>
                    <a:pt x="21336" y="0"/>
                  </a:lnTo>
                </a:path>
              </a:pathLst>
            </a:custGeom>
            <a:ln w="7620">
              <a:solidFill>
                <a:srgbClr val="9294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9" name="object 179"/>
            <p:cNvSpPr/>
            <p:nvPr/>
          </p:nvSpPr>
          <p:spPr>
            <a:xfrm>
              <a:off x="8141969" y="4022598"/>
              <a:ext cx="21590" cy="0"/>
            </a:xfrm>
            <a:custGeom>
              <a:avLst/>
              <a:gdLst/>
              <a:ahLst/>
              <a:cxnLst/>
              <a:rect l="l" t="t" r="r" b="b"/>
              <a:pathLst>
                <a:path w="21590">
                  <a:moveTo>
                    <a:pt x="0" y="0"/>
                  </a:moveTo>
                  <a:lnTo>
                    <a:pt x="21336" y="0"/>
                  </a:lnTo>
                </a:path>
              </a:pathLst>
            </a:custGeom>
            <a:ln w="7620">
              <a:solidFill>
                <a:srgbClr val="9294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0" name="object 180"/>
            <p:cNvSpPr/>
            <p:nvPr/>
          </p:nvSpPr>
          <p:spPr>
            <a:xfrm>
              <a:off x="8184642" y="4022598"/>
              <a:ext cx="22860" cy="0"/>
            </a:xfrm>
            <a:custGeom>
              <a:avLst/>
              <a:gdLst/>
              <a:ahLst/>
              <a:cxnLst/>
              <a:rect l="l" t="t" r="r" b="b"/>
              <a:pathLst>
                <a:path w="22859">
                  <a:moveTo>
                    <a:pt x="0" y="0"/>
                  </a:moveTo>
                  <a:lnTo>
                    <a:pt x="22860" y="0"/>
                  </a:lnTo>
                </a:path>
              </a:pathLst>
            </a:custGeom>
            <a:ln w="7620">
              <a:solidFill>
                <a:srgbClr val="9294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1" name="object 181"/>
            <p:cNvSpPr/>
            <p:nvPr/>
          </p:nvSpPr>
          <p:spPr>
            <a:xfrm>
              <a:off x="8228838" y="4022598"/>
              <a:ext cx="2318385" cy="0"/>
            </a:xfrm>
            <a:custGeom>
              <a:avLst/>
              <a:gdLst/>
              <a:ahLst/>
              <a:cxnLst/>
              <a:rect l="l" t="t" r="r" b="b"/>
              <a:pathLst>
                <a:path w="2318384">
                  <a:moveTo>
                    <a:pt x="0" y="0"/>
                  </a:moveTo>
                  <a:lnTo>
                    <a:pt x="2318004" y="0"/>
                  </a:lnTo>
                </a:path>
              </a:pathLst>
            </a:custGeom>
            <a:ln w="7620">
              <a:solidFill>
                <a:srgbClr val="929497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2" name="object 182"/>
            <p:cNvSpPr/>
            <p:nvPr/>
          </p:nvSpPr>
          <p:spPr>
            <a:xfrm>
              <a:off x="10566654" y="4022598"/>
              <a:ext cx="10795" cy="12700"/>
            </a:xfrm>
            <a:custGeom>
              <a:avLst/>
              <a:gdLst/>
              <a:ahLst/>
              <a:cxnLst/>
              <a:rect l="l" t="t" r="r" b="b"/>
              <a:pathLst>
                <a:path w="10795" h="12700">
                  <a:moveTo>
                    <a:pt x="0" y="0"/>
                  </a:moveTo>
                  <a:lnTo>
                    <a:pt x="10668" y="0"/>
                  </a:lnTo>
                  <a:lnTo>
                    <a:pt x="10668" y="12191"/>
                  </a:lnTo>
                </a:path>
              </a:pathLst>
            </a:custGeom>
            <a:ln w="7620">
              <a:solidFill>
                <a:srgbClr val="9294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3" name="object 183"/>
            <p:cNvSpPr/>
            <p:nvPr/>
          </p:nvSpPr>
          <p:spPr>
            <a:xfrm>
              <a:off x="10577321" y="4057649"/>
              <a:ext cx="0" cy="1049020"/>
            </a:xfrm>
            <a:custGeom>
              <a:avLst/>
              <a:gdLst/>
              <a:ahLst/>
              <a:cxnLst/>
              <a:rect l="l" t="t" r="r" b="b"/>
              <a:pathLst>
                <a:path h="1049020">
                  <a:moveTo>
                    <a:pt x="0" y="0"/>
                  </a:moveTo>
                  <a:lnTo>
                    <a:pt x="0" y="1048512"/>
                  </a:lnTo>
                </a:path>
              </a:pathLst>
            </a:custGeom>
            <a:ln w="7619">
              <a:solidFill>
                <a:srgbClr val="929497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4" name="object 184"/>
            <p:cNvSpPr/>
            <p:nvPr/>
          </p:nvSpPr>
          <p:spPr>
            <a:xfrm>
              <a:off x="6293358" y="3475482"/>
              <a:ext cx="29209" cy="0"/>
            </a:xfrm>
            <a:custGeom>
              <a:avLst/>
              <a:gdLst/>
              <a:ahLst/>
              <a:cxnLst/>
              <a:rect l="l" t="t" r="r" b="b"/>
              <a:pathLst>
                <a:path w="29210">
                  <a:moveTo>
                    <a:pt x="28955" y="0"/>
                  </a:moveTo>
                  <a:lnTo>
                    <a:pt x="0" y="0"/>
                  </a:lnTo>
                </a:path>
              </a:pathLst>
            </a:custGeom>
            <a:ln w="7620">
              <a:solidFill>
                <a:srgbClr val="57585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5" name="object 185"/>
            <p:cNvSpPr/>
            <p:nvPr/>
          </p:nvSpPr>
          <p:spPr>
            <a:xfrm>
              <a:off x="6255258" y="3443477"/>
              <a:ext cx="29209" cy="32384"/>
            </a:xfrm>
            <a:custGeom>
              <a:avLst/>
              <a:gdLst/>
              <a:ahLst/>
              <a:cxnLst/>
              <a:rect l="l" t="t" r="r" b="b"/>
              <a:pathLst>
                <a:path w="29210" h="32385">
                  <a:moveTo>
                    <a:pt x="28955" y="32003"/>
                  </a:moveTo>
                  <a:lnTo>
                    <a:pt x="0" y="32003"/>
                  </a:lnTo>
                  <a:lnTo>
                    <a:pt x="0" y="0"/>
                  </a:lnTo>
                </a:path>
              </a:pathLst>
            </a:custGeom>
            <a:ln w="7620">
              <a:solidFill>
                <a:srgbClr val="57585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6" name="object 186"/>
            <p:cNvSpPr/>
            <p:nvPr/>
          </p:nvSpPr>
          <p:spPr>
            <a:xfrm>
              <a:off x="6255258" y="3318510"/>
              <a:ext cx="0" cy="60960"/>
            </a:xfrm>
            <a:custGeom>
              <a:avLst/>
              <a:gdLst/>
              <a:ahLst/>
              <a:cxnLst/>
              <a:rect l="l" t="t" r="r" b="b"/>
              <a:pathLst>
                <a:path h="60960">
                  <a:moveTo>
                    <a:pt x="0" y="60960"/>
                  </a:moveTo>
                  <a:lnTo>
                    <a:pt x="0" y="0"/>
                  </a:lnTo>
                </a:path>
              </a:pathLst>
            </a:custGeom>
            <a:ln w="7620">
              <a:solidFill>
                <a:srgbClr val="57585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7" name="object 187"/>
            <p:cNvSpPr/>
            <p:nvPr/>
          </p:nvSpPr>
          <p:spPr>
            <a:xfrm>
              <a:off x="6255258" y="3193541"/>
              <a:ext cx="0" cy="62865"/>
            </a:xfrm>
            <a:custGeom>
              <a:avLst/>
              <a:gdLst/>
              <a:ahLst/>
              <a:cxnLst/>
              <a:rect l="l" t="t" r="r" b="b"/>
              <a:pathLst>
                <a:path h="62864">
                  <a:moveTo>
                    <a:pt x="0" y="62484"/>
                  </a:moveTo>
                  <a:lnTo>
                    <a:pt x="0" y="0"/>
                  </a:lnTo>
                </a:path>
              </a:pathLst>
            </a:custGeom>
            <a:ln w="7620">
              <a:solidFill>
                <a:srgbClr val="57585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8" name="object 188"/>
            <p:cNvSpPr/>
            <p:nvPr/>
          </p:nvSpPr>
          <p:spPr>
            <a:xfrm>
              <a:off x="6255258" y="3070098"/>
              <a:ext cx="0" cy="60960"/>
            </a:xfrm>
            <a:custGeom>
              <a:avLst/>
              <a:gdLst/>
              <a:ahLst/>
              <a:cxnLst/>
              <a:rect l="l" t="t" r="r" b="b"/>
              <a:pathLst>
                <a:path h="60960">
                  <a:moveTo>
                    <a:pt x="0" y="60960"/>
                  </a:moveTo>
                  <a:lnTo>
                    <a:pt x="0" y="0"/>
                  </a:lnTo>
                </a:path>
              </a:pathLst>
            </a:custGeom>
            <a:ln w="7620">
              <a:solidFill>
                <a:srgbClr val="57585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9" name="object 189"/>
            <p:cNvSpPr/>
            <p:nvPr/>
          </p:nvSpPr>
          <p:spPr>
            <a:xfrm>
              <a:off x="6255258" y="2943606"/>
              <a:ext cx="0" cy="62865"/>
            </a:xfrm>
            <a:custGeom>
              <a:avLst/>
              <a:gdLst/>
              <a:ahLst/>
              <a:cxnLst/>
              <a:rect l="l" t="t" r="r" b="b"/>
              <a:pathLst>
                <a:path h="62864">
                  <a:moveTo>
                    <a:pt x="0" y="62484"/>
                  </a:moveTo>
                  <a:lnTo>
                    <a:pt x="0" y="0"/>
                  </a:lnTo>
                </a:path>
              </a:pathLst>
            </a:custGeom>
            <a:ln w="7620">
              <a:solidFill>
                <a:srgbClr val="57585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0" name="object 190"/>
            <p:cNvSpPr/>
            <p:nvPr/>
          </p:nvSpPr>
          <p:spPr>
            <a:xfrm>
              <a:off x="6255258" y="2820162"/>
              <a:ext cx="0" cy="62865"/>
            </a:xfrm>
            <a:custGeom>
              <a:avLst/>
              <a:gdLst/>
              <a:ahLst/>
              <a:cxnLst/>
              <a:rect l="l" t="t" r="r" b="b"/>
              <a:pathLst>
                <a:path h="62864">
                  <a:moveTo>
                    <a:pt x="0" y="62484"/>
                  </a:moveTo>
                  <a:lnTo>
                    <a:pt x="0" y="0"/>
                  </a:lnTo>
                </a:path>
              </a:pathLst>
            </a:custGeom>
            <a:ln w="7620">
              <a:solidFill>
                <a:srgbClr val="57585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1" name="object 191"/>
            <p:cNvSpPr/>
            <p:nvPr/>
          </p:nvSpPr>
          <p:spPr>
            <a:xfrm>
              <a:off x="6255258" y="2702813"/>
              <a:ext cx="29209" cy="32384"/>
            </a:xfrm>
            <a:custGeom>
              <a:avLst/>
              <a:gdLst/>
              <a:ahLst/>
              <a:cxnLst/>
              <a:rect l="l" t="t" r="r" b="b"/>
              <a:pathLst>
                <a:path w="29210" h="32385">
                  <a:moveTo>
                    <a:pt x="0" y="32003"/>
                  </a:moveTo>
                  <a:lnTo>
                    <a:pt x="0" y="0"/>
                  </a:lnTo>
                  <a:lnTo>
                    <a:pt x="28956" y="0"/>
                  </a:lnTo>
                </a:path>
              </a:pathLst>
            </a:custGeom>
            <a:ln w="7620">
              <a:solidFill>
                <a:srgbClr val="57585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2" name="object 192"/>
            <p:cNvSpPr/>
            <p:nvPr/>
          </p:nvSpPr>
          <p:spPr>
            <a:xfrm>
              <a:off x="6293358" y="2702814"/>
              <a:ext cx="29209" cy="0"/>
            </a:xfrm>
            <a:custGeom>
              <a:avLst/>
              <a:gdLst/>
              <a:ahLst/>
              <a:cxnLst/>
              <a:rect l="l" t="t" r="r" b="b"/>
              <a:pathLst>
                <a:path w="29210">
                  <a:moveTo>
                    <a:pt x="0" y="0"/>
                  </a:moveTo>
                  <a:lnTo>
                    <a:pt x="28956" y="0"/>
                  </a:lnTo>
                </a:path>
              </a:pathLst>
            </a:custGeom>
            <a:ln w="7620">
              <a:solidFill>
                <a:srgbClr val="57585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3" name="object 193"/>
            <p:cNvSpPr/>
            <p:nvPr/>
          </p:nvSpPr>
          <p:spPr>
            <a:xfrm>
              <a:off x="6293358" y="5142738"/>
              <a:ext cx="29209" cy="0"/>
            </a:xfrm>
            <a:custGeom>
              <a:avLst/>
              <a:gdLst/>
              <a:ahLst/>
              <a:cxnLst/>
              <a:rect l="l" t="t" r="r" b="b"/>
              <a:pathLst>
                <a:path w="29210">
                  <a:moveTo>
                    <a:pt x="28955" y="0"/>
                  </a:moveTo>
                  <a:lnTo>
                    <a:pt x="0" y="0"/>
                  </a:lnTo>
                </a:path>
              </a:pathLst>
            </a:custGeom>
            <a:ln w="7620">
              <a:solidFill>
                <a:srgbClr val="57585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4" name="object 194"/>
            <p:cNvSpPr/>
            <p:nvPr/>
          </p:nvSpPr>
          <p:spPr>
            <a:xfrm>
              <a:off x="6255258" y="5112258"/>
              <a:ext cx="29209" cy="30480"/>
            </a:xfrm>
            <a:custGeom>
              <a:avLst/>
              <a:gdLst/>
              <a:ahLst/>
              <a:cxnLst/>
              <a:rect l="l" t="t" r="r" b="b"/>
              <a:pathLst>
                <a:path w="29210" h="30479">
                  <a:moveTo>
                    <a:pt x="28955" y="30480"/>
                  </a:moveTo>
                  <a:lnTo>
                    <a:pt x="0" y="30480"/>
                  </a:lnTo>
                  <a:lnTo>
                    <a:pt x="0" y="0"/>
                  </a:lnTo>
                </a:path>
              </a:pathLst>
            </a:custGeom>
            <a:ln w="7620">
              <a:solidFill>
                <a:srgbClr val="57585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5" name="object 195"/>
            <p:cNvSpPr/>
            <p:nvPr/>
          </p:nvSpPr>
          <p:spPr>
            <a:xfrm>
              <a:off x="6255258" y="4988813"/>
              <a:ext cx="0" cy="60960"/>
            </a:xfrm>
            <a:custGeom>
              <a:avLst/>
              <a:gdLst/>
              <a:ahLst/>
              <a:cxnLst/>
              <a:rect l="l" t="t" r="r" b="b"/>
              <a:pathLst>
                <a:path h="60960">
                  <a:moveTo>
                    <a:pt x="0" y="60960"/>
                  </a:moveTo>
                  <a:lnTo>
                    <a:pt x="0" y="0"/>
                  </a:lnTo>
                </a:path>
              </a:pathLst>
            </a:custGeom>
            <a:ln w="7620">
              <a:solidFill>
                <a:srgbClr val="57585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6" name="object 196"/>
            <p:cNvSpPr/>
            <p:nvPr/>
          </p:nvSpPr>
          <p:spPr>
            <a:xfrm>
              <a:off x="6255258" y="4863845"/>
              <a:ext cx="0" cy="62865"/>
            </a:xfrm>
            <a:custGeom>
              <a:avLst/>
              <a:gdLst/>
              <a:ahLst/>
              <a:cxnLst/>
              <a:rect l="l" t="t" r="r" b="b"/>
              <a:pathLst>
                <a:path h="62864">
                  <a:moveTo>
                    <a:pt x="0" y="62483"/>
                  </a:moveTo>
                  <a:lnTo>
                    <a:pt x="0" y="0"/>
                  </a:lnTo>
                </a:path>
              </a:pathLst>
            </a:custGeom>
            <a:ln w="7620">
              <a:solidFill>
                <a:srgbClr val="57585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7" name="object 197"/>
            <p:cNvSpPr/>
            <p:nvPr/>
          </p:nvSpPr>
          <p:spPr>
            <a:xfrm>
              <a:off x="6255258" y="4740401"/>
              <a:ext cx="0" cy="62865"/>
            </a:xfrm>
            <a:custGeom>
              <a:avLst/>
              <a:gdLst/>
              <a:ahLst/>
              <a:cxnLst/>
              <a:rect l="l" t="t" r="r" b="b"/>
              <a:pathLst>
                <a:path h="62864">
                  <a:moveTo>
                    <a:pt x="0" y="62483"/>
                  </a:moveTo>
                  <a:lnTo>
                    <a:pt x="0" y="0"/>
                  </a:lnTo>
                </a:path>
              </a:pathLst>
            </a:custGeom>
            <a:ln w="7620">
              <a:solidFill>
                <a:srgbClr val="57585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8" name="object 198"/>
            <p:cNvSpPr/>
            <p:nvPr/>
          </p:nvSpPr>
          <p:spPr>
            <a:xfrm>
              <a:off x="6255258" y="4615433"/>
              <a:ext cx="0" cy="62865"/>
            </a:xfrm>
            <a:custGeom>
              <a:avLst/>
              <a:gdLst/>
              <a:ahLst/>
              <a:cxnLst/>
              <a:rect l="l" t="t" r="r" b="b"/>
              <a:pathLst>
                <a:path h="62864">
                  <a:moveTo>
                    <a:pt x="0" y="62483"/>
                  </a:moveTo>
                  <a:lnTo>
                    <a:pt x="0" y="0"/>
                  </a:lnTo>
                </a:path>
              </a:pathLst>
            </a:custGeom>
            <a:ln w="7620">
              <a:solidFill>
                <a:srgbClr val="57585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9" name="object 199"/>
            <p:cNvSpPr/>
            <p:nvPr/>
          </p:nvSpPr>
          <p:spPr>
            <a:xfrm>
              <a:off x="6255258" y="4490465"/>
              <a:ext cx="0" cy="62865"/>
            </a:xfrm>
            <a:custGeom>
              <a:avLst/>
              <a:gdLst/>
              <a:ahLst/>
              <a:cxnLst/>
              <a:rect l="l" t="t" r="r" b="b"/>
              <a:pathLst>
                <a:path h="62864">
                  <a:moveTo>
                    <a:pt x="0" y="62484"/>
                  </a:moveTo>
                  <a:lnTo>
                    <a:pt x="0" y="0"/>
                  </a:lnTo>
                </a:path>
              </a:pathLst>
            </a:custGeom>
            <a:ln w="7620">
              <a:solidFill>
                <a:srgbClr val="57585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0" name="object 200"/>
            <p:cNvSpPr/>
            <p:nvPr/>
          </p:nvSpPr>
          <p:spPr>
            <a:xfrm>
              <a:off x="6255258" y="4365498"/>
              <a:ext cx="0" cy="62865"/>
            </a:xfrm>
            <a:custGeom>
              <a:avLst/>
              <a:gdLst/>
              <a:ahLst/>
              <a:cxnLst/>
              <a:rect l="l" t="t" r="r" b="b"/>
              <a:pathLst>
                <a:path h="62864">
                  <a:moveTo>
                    <a:pt x="0" y="62483"/>
                  </a:moveTo>
                  <a:lnTo>
                    <a:pt x="0" y="0"/>
                  </a:lnTo>
                </a:path>
              </a:pathLst>
            </a:custGeom>
            <a:ln w="7620">
              <a:solidFill>
                <a:srgbClr val="57585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1" name="object 201"/>
            <p:cNvSpPr/>
            <p:nvPr/>
          </p:nvSpPr>
          <p:spPr>
            <a:xfrm>
              <a:off x="6255258" y="4242054"/>
              <a:ext cx="0" cy="62865"/>
            </a:xfrm>
            <a:custGeom>
              <a:avLst/>
              <a:gdLst/>
              <a:ahLst/>
              <a:cxnLst/>
              <a:rect l="l" t="t" r="r" b="b"/>
              <a:pathLst>
                <a:path h="62864">
                  <a:moveTo>
                    <a:pt x="0" y="62483"/>
                  </a:moveTo>
                  <a:lnTo>
                    <a:pt x="0" y="0"/>
                  </a:lnTo>
                </a:path>
              </a:pathLst>
            </a:custGeom>
            <a:ln w="7620">
              <a:solidFill>
                <a:srgbClr val="57585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2" name="object 202"/>
            <p:cNvSpPr/>
            <p:nvPr/>
          </p:nvSpPr>
          <p:spPr>
            <a:xfrm>
              <a:off x="6255258" y="4117086"/>
              <a:ext cx="0" cy="62865"/>
            </a:xfrm>
            <a:custGeom>
              <a:avLst/>
              <a:gdLst/>
              <a:ahLst/>
              <a:cxnLst/>
              <a:rect l="l" t="t" r="r" b="b"/>
              <a:pathLst>
                <a:path h="62864">
                  <a:moveTo>
                    <a:pt x="0" y="62484"/>
                  </a:moveTo>
                  <a:lnTo>
                    <a:pt x="0" y="0"/>
                  </a:lnTo>
                </a:path>
              </a:pathLst>
            </a:custGeom>
            <a:ln w="7620">
              <a:solidFill>
                <a:srgbClr val="57585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3" name="object 203"/>
            <p:cNvSpPr/>
            <p:nvPr/>
          </p:nvSpPr>
          <p:spPr>
            <a:xfrm>
              <a:off x="6255258" y="4022597"/>
              <a:ext cx="29209" cy="32384"/>
            </a:xfrm>
            <a:custGeom>
              <a:avLst/>
              <a:gdLst/>
              <a:ahLst/>
              <a:cxnLst/>
              <a:rect l="l" t="t" r="r" b="b"/>
              <a:pathLst>
                <a:path w="29210" h="32385">
                  <a:moveTo>
                    <a:pt x="0" y="32004"/>
                  </a:moveTo>
                  <a:lnTo>
                    <a:pt x="0" y="0"/>
                  </a:lnTo>
                  <a:lnTo>
                    <a:pt x="28956" y="0"/>
                  </a:lnTo>
                </a:path>
              </a:pathLst>
            </a:custGeom>
            <a:ln w="7620">
              <a:solidFill>
                <a:srgbClr val="57585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4" name="object 204"/>
            <p:cNvSpPr/>
            <p:nvPr/>
          </p:nvSpPr>
          <p:spPr>
            <a:xfrm>
              <a:off x="6293358" y="4022598"/>
              <a:ext cx="29209" cy="0"/>
            </a:xfrm>
            <a:custGeom>
              <a:avLst/>
              <a:gdLst/>
              <a:ahLst/>
              <a:cxnLst/>
              <a:rect l="l" t="t" r="r" b="b"/>
              <a:pathLst>
                <a:path w="29210">
                  <a:moveTo>
                    <a:pt x="0" y="0"/>
                  </a:moveTo>
                  <a:lnTo>
                    <a:pt x="28956" y="0"/>
                  </a:lnTo>
                </a:path>
              </a:pathLst>
            </a:custGeom>
            <a:ln w="7620">
              <a:solidFill>
                <a:srgbClr val="57585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5" name="object 205"/>
            <p:cNvSpPr/>
            <p:nvPr/>
          </p:nvSpPr>
          <p:spPr>
            <a:xfrm>
              <a:off x="6293358" y="6229350"/>
              <a:ext cx="29209" cy="0"/>
            </a:xfrm>
            <a:custGeom>
              <a:avLst/>
              <a:gdLst/>
              <a:ahLst/>
              <a:cxnLst/>
              <a:rect l="l" t="t" r="r" b="b"/>
              <a:pathLst>
                <a:path w="29210">
                  <a:moveTo>
                    <a:pt x="28955" y="0"/>
                  </a:moveTo>
                  <a:lnTo>
                    <a:pt x="0" y="0"/>
                  </a:lnTo>
                </a:path>
              </a:pathLst>
            </a:custGeom>
            <a:ln w="7620">
              <a:solidFill>
                <a:srgbClr val="57585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6" name="object 206"/>
            <p:cNvSpPr/>
            <p:nvPr/>
          </p:nvSpPr>
          <p:spPr>
            <a:xfrm>
              <a:off x="6255258" y="6198870"/>
              <a:ext cx="29209" cy="30480"/>
            </a:xfrm>
            <a:custGeom>
              <a:avLst/>
              <a:gdLst/>
              <a:ahLst/>
              <a:cxnLst/>
              <a:rect l="l" t="t" r="r" b="b"/>
              <a:pathLst>
                <a:path w="29210" h="30479">
                  <a:moveTo>
                    <a:pt x="28955" y="30479"/>
                  </a:moveTo>
                  <a:lnTo>
                    <a:pt x="0" y="30479"/>
                  </a:lnTo>
                  <a:lnTo>
                    <a:pt x="0" y="0"/>
                  </a:lnTo>
                </a:path>
              </a:pathLst>
            </a:custGeom>
            <a:ln w="7620">
              <a:solidFill>
                <a:srgbClr val="57585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7" name="object 207"/>
            <p:cNvSpPr/>
            <p:nvPr/>
          </p:nvSpPr>
          <p:spPr>
            <a:xfrm>
              <a:off x="6255258" y="6073902"/>
              <a:ext cx="0" cy="62865"/>
            </a:xfrm>
            <a:custGeom>
              <a:avLst/>
              <a:gdLst/>
              <a:ahLst/>
              <a:cxnLst/>
              <a:rect l="l" t="t" r="r" b="b"/>
              <a:pathLst>
                <a:path h="62864">
                  <a:moveTo>
                    <a:pt x="0" y="62483"/>
                  </a:moveTo>
                  <a:lnTo>
                    <a:pt x="0" y="0"/>
                  </a:lnTo>
                </a:path>
              </a:pathLst>
            </a:custGeom>
            <a:ln w="7620">
              <a:solidFill>
                <a:srgbClr val="57585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8" name="object 208"/>
            <p:cNvSpPr/>
            <p:nvPr/>
          </p:nvSpPr>
          <p:spPr>
            <a:xfrm>
              <a:off x="6255258" y="5950457"/>
              <a:ext cx="0" cy="60960"/>
            </a:xfrm>
            <a:custGeom>
              <a:avLst/>
              <a:gdLst/>
              <a:ahLst/>
              <a:cxnLst/>
              <a:rect l="l" t="t" r="r" b="b"/>
              <a:pathLst>
                <a:path h="60960">
                  <a:moveTo>
                    <a:pt x="0" y="60959"/>
                  </a:moveTo>
                  <a:lnTo>
                    <a:pt x="0" y="0"/>
                  </a:lnTo>
                </a:path>
              </a:pathLst>
            </a:custGeom>
            <a:ln w="7620">
              <a:solidFill>
                <a:srgbClr val="57585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9" name="object 209"/>
            <p:cNvSpPr/>
            <p:nvPr/>
          </p:nvSpPr>
          <p:spPr>
            <a:xfrm>
              <a:off x="6255258" y="5825490"/>
              <a:ext cx="0" cy="62865"/>
            </a:xfrm>
            <a:custGeom>
              <a:avLst/>
              <a:gdLst/>
              <a:ahLst/>
              <a:cxnLst/>
              <a:rect l="l" t="t" r="r" b="b"/>
              <a:pathLst>
                <a:path h="62864">
                  <a:moveTo>
                    <a:pt x="0" y="62483"/>
                  </a:moveTo>
                  <a:lnTo>
                    <a:pt x="0" y="0"/>
                  </a:lnTo>
                </a:path>
              </a:pathLst>
            </a:custGeom>
            <a:ln w="7620">
              <a:solidFill>
                <a:srgbClr val="57585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0" name="object 210"/>
            <p:cNvSpPr/>
            <p:nvPr/>
          </p:nvSpPr>
          <p:spPr>
            <a:xfrm>
              <a:off x="6255258" y="5702046"/>
              <a:ext cx="0" cy="62865"/>
            </a:xfrm>
            <a:custGeom>
              <a:avLst/>
              <a:gdLst/>
              <a:ahLst/>
              <a:cxnLst/>
              <a:rect l="l" t="t" r="r" b="b"/>
              <a:pathLst>
                <a:path h="62864">
                  <a:moveTo>
                    <a:pt x="0" y="62484"/>
                  </a:moveTo>
                  <a:lnTo>
                    <a:pt x="0" y="0"/>
                  </a:lnTo>
                </a:path>
              </a:pathLst>
            </a:custGeom>
            <a:ln w="7620">
              <a:solidFill>
                <a:srgbClr val="57585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1" name="object 211"/>
            <p:cNvSpPr/>
            <p:nvPr/>
          </p:nvSpPr>
          <p:spPr>
            <a:xfrm>
              <a:off x="6255258" y="5575553"/>
              <a:ext cx="0" cy="64135"/>
            </a:xfrm>
            <a:custGeom>
              <a:avLst/>
              <a:gdLst/>
              <a:ahLst/>
              <a:cxnLst/>
              <a:rect l="l" t="t" r="r" b="b"/>
              <a:pathLst>
                <a:path h="64135">
                  <a:moveTo>
                    <a:pt x="0" y="64008"/>
                  </a:moveTo>
                  <a:lnTo>
                    <a:pt x="0" y="0"/>
                  </a:lnTo>
                </a:path>
              </a:pathLst>
            </a:custGeom>
            <a:ln w="7620">
              <a:solidFill>
                <a:srgbClr val="57585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2" name="object 212"/>
            <p:cNvSpPr/>
            <p:nvPr/>
          </p:nvSpPr>
          <p:spPr>
            <a:xfrm>
              <a:off x="6255258" y="5452109"/>
              <a:ext cx="0" cy="62865"/>
            </a:xfrm>
            <a:custGeom>
              <a:avLst/>
              <a:gdLst/>
              <a:ahLst/>
              <a:cxnLst/>
              <a:rect l="l" t="t" r="r" b="b"/>
              <a:pathLst>
                <a:path h="62864">
                  <a:moveTo>
                    <a:pt x="0" y="62484"/>
                  </a:moveTo>
                  <a:lnTo>
                    <a:pt x="0" y="0"/>
                  </a:lnTo>
                </a:path>
              </a:pathLst>
            </a:custGeom>
            <a:ln w="7620">
              <a:solidFill>
                <a:srgbClr val="57585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3" name="object 213"/>
            <p:cNvSpPr/>
            <p:nvPr/>
          </p:nvSpPr>
          <p:spPr>
            <a:xfrm>
              <a:off x="6255258" y="5327141"/>
              <a:ext cx="0" cy="62865"/>
            </a:xfrm>
            <a:custGeom>
              <a:avLst/>
              <a:gdLst/>
              <a:ahLst/>
              <a:cxnLst/>
              <a:rect l="l" t="t" r="r" b="b"/>
              <a:pathLst>
                <a:path h="62864">
                  <a:moveTo>
                    <a:pt x="0" y="62484"/>
                  </a:moveTo>
                  <a:lnTo>
                    <a:pt x="0" y="0"/>
                  </a:lnTo>
                </a:path>
              </a:pathLst>
            </a:custGeom>
            <a:ln w="7620">
              <a:solidFill>
                <a:srgbClr val="57585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4" name="object 214"/>
            <p:cNvSpPr/>
            <p:nvPr/>
          </p:nvSpPr>
          <p:spPr>
            <a:xfrm>
              <a:off x="6255258" y="5249417"/>
              <a:ext cx="29209" cy="30480"/>
            </a:xfrm>
            <a:custGeom>
              <a:avLst/>
              <a:gdLst/>
              <a:ahLst/>
              <a:cxnLst/>
              <a:rect l="l" t="t" r="r" b="b"/>
              <a:pathLst>
                <a:path w="29210" h="30479">
                  <a:moveTo>
                    <a:pt x="0" y="30480"/>
                  </a:moveTo>
                  <a:lnTo>
                    <a:pt x="0" y="0"/>
                  </a:lnTo>
                  <a:lnTo>
                    <a:pt x="28956" y="0"/>
                  </a:lnTo>
                </a:path>
              </a:pathLst>
            </a:custGeom>
            <a:ln w="7620">
              <a:solidFill>
                <a:srgbClr val="57585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5" name="object 215"/>
            <p:cNvSpPr/>
            <p:nvPr/>
          </p:nvSpPr>
          <p:spPr>
            <a:xfrm>
              <a:off x="6293358" y="5249417"/>
              <a:ext cx="29209" cy="0"/>
            </a:xfrm>
            <a:custGeom>
              <a:avLst/>
              <a:gdLst/>
              <a:ahLst/>
              <a:cxnLst/>
              <a:rect l="l" t="t" r="r" b="b"/>
              <a:pathLst>
                <a:path w="29210">
                  <a:moveTo>
                    <a:pt x="0" y="0"/>
                  </a:moveTo>
                  <a:lnTo>
                    <a:pt x="28956" y="0"/>
                  </a:lnTo>
                </a:path>
              </a:pathLst>
            </a:custGeom>
            <a:ln w="7620">
              <a:solidFill>
                <a:srgbClr val="57585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6" name="object 2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590032" y="2747772"/>
              <a:ext cx="556260" cy="534924"/>
            </a:xfrm>
            <a:prstGeom prst="rect">
              <a:avLst/>
            </a:prstGeom>
          </p:spPr>
        </p:pic>
        <p:pic>
          <p:nvPicPr>
            <p:cNvPr id="217" name="object 21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513832" y="4279391"/>
              <a:ext cx="630935" cy="388619"/>
            </a:xfrm>
            <a:prstGeom prst="rect">
              <a:avLst/>
            </a:prstGeom>
          </p:spPr>
        </p:pic>
        <p:pic>
          <p:nvPicPr>
            <p:cNvPr id="218" name="object 21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676899" y="5618988"/>
              <a:ext cx="469392" cy="111252"/>
            </a:xfrm>
            <a:prstGeom prst="rect">
              <a:avLst/>
            </a:prstGeom>
          </p:spPr>
        </p:pic>
        <p:pic>
          <p:nvPicPr>
            <p:cNvPr id="219" name="object 21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748528" y="5766815"/>
              <a:ext cx="400811" cy="92964"/>
            </a:xfrm>
            <a:prstGeom prst="rect">
              <a:avLst/>
            </a:prstGeom>
          </p:spPr>
        </p:pic>
        <p:pic>
          <p:nvPicPr>
            <p:cNvPr id="220" name="object 22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774180" y="2343911"/>
              <a:ext cx="140207" cy="123443"/>
            </a:xfrm>
            <a:prstGeom prst="rect">
              <a:avLst/>
            </a:prstGeom>
          </p:spPr>
        </p:pic>
        <p:pic>
          <p:nvPicPr>
            <p:cNvPr id="221" name="object 22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940295" y="2351531"/>
              <a:ext cx="106680" cy="115824"/>
            </a:xfrm>
            <a:prstGeom prst="rect">
              <a:avLst/>
            </a:prstGeom>
          </p:spPr>
        </p:pic>
        <p:pic>
          <p:nvPicPr>
            <p:cNvPr id="222" name="object 22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066787" y="2378963"/>
              <a:ext cx="71627" cy="88391"/>
            </a:xfrm>
            <a:prstGeom prst="rect">
              <a:avLst/>
            </a:prstGeom>
          </p:spPr>
        </p:pic>
        <p:pic>
          <p:nvPicPr>
            <p:cNvPr id="223" name="object 22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159752" y="2377439"/>
              <a:ext cx="73151" cy="89915"/>
            </a:xfrm>
            <a:prstGeom prst="rect">
              <a:avLst/>
            </a:prstGeom>
          </p:spPr>
        </p:pic>
        <p:sp>
          <p:nvSpPr>
            <p:cNvPr id="224" name="object 224"/>
            <p:cNvSpPr/>
            <p:nvPr/>
          </p:nvSpPr>
          <p:spPr>
            <a:xfrm>
              <a:off x="7258812" y="2342387"/>
              <a:ext cx="12700" cy="123825"/>
            </a:xfrm>
            <a:custGeom>
              <a:avLst/>
              <a:gdLst/>
              <a:ahLst/>
              <a:cxnLst/>
              <a:rect l="l" t="t" r="r" b="b"/>
              <a:pathLst>
                <a:path w="12700" h="123825">
                  <a:moveTo>
                    <a:pt x="12192" y="0"/>
                  </a:moveTo>
                  <a:lnTo>
                    <a:pt x="0" y="0"/>
                  </a:lnTo>
                  <a:lnTo>
                    <a:pt x="0" y="123443"/>
                  </a:lnTo>
                  <a:lnTo>
                    <a:pt x="12192" y="123443"/>
                  </a:lnTo>
                  <a:lnTo>
                    <a:pt x="12192" y="0"/>
                  </a:lnTo>
                  <a:close/>
                </a:path>
              </a:pathLst>
            </a:custGeom>
            <a:solidFill>
              <a:srgbClr val="221F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5" name="object 22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347204" y="2348484"/>
              <a:ext cx="271272" cy="118871"/>
            </a:xfrm>
            <a:prstGeom prst="rect">
              <a:avLst/>
            </a:prstGeom>
          </p:spPr>
        </p:pic>
        <p:pic>
          <p:nvPicPr>
            <p:cNvPr id="226" name="object 22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641336" y="2342388"/>
              <a:ext cx="234696" cy="124967"/>
            </a:xfrm>
            <a:prstGeom prst="rect">
              <a:avLst/>
            </a:prstGeom>
          </p:spPr>
        </p:pic>
        <p:pic>
          <p:nvPicPr>
            <p:cNvPr id="227" name="object 22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895843" y="2377440"/>
              <a:ext cx="85344" cy="115824"/>
            </a:xfrm>
            <a:prstGeom prst="rect">
              <a:avLst/>
            </a:prstGeom>
          </p:spPr>
        </p:pic>
        <p:pic>
          <p:nvPicPr>
            <p:cNvPr id="228" name="object 22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051292" y="2342387"/>
              <a:ext cx="1854708" cy="124967"/>
            </a:xfrm>
            <a:prstGeom prst="rect">
              <a:avLst/>
            </a:prstGeom>
          </p:spPr>
        </p:pic>
        <p:pic>
          <p:nvPicPr>
            <p:cNvPr id="229" name="object 229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980676" y="2348484"/>
              <a:ext cx="205739" cy="118871"/>
            </a:xfrm>
            <a:prstGeom prst="rect">
              <a:avLst/>
            </a:prstGeom>
          </p:spPr>
        </p:pic>
        <p:pic>
          <p:nvPicPr>
            <p:cNvPr id="230" name="object 230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0206228" y="2377439"/>
              <a:ext cx="217931" cy="89915"/>
            </a:xfrm>
            <a:prstGeom prst="rect">
              <a:avLst/>
            </a:prstGeom>
          </p:spPr>
        </p:pic>
        <p:sp>
          <p:nvSpPr>
            <p:cNvPr id="231" name="object 231"/>
            <p:cNvSpPr/>
            <p:nvPr/>
          </p:nvSpPr>
          <p:spPr>
            <a:xfrm>
              <a:off x="10450068" y="2343911"/>
              <a:ext cx="12700" cy="121920"/>
            </a:xfrm>
            <a:custGeom>
              <a:avLst/>
              <a:gdLst/>
              <a:ahLst/>
              <a:cxnLst/>
              <a:rect l="l" t="t" r="r" b="b"/>
              <a:pathLst>
                <a:path w="12700" h="121919">
                  <a:moveTo>
                    <a:pt x="12192" y="34671"/>
                  </a:moveTo>
                  <a:lnTo>
                    <a:pt x="0" y="34671"/>
                  </a:lnTo>
                  <a:lnTo>
                    <a:pt x="0" y="121920"/>
                  </a:lnTo>
                  <a:lnTo>
                    <a:pt x="12192" y="121920"/>
                  </a:lnTo>
                  <a:lnTo>
                    <a:pt x="12192" y="34671"/>
                  </a:lnTo>
                  <a:close/>
                </a:path>
                <a:path w="12700" h="121919">
                  <a:moveTo>
                    <a:pt x="12192" y="0"/>
                  </a:moveTo>
                  <a:lnTo>
                    <a:pt x="0" y="0"/>
                  </a:lnTo>
                  <a:lnTo>
                    <a:pt x="0" y="15113"/>
                  </a:lnTo>
                  <a:lnTo>
                    <a:pt x="12192" y="15113"/>
                  </a:lnTo>
                  <a:lnTo>
                    <a:pt x="12192" y="0"/>
                  </a:lnTo>
                  <a:close/>
                </a:path>
              </a:pathLst>
            </a:custGeom>
            <a:solidFill>
              <a:srgbClr val="221F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2" name="object 232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0488168" y="2377440"/>
              <a:ext cx="74675" cy="88391"/>
            </a:xfrm>
            <a:prstGeom prst="rect">
              <a:avLst/>
            </a:prstGeom>
          </p:spPr>
        </p:pic>
        <p:pic>
          <p:nvPicPr>
            <p:cNvPr id="233" name="object 233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9950195" y="4163567"/>
              <a:ext cx="461772" cy="68580"/>
            </a:xfrm>
            <a:prstGeom prst="rect">
              <a:avLst/>
            </a:prstGeom>
          </p:spPr>
        </p:pic>
        <p:pic>
          <p:nvPicPr>
            <p:cNvPr id="234" name="object 234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0047732" y="4372355"/>
              <a:ext cx="364236" cy="68580"/>
            </a:xfrm>
            <a:prstGeom prst="rect">
              <a:avLst/>
            </a:prstGeom>
          </p:spPr>
        </p:pic>
        <p:sp>
          <p:nvSpPr>
            <p:cNvPr id="235" name="object 235"/>
            <p:cNvSpPr/>
            <p:nvPr/>
          </p:nvSpPr>
          <p:spPr>
            <a:xfrm>
              <a:off x="10120884" y="4581156"/>
              <a:ext cx="288290" cy="56515"/>
            </a:xfrm>
            <a:custGeom>
              <a:avLst/>
              <a:gdLst/>
              <a:ahLst/>
              <a:cxnLst/>
              <a:rect l="l" t="t" r="r" b="b"/>
              <a:pathLst>
                <a:path w="288290" h="56514">
                  <a:moveTo>
                    <a:pt x="41148" y="15240"/>
                  </a:moveTo>
                  <a:lnTo>
                    <a:pt x="32385" y="15240"/>
                  </a:lnTo>
                  <a:lnTo>
                    <a:pt x="20574" y="44196"/>
                  </a:lnTo>
                  <a:lnTo>
                    <a:pt x="8763" y="15240"/>
                  </a:lnTo>
                  <a:lnTo>
                    <a:pt x="0" y="15240"/>
                  </a:lnTo>
                  <a:lnTo>
                    <a:pt x="16129" y="56388"/>
                  </a:lnTo>
                  <a:lnTo>
                    <a:pt x="25019" y="56388"/>
                  </a:lnTo>
                  <a:lnTo>
                    <a:pt x="41148" y="15240"/>
                  </a:lnTo>
                  <a:close/>
                </a:path>
                <a:path w="288290" h="56514">
                  <a:moveTo>
                    <a:pt x="99060" y="1524"/>
                  </a:moveTo>
                  <a:lnTo>
                    <a:pt x="87503" y="1524"/>
                  </a:lnTo>
                  <a:lnTo>
                    <a:pt x="73152" y="27432"/>
                  </a:lnTo>
                  <a:lnTo>
                    <a:pt x="66611" y="16764"/>
                  </a:lnTo>
                  <a:lnTo>
                    <a:pt x="57277" y="1524"/>
                  </a:lnTo>
                  <a:lnTo>
                    <a:pt x="47244" y="1524"/>
                  </a:lnTo>
                  <a:lnTo>
                    <a:pt x="47244" y="56388"/>
                  </a:lnTo>
                  <a:lnTo>
                    <a:pt x="57277" y="56388"/>
                  </a:lnTo>
                  <a:lnTo>
                    <a:pt x="57277" y="16764"/>
                  </a:lnTo>
                  <a:lnTo>
                    <a:pt x="73152" y="42672"/>
                  </a:lnTo>
                  <a:lnTo>
                    <a:pt x="83312" y="27432"/>
                  </a:lnTo>
                  <a:lnTo>
                    <a:pt x="90424" y="16764"/>
                  </a:lnTo>
                  <a:lnTo>
                    <a:pt x="90424" y="56388"/>
                  </a:lnTo>
                  <a:lnTo>
                    <a:pt x="99060" y="56388"/>
                  </a:lnTo>
                  <a:lnTo>
                    <a:pt x="99060" y="16764"/>
                  </a:lnTo>
                  <a:lnTo>
                    <a:pt x="99060" y="1524"/>
                  </a:lnTo>
                  <a:close/>
                </a:path>
                <a:path w="288290" h="56514">
                  <a:moveTo>
                    <a:pt x="149339" y="35052"/>
                  </a:moveTo>
                  <a:lnTo>
                    <a:pt x="146545" y="27432"/>
                  </a:lnTo>
                  <a:lnTo>
                    <a:pt x="144360" y="22860"/>
                  </a:lnTo>
                  <a:lnTo>
                    <a:pt x="143624" y="21336"/>
                  </a:lnTo>
                  <a:lnTo>
                    <a:pt x="139433" y="17678"/>
                  </a:lnTo>
                  <a:lnTo>
                    <a:pt x="139433" y="30480"/>
                  </a:lnTo>
                  <a:lnTo>
                    <a:pt x="139433" y="41148"/>
                  </a:lnTo>
                  <a:lnTo>
                    <a:pt x="136639" y="44196"/>
                  </a:lnTo>
                  <a:lnTo>
                    <a:pt x="132321" y="48768"/>
                  </a:lnTo>
                  <a:lnTo>
                    <a:pt x="123812" y="48768"/>
                  </a:lnTo>
                  <a:lnTo>
                    <a:pt x="119621" y="44196"/>
                  </a:lnTo>
                  <a:lnTo>
                    <a:pt x="118224" y="41148"/>
                  </a:lnTo>
                  <a:lnTo>
                    <a:pt x="116827" y="35052"/>
                  </a:lnTo>
                  <a:lnTo>
                    <a:pt x="118224" y="30480"/>
                  </a:lnTo>
                  <a:lnTo>
                    <a:pt x="119621" y="27432"/>
                  </a:lnTo>
                  <a:lnTo>
                    <a:pt x="123812" y="22860"/>
                  </a:lnTo>
                  <a:lnTo>
                    <a:pt x="132321" y="22860"/>
                  </a:lnTo>
                  <a:lnTo>
                    <a:pt x="136639" y="27432"/>
                  </a:lnTo>
                  <a:lnTo>
                    <a:pt x="139433" y="30480"/>
                  </a:lnTo>
                  <a:lnTo>
                    <a:pt x="139433" y="17678"/>
                  </a:lnTo>
                  <a:lnTo>
                    <a:pt x="136639" y="15240"/>
                  </a:lnTo>
                  <a:lnTo>
                    <a:pt x="129527" y="13716"/>
                  </a:lnTo>
                  <a:lnTo>
                    <a:pt x="119621" y="15240"/>
                  </a:lnTo>
                  <a:lnTo>
                    <a:pt x="113906" y="21336"/>
                  </a:lnTo>
                  <a:lnTo>
                    <a:pt x="109715" y="27432"/>
                  </a:lnTo>
                  <a:lnTo>
                    <a:pt x="109715" y="44196"/>
                  </a:lnTo>
                  <a:lnTo>
                    <a:pt x="113906" y="50292"/>
                  </a:lnTo>
                  <a:lnTo>
                    <a:pt x="119621" y="56388"/>
                  </a:lnTo>
                  <a:lnTo>
                    <a:pt x="136639" y="56388"/>
                  </a:lnTo>
                  <a:lnTo>
                    <a:pt x="143624" y="50292"/>
                  </a:lnTo>
                  <a:lnTo>
                    <a:pt x="144360" y="48768"/>
                  </a:lnTo>
                  <a:lnTo>
                    <a:pt x="146545" y="44196"/>
                  </a:lnTo>
                  <a:lnTo>
                    <a:pt x="149339" y="35052"/>
                  </a:lnTo>
                  <a:close/>
                </a:path>
                <a:path w="288290" h="56514">
                  <a:moveTo>
                    <a:pt x="178308" y="15240"/>
                  </a:moveTo>
                  <a:lnTo>
                    <a:pt x="168275" y="15240"/>
                  </a:lnTo>
                  <a:lnTo>
                    <a:pt x="168275" y="3048"/>
                  </a:lnTo>
                  <a:lnTo>
                    <a:pt x="158242" y="3048"/>
                  </a:lnTo>
                  <a:lnTo>
                    <a:pt x="158242" y="15240"/>
                  </a:lnTo>
                  <a:lnTo>
                    <a:pt x="155448" y="15240"/>
                  </a:lnTo>
                  <a:lnTo>
                    <a:pt x="155448" y="22860"/>
                  </a:lnTo>
                  <a:lnTo>
                    <a:pt x="158242" y="22860"/>
                  </a:lnTo>
                  <a:lnTo>
                    <a:pt x="158242" y="44196"/>
                  </a:lnTo>
                  <a:lnTo>
                    <a:pt x="159766" y="50292"/>
                  </a:lnTo>
                  <a:lnTo>
                    <a:pt x="162560" y="54864"/>
                  </a:lnTo>
                  <a:lnTo>
                    <a:pt x="165481" y="56388"/>
                  </a:lnTo>
                  <a:lnTo>
                    <a:pt x="175387" y="56388"/>
                  </a:lnTo>
                  <a:lnTo>
                    <a:pt x="178308" y="54864"/>
                  </a:lnTo>
                  <a:lnTo>
                    <a:pt x="178308" y="48768"/>
                  </a:lnTo>
                  <a:lnTo>
                    <a:pt x="178308" y="47244"/>
                  </a:lnTo>
                  <a:lnTo>
                    <a:pt x="172593" y="48768"/>
                  </a:lnTo>
                  <a:lnTo>
                    <a:pt x="169672" y="47244"/>
                  </a:lnTo>
                  <a:lnTo>
                    <a:pt x="168275" y="42672"/>
                  </a:lnTo>
                  <a:lnTo>
                    <a:pt x="168275" y="22860"/>
                  </a:lnTo>
                  <a:lnTo>
                    <a:pt x="178308" y="22860"/>
                  </a:lnTo>
                  <a:lnTo>
                    <a:pt x="178308" y="15240"/>
                  </a:lnTo>
                  <a:close/>
                </a:path>
                <a:path w="288290" h="56514">
                  <a:moveTo>
                    <a:pt x="195186" y="15240"/>
                  </a:moveTo>
                  <a:lnTo>
                    <a:pt x="188582" y="15240"/>
                  </a:lnTo>
                  <a:lnTo>
                    <a:pt x="188582" y="56388"/>
                  </a:lnTo>
                  <a:lnTo>
                    <a:pt x="195186" y="56388"/>
                  </a:lnTo>
                  <a:lnTo>
                    <a:pt x="195186" y="15240"/>
                  </a:lnTo>
                  <a:close/>
                </a:path>
                <a:path w="288290" h="56514">
                  <a:moveTo>
                    <a:pt x="196583" y="0"/>
                  </a:moveTo>
                  <a:lnTo>
                    <a:pt x="185915" y="0"/>
                  </a:lnTo>
                  <a:lnTo>
                    <a:pt x="185915" y="9144"/>
                  </a:lnTo>
                  <a:lnTo>
                    <a:pt x="196583" y="9144"/>
                  </a:lnTo>
                  <a:lnTo>
                    <a:pt x="196583" y="0"/>
                  </a:lnTo>
                  <a:close/>
                </a:path>
                <a:path w="288290" h="56514">
                  <a:moveTo>
                    <a:pt x="246888" y="35052"/>
                  </a:moveTo>
                  <a:lnTo>
                    <a:pt x="244094" y="27432"/>
                  </a:lnTo>
                  <a:lnTo>
                    <a:pt x="240855" y="22860"/>
                  </a:lnTo>
                  <a:lnTo>
                    <a:pt x="239776" y="21336"/>
                  </a:lnTo>
                  <a:lnTo>
                    <a:pt x="236982" y="18364"/>
                  </a:lnTo>
                  <a:lnTo>
                    <a:pt x="236982" y="35052"/>
                  </a:lnTo>
                  <a:lnTo>
                    <a:pt x="236982" y="36576"/>
                  </a:lnTo>
                  <a:lnTo>
                    <a:pt x="235458" y="41148"/>
                  </a:lnTo>
                  <a:lnTo>
                    <a:pt x="234061" y="44196"/>
                  </a:lnTo>
                  <a:lnTo>
                    <a:pt x="229870" y="48768"/>
                  </a:lnTo>
                  <a:lnTo>
                    <a:pt x="221234" y="48768"/>
                  </a:lnTo>
                  <a:lnTo>
                    <a:pt x="217043" y="44196"/>
                  </a:lnTo>
                  <a:lnTo>
                    <a:pt x="214122" y="41148"/>
                  </a:lnTo>
                  <a:lnTo>
                    <a:pt x="214122" y="30480"/>
                  </a:lnTo>
                  <a:lnTo>
                    <a:pt x="217043" y="27432"/>
                  </a:lnTo>
                  <a:lnTo>
                    <a:pt x="221234" y="22860"/>
                  </a:lnTo>
                  <a:lnTo>
                    <a:pt x="229870" y="22860"/>
                  </a:lnTo>
                  <a:lnTo>
                    <a:pt x="234061" y="27432"/>
                  </a:lnTo>
                  <a:lnTo>
                    <a:pt x="235458" y="30480"/>
                  </a:lnTo>
                  <a:lnTo>
                    <a:pt x="236982" y="35052"/>
                  </a:lnTo>
                  <a:lnTo>
                    <a:pt x="236982" y="18364"/>
                  </a:lnTo>
                  <a:lnTo>
                    <a:pt x="234061" y="15240"/>
                  </a:lnTo>
                  <a:lnTo>
                    <a:pt x="224155" y="13716"/>
                  </a:lnTo>
                  <a:lnTo>
                    <a:pt x="217043" y="15240"/>
                  </a:lnTo>
                  <a:lnTo>
                    <a:pt x="209931" y="21336"/>
                  </a:lnTo>
                  <a:lnTo>
                    <a:pt x="207010" y="27432"/>
                  </a:lnTo>
                  <a:lnTo>
                    <a:pt x="204216" y="35052"/>
                  </a:lnTo>
                  <a:lnTo>
                    <a:pt x="204216" y="36576"/>
                  </a:lnTo>
                  <a:lnTo>
                    <a:pt x="207010" y="44196"/>
                  </a:lnTo>
                  <a:lnTo>
                    <a:pt x="209931" y="50292"/>
                  </a:lnTo>
                  <a:lnTo>
                    <a:pt x="217043" y="56388"/>
                  </a:lnTo>
                  <a:lnTo>
                    <a:pt x="234061" y="56388"/>
                  </a:lnTo>
                  <a:lnTo>
                    <a:pt x="239776" y="50292"/>
                  </a:lnTo>
                  <a:lnTo>
                    <a:pt x="240855" y="48768"/>
                  </a:lnTo>
                  <a:lnTo>
                    <a:pt x="244094" y="44196"/>
                  </a:lnTo>
                  <a:lnTo>
                    <a:pt x="246888" y="35052"/>
                  </a:lnTo>
                  <a:close/>
                </a:path>
                <a:path w="288290" h="56514">
                  <a:moveTo>
                    <a:pt x="288036" y="30480"/>
                  </a:moveTo>
                  <a:lnTo>
                    <a:pt x="286639" y="22860"/>
                  </a:lnTo>
                  <a:lnTo>
                    <a:pt x="285940" y="21336"/>
                  </a:lnTo>
                  <a:lnTo>
                    <a:pt x="285242" y="19812"/>
                  </a:lnTo>
                  <a:lnTo>
                    <a:pt x="281051" y="15240"/>
                  </a:lnTo>
                  <a:lnTo>
                    <a:pt x="274066" y="13716"/>
                  </a:lnTo>
                  <a:lnTo>
                    <a:pt x="269875" y="15240"/>
                  </a:lnTo>
                  <a:lnTo>
                    <a:pt x="267081" y="16764"/>
                  </a:lnTo>
                  <a:lnTo>
                    <a:pt x="262890" y="21336"/>
                  </a:lnTo>
                  <a:lnTo>
                    <a:pt x="262890" y="15240"/>
                  </a:lnTo>
                  <a:lnTo>
                    <a:pt x="254508" y="15240"/>
                  </a:lnTo>
                  <a:lnTo>
                    <a:pt x="254508" y="56388"/>
                  </a:lnTo>
                  <a:lnTo>
                    <a:pt x="262890" y="56388"/>
                  </a:lnTo>
                  <a:lnTo>
                    <a:pt x="262890" y="28956"/>
                  </a:lnTo>
                  <a:lnTo>
                    <a:pt x="265684" y="24384"/>
                  </a:lnTo>
                  <a:lnTo>
                    <a:pt x="268478" y="22860"/>
                  </a:lnTo>
                  <a:lnTo>
                    <a:pt x="275463" y="22860"/>
                  </a:lnTo>
                  <a:lnTo>
                    <a:pt x="278257" y="24384"/>
                  </a:lnTo>
                  <a:lnTo>
                    <a:pt x="279654" y="28956"/>
                  </a:lnTo>
                  <a:lnTo>
                    <a:pt x="279654" y="56388"/>
                  </a:lnTo>
                  <a:lnTo>
                    <a:pt x="288036" y="56388"/>
                  </a:lnTo>
                  <a:lnTo>
                    <a:pt x="288036" y="30480"/>
                  </a:lnTo>
                  <a:close/>
                </a:path>
              </a:pathLst>
            </a:custGeom>
            <a:solidFill>
              <a:srgbClr val="AABC1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6" name="object 236"/>
            <p:cNvSpPr/>
            <p:nvPr/>
          </p:nvSpPr>
          <p:spPr>
            <a:xfrm>
              <a:off x="10212324" y="4791468"/>
              <a:ext cx="195580" cy="55244"/>
            </a:xfrm>
            <a:custGeom>
              <a:avLst/>
              <a:gdLst/>
              <a:ahLst/>
              <a:cxnLst/>
              <a:rect l="l" t="t" r="r" b="b"/>
              <a:pathLst>
                <a:path w="195579" h="55245">
                  <a:moveTo>
                    <a:pt x="39624" y="16764"/>
                  </a:moveTo>
                  <a:lnTo>
                    <a:pt x="30861" y="16764"/>
                  </a:lnTo>
                  <a:lnTo>
                    <a:pt x="20574" y="44577"/>
                  </a:lnTo>
                  <a:lnTo>
                    <a:pt x="8763" y="16764"/>
                  </a:lnTo>
                  <a:lnTo>
                    <a:pt x="0" y="16764"/>
                  </a:lnTo>
                  <a:lnTo>
                    <a:pt x="14732" y="54864"/>
                  </a:lnTo>
                  <a:lnTo>
                    <a:pt x="24892" y="54864"/>
                  </a:lnTo>
                  <a:lnTo>
                    <a:pt x="39624" y="16764"/>
                  </a:lnTo>
                  <a:close/>
                </a:path>
                <a:path w="195579" h="55245">
                  <a:moveTo>
                    <a:pt x="83820" y="7366"/>
                  </a:moveTo>
                  <a:lnTo>
                    <a:pt x="73914" y="2921"/>
                  </a:lnTo>
                  <a:lnTo>
                    <a:pt x="64008" y="0"/>
                  </a:lnTo>
                  <a:lnTo>
                    <a:pt x="58420" y="2921"/>
                  </a:lnTo>
                  <a:lnTo>
                    <a:pt x="52832" y="5969"/>
                  </a:lnTo>
                  <a:lnTo>
                    <a:pt x="48514" y="10414"/>
                  </a:lnTo>
                  <a:lnTo>
                    <a:pt x="47117" y="16256"/>
                  </a:lnTo>
                  <a:lnTo>
                    <a:pt x="47117" y="23749"/>
                  </a:lnTo>
                  <a:lnTo>
                    <a:pt x="51308" y="26670"/>
                  </a:lnTo>
                  <a:lnTo>
                    <a:pt x="55626" y="31115"/>
                  </a:lnTo>
                  <a:lnTo>
                    <a:pt x="64008" y="32639"/>
                  </a:lnTo>
                  <a:lnTo>
                    <a:pt x="72517" y="37084"/>
                  </a:lnTo>
                  <a:lnTo>
                    <a:pt x="73914" y="38608"/>
                  </a:lnTo>
                  <a:lnTo>
                    <a:pt x="73914" y="44450"/>
                  </a:lnTo>
                  <a:lnTo>
                    <a:pt x="72517" y="45974"/>
                  </a:lnTo>
                  <a:lnTo>
                    <a:pt x="66929" y="47498"/>
                  </a:lnTo>
                  <a:lnTo>
                    <a:pt x="58420" y="45974"/>
                  </a:lnTo>
                  <a:lnTo>
                    <a:pt x="51308" y="40005"/>
                  </a:lnTo>
                  <a:lnTo>
                    <a:pt x="45720" y="47498"/>
                  </a:lnTo>
                  <a:lnTo>
                    <a:pt x="48514" y="51943"/>
                  </a:lnTo>
                  <a:lnTo>
                    <a:pt x="54229" y="53340"/>
                  </a:lnTo>
                  <a:lnTo>
                    <a:pt x="65532" y="54864"/>
                  </a:lnTo>
                  <a:lnTo>
                    <a:pt x="72517" y="54864"/>
                  </a:lnTo>
                  <a:lnTo>
                    <a:pt x="79629" y="51943"/>
                  </a:lnTo>
                  <a:lnTo>
                    <a:pt x="82740" y="47498"/>
                  </a:lnTo>
                  <a:lnTo>
                    <a:pt x="83820" y="45974"/>
                  </a:lnTo>
                  <a:lnTo>
                    <a:pt x="83820" y="34163"/>
                  </a:lnTo>
                  <a:lnTo>
                    <a:pt x="79629" y="29718"/>
                  </a:lnTo>
                  <a:lnTo>
                    <a:pt x="73914" y="26670"/>
                  </a:lnTo>
                  <a:lnTo>
                    <a:pt x="66929" y="25146"/>
                  </a:lnTo>
                  <a:lnTo>
                    <a:pt x="58420" y="20701"/>
                  </a:lnTo>
                  <a:lnTo>
                    <a:pt x="55626" y="19304"/>
                  </a:lnTo>
                  <a:lnTo>
                    <a:pt x="55626" y="13335"/>
                  </a:lnTo>
                  <a:lnTo>
                    <a:pt x="58420" y="11811"/>
                  </a:lnTo>
                  <a:lnTo>
                    <a:pt x="64008" y="10414"/>
                  </a:lnTo>
                  <a:lnTo>
                    <a:pt x="71120" y="10414"/>
                  </a:lnTo>
                  <a:lnTo>
                    <a:pt x="78232" y="16256"/>
                  </a:lnTo>
                  <a:lnTo>
                    <a:pt x="81902" y="10414"/>
                  </a:lnTo>
                  <a:lnTo>
                    <a:pt x="83820" y="7366"/>
                  </a:lnTo>
                  <a:close/>
                </a:path>
                <a:path w="195579" h="55245">
                  <a:moveTo>
                    <a:pt x="143256" y="54864"/>
                  </a:moveTo>
                  <a:lnTo>
                    <a:pt x="137299" y="41529"/>
                  </a:lnTo>
                  <a:lnTo>
                    <a:pt x="134010" y="34163"/>
                  </a:lnTo>
                  <a:lnTo>
                    <a:pt x="125984" y="16167"/>
                  </a:lnTo>
                  <a:lnTo>
                    <a:pt x="125984" y="34163"/>
                  </a:lnTo>
                  <a:lnTo>
                    <a:pt x="107188" y="34163"/>
                  </a:lnTo>
                  <a:lnTo>
                    <a:pt x="117348" y="11938"/>
                  </a:lnTo>
                  <a:lnTo>
                    <a:pt x="125984" y="34163"/>
                  </a:lnTo>
                  <a:lnTo>
                    <a:pt x="125984" y="16167"/>
                  </a:lnTo>
                  <a:lnTo>
                    <a:pt x="124104" y="11938"/>
                  </a:lnTo>
                  <a:lnTo>
                    <a:pt x="120142" y="3048"/>
                  </a:lnTo>
                  <a:lnTo>
                    <a:pt x="113030" y="3048"/>
                  </a:lnTo>
                  <a:lnTo>
                    <a:pt x="89916" y="54864"/>
                  </a:lnTo>
                  <a:lnTo>
                    <a:pt x="98552" y="54864"/>
                  </a:lnTo>
                  <a:lnTo>
                    <a:pt x="104394" y="41529"/>
                  </a:lnTo>
                  <a:lnTo>
                    <a:pt x="127381" y="41529"/>
                  </a:lnTo>
                  <a:lnTo>
                    <a:pt x="133223" y="54864"/>
                  </a:lnTo>
                  <a:lnTo>
                    <a:pt x="143256" y="54864"/>
                  </a:lnTo>
                  <a:close/>
                </a:path>
                <a:path w="195579" h="55245">
                  <a:moveTo>
                    <a:pt x="195072" y="3048"/>
                  </a:moveTo>
                  <a:lnTo>
                    <a:pt x="186563" y="3048"/>
                  </a:lnTo>
                  <a:lnTo>
                    <a:pt x="186563" y="38608"/>
                  </a:lnTo>
                  <a:lnTo>
                    <a:pt x="157988" y="3048"/>
                  </a:lnTo>
                  <a:lnTo>
                    <a:pt x="150876" y="3048"/>
                  </a:lnTo>
                  <a:lnTo>
                    <a:pt x="150876" y="54864"/>
                  </a:lnTo>
                  <a:lnTo>
                    <a:pt x="160909" y="54864"/>
                  </a:lnTo>
                  <a:lnTo>
                    <a:pt x="160909" y="17907"/>
                  </a:lnTo>
                  <a:lnTo>
                    <a:pt x="187960" y="54864"/>
                  </a:lnTo>
                  <a:lnTo>
                    <a:pt x="195072" y="54864"/>
                  </a:lnTo>
                  <a:lnTo>
                    <a:pt x="195072" y="3048"/>
                  </a:lnTo>
                  <a:close/>
                </a:path>
              </a:pathLst>
            </a:custGeom>
            <a:solidFill>
              <a:srgbClr val="387B2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7" name="object 237"/>
            <p:cNvSpPr/>
            <p:nvPr/>
          </p:nvSpPr>
          <p:spPr>
            <a:xfrm>
              <a:off x="10149840" y="4991099"/>
              <a:ext cx="257810" cy="55244"/>
            </a:xfrm>
            <a:custGeom>
              <a:avLst/>
              <a:gdLst/>
              <a:ahLst/>
              <a:cxnLst/>
              <a:rect l="l" t="t" r="r" b="b"/>
              <a:pathLst>
                <a:path w="257809" h="55245">
                  <a:moveTo>
                    <a:pt x="51816" y="12"/>
                  </a:moveTo>
                  <a:lnTo>
                    <a:pt x="41783" y="12"/>
                  </a:lnTo>
                  <a:lnTo>
                    <a:pt x="25908" y="41160"/>
                  </a:lnTo>
                  <a:lnTo>
                    <a:pt x="10033" y="12"/>
                  </a:lnTo>
                  <a:lnTo>
                    <a:pt x="0" y="12"/>
                  </a:lnTo>
                  <a:lnTo>
                    <a:pt x="22987" y="54876"/>
                  </a:lnTo>
                  <a:lnTo>
                    <a:pt x="30226" y="54876"/>
                  </a:lnTo>
                  <a:lnTo>
                    <a:pt x="51816" y="12"/>
                  </a:lnTo>
                  <a:close/>
                </a:path>
                <a:path w="257809" h="55245">
                  <a:moveTo>
                    <a:pt x="103632" y="54864"/>
                  </a:moveTo>
                  <a:lnTo>
                    <a:pt x="84963" y="25908"/>
                  </a:lnTo>
                  <a:lnTo>
                    <a:pt x="102235" y="0"/>
                  </a:lnTo>
                  <a:lnTo>
                    <a:pt x="93599" y="0"/>
                  </a:lnTo>
                  <a:lnTo>
                    <a:pt x="80772" y="19812"/>
                  </a:lnTo>
                  <a:lnTo>
                    <a:pt x="67818" y="0"/>
                  </a:lnTo>
                  <a:lnTo>
                    <a:pt x="56388" y="0"/>
                  </a:lnTo>
                  <a:lnTo>
                    <a:pt x="75057" y="27432"/>
                  </a:lnTo>
                  <a:lnTo>
                    <a:pt x="56388" y="54864"/>
                  </a:lnTo>
                  <a:lnTo>
                    <a:pt x="65024" y="54864"/>
                  </a:lnTo>
                  <a:lnTo>
                    <a:pt x="80772" y="33528"/>
                  </a:lnTo>
                  <a:lnTo>
                    <a:pt x="93599" y="54864"/>
                  </a:lnTo>
                  <a:lnTo>
                    <a:pt x="103632" y="54864"/>
                  </a:lnTo>
                  <a:close/>
                </a:path>
                <a:path w="257809" h="55245">
                  <a:moveTo>
                    <a:pt x="147828" y="45732"/>
                  </a:moveTo>
                  <a:lnTo>
                    <a:pt x="121158" y="45732"/>
                  </a:lnTo>
                  <a:lnTo>
                    <a:pt x="121158" y="12"/>
                  </a:lnTo>
                  <a:lnTo>
                    <a:pt x="111252" y="12"/>
                  </a:lnTo>
                  <a:lnTo>
                    <a:pt x="111252" y="54876"/>
                  </a:lnTo>
                  <a:lnTo>
                    <a:pt x="147828" y="54876"/>
                  </a:lnTo>
                  <a:lnTo>
                    <a:pt x="147828" y="45732"/>
                  </a:lnTo>
                  <a:close/>
                </a:path>
                <a:path w="257809" h="55245">
                  <a:moveTo>
                    <a:pt x="205740" y="54876"/>
                  </a:moveTo>
                  <a:lnTo>
                    <a:pt x="199961" y="41160"/>
                  </a:lnTo>
                  <a:lnTo>
                    <a:pt x="196748" y="33540"/>
                  </a:lnTo>
                  <a:lnTo>
                    <a:pt x="188468" y="13906"/>
                  </a:lnTo>
                  <a:lnTo>
                    <a:pt x="188468" y="33540"/>
                  </a:lnTo>
                  <a:lnTo>
                    <a:pt x="169672" y="33540"/>
                  </a:lnTo>
                  <a:lnTo>
                    <a:pt x="179832" y="10680"/>
                  </a:lnTo>
                  <a:lnTo>
                    <a:pt x="188468" y="33540"/>
                  </a:lnTo>
                  <a:lnTo>
                    <a:pt x="188468" y="13906"/>
                  </a:lnTo>
                  <a:lnTo>
                    <a:pt x="187109" y="10680"/>
                  </a:lnTo>
                  <a:lnTo>
                    <a:pt x="182626" y="12"/>
                  </a:lnTo>
                  <a:lnTo>
                    <a:pt x="175514" y="12"/>
                  </a:lnTo>
                  <a:lnTo>
                    <a:pt x="152400" y="54876"/>
                  </a:lnTo>
                  <a:lnTo>
                    <a:pt x="161036" y="54876"/>
                  </a:lnTo>
                  <a:lnTo>
                    <a:pt x="166878" y="41160"/>
                  </a:lnTo>
                  <a:lnTo>
                    <a:pt x="189865" y="41160"/>
                  </a:lnTo>
                  <a:lnTo>
                    <a:pt x="195707" y="54876"/>
                  </a:lnTo>
                  <a:lnTo>
                    <a:pt x="205740" y="54876"/>
                  </a:lnTo>
                  <a:close/>
                </a:path>
                <a:path w="257809" h="55245">
                  <a:moveTo>
                    <a:pt x="257556" y="12"/>
                  </a:moveTo>
                  <a:lnTo>
                    <a:pt x="249047" y="12"/>
                  </a:lnTo>
                  <a:lnTo>
                    <a:pt x="249047" y="38112"/>
                  </a:lnTo>
                  <a:lnTo>
                    <a:pt x="220472" y="12"/>
                  </a:lnTo>
                  <a:lnTo>
                    <a:pt x="213360" y="12"/>
                  </a:lnTo>
                  <a:lnTo>
                    <a:pt x="213360" y="54876"/>
                  </a:lnTo>
                  <a:lnTo>
                    <a:pt x="223393" y="54876"/>
                  </a:lnTo>
                  <a:lnTo>
                    <a:pt x="223393" y="16776"/>
                  </a:lnTo>
                  <a:lnTo>
                    <a:pt x="250444" y="54876"/>
                  </a:lnTo>
                  <a:lnTo>
                    <a:pt x="257556" y="54876"/>
                  </a:lnTo>
                  <a:lnTo>
                    <a:pt x="257556" y="12"/>
                  </a:lnTo>
                  <a:close/>
                </a:path>
              </a:pathLst>
            </a:custGeom>
            <a:solidFill>
              <a:srgbClr val="7370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8" name="object 238"/>
            <p:cNvSpPr/>
            <p:nvPr/>
          </p:nvSpPr>
          <p:spPr>
            <a:xfrm>
              <a:off x="7499604" y="3621023"/>
              <a:ext cx="661670" cy="238125"/>
            </a:xfrm>
            <a:custGeom>
              <a:avLst/>
              <a:gdLst/>
              <a:ahLst/>
              <a:cxnLst/>
              <a:rect l="l" t="t" r="r" b="b"/>
              <a:pathLst>
                <a:path w="661670" h="238125">
                  <a:moveTo>
                    <a:pt x="661416" y="0"/>
                  </a:moveTo>
                  <a:lnTo>
                    <a:pt x="0" y="0"/>
                  </a:lnTo>
                  <a:lnTo>
                    <a:pt x="0" y="237743"/>
                  </a:lnTo>
                  <a:lnTo>
                    <a:pt x="661416" y="237743"/>
                  </a:lnTo>
                  <a:lnTo>
                    <a:pt x="661416" y="0"/>
                  </a:lnTo>
                  <a:close/>
                </a:path>
              </a:pathLst>
            </a:custGeom>
            <a:solidFill>
              <a:srgbClr val="6CB33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9" name="object 239"/>
            <p:cNvSpPr/>
            <p:nvPr/>
          </p:nvSpPr>
          <p:spPr>
            <a:xfrm>
              <a:off x="7626083" y="3704843"/>
              <a:ext cx="410209" cy="56515"/>
            </a:xfrm>
            <a:custGeom>
              <a:avLst/>
              <a:gdLst/>
              <a:ahLst/>
              <a:cxnLst/>
              <a:rect l="l" t="t" r="r" b="b"/>
              <a:pathLst>
                <a:path w="410209" h="56514">
                  <a:moveTo>
                    <a:pt x="44196" y="0"/>
                  </a:moveTo>
                  <a:lnTo>
                    <a:pt x="35306" y="0"/>
                  </a:lnTo>
                  <a:lnTo>
                    <a:pt x="35306" y="38100"/>
                  </a:lnTo>
                  <a:lnTo>
                    <a:pt x="7366" y="0"/>
                  </a:lnTo>
                  <a:lnTo>
                    <a:pt x="0" y="0"/>
                  </a:lnTo>
                  <a:lnTo>
                    <a:pt x="0" y="54864"/>
                  </a:lnTo>
                  <a:lnTo>
                    <a:pt x="8890" y="54864"/>
                  </a:lnTo>
                  <a:lnTo>
                    <a:pt x="8890" y="16764"/>
                  </a:lnTo>
                  <a:lnTo>
                    <a:pt x="36830" y="54864"/>
                  </a:lnTo>
                  <a:lnTo>
                    <a:pt x="44196" y="54864"/>
                  </a:lnTo>
                  <a:lnTo>
                    <a:pt x="44196" y="0"/>
                  </a:lnTo>
                  <a:close/>
                </a:path>
                <a:path w="410209" h="56514">
                  <a:moveTo>
                    <a:pt x="92964" y="39624"/>
                  </a:moveTo>
                  <a:lnTo>
                    <a:pt x="91567" y="33528"/>
                  </a:lnTo>
                  <a:lnTo>
                    <a:pt x="87249" y="28956"/>
                  </a:lnTo>
                  <a:lnTo>
                    <a:pt x="84455" y="25908"/>
                  </a:lnTo>
                  <a:lnTo>
                    <a:pt x="75946" y="24384"/>
                  </a:lnTo>
                  <a:lnTo>
                    <a:pt x="66040" y="19812"/>
                  </a:lnTo>
                  <a:lnTo>
                    <a:pt x="63246" y="18288"/>
                  </a:lnTo>
                  <a:lnTo>
                    <a:pt x="63246" y="12192"/>
                  </a:lnTo>
                  <a:lnTo>
                    <a:pt x="66040" y="10668"/>
                  </a:lnTo>
                  <a:lnTo>
                    <a:pt x="73152" y="7620"/>
                  </a:lnTo>
                  <a:lnTo>
                    <a:pt x="78867" y="10668"/>
                  </a:lnTo>
                  <a:lnTo>
                    <a:pt x="85852" y="13716"/>
                  </a:lnTo>
                  <a:lnTo>
                    <a:pt x="90424" y="7620"/>
                  </a:lnTo>
                  <a:lnTo>
                    <a:pt x="91567" y="6096"/>
                  </a:lnTo>
                  <a:lnTo>
                    <a:pt x="81661" y="3048"/>
                  </a:lnTo>
                  <a:lnTo>
                    <a:pt x="73152" y="0"/>
                  </a:lnTo>
                  <a:lnTo>
                    <a:pt x="66040" y="0"/>
                  </a:lnTo>
                  <a:lnTo>
                    <a:pt x="60452" y="4572"/>
                  </a:lnTo>
                  <a:lnTo>
                    <a:pt x="56134" y="7620"/>
                  </a:lnTo>
                  <a:lnTo>
                    <a:pt x="54737" y="16764"/>
                  </a:lnTo>
                  <a:lnTo>
                    <a:pt x="56134" y="21336"/>
                  </a:lnTo>
                  <a:lnTo>
                    <a:pt x="59055" y="25908"/>
                  </a:lnTo>
                  <a:lnTo>
                    <a:pt x="63246" y="28956"/>
                  </a:lnTo>
                  <a:lnTo>
                    <a:pt x="80264" y="35052"/>
                  </a:lnTo>
                  <a:lnTo>
                    <a:pt x="81661" y="38100"/>
                  </a:lnTo>
                  <a:lnTo>
                    <a:pt x="84455" y="39624"/>
                  </a:lnTo>
                  <a:lnTo>
                    <a:pt x="84455" y="41148"/>
                  </a:lnTo>
                  <a:lnTo>
                    <a:pt x="81661" y="42672"/>
                  </a:lnTo>
                  <a:lnTo>
                    <a:pt x="80264" y="45720"/>
                  </a:lnTo>
                  <a:lnTo>
                    <a:pt x="74549" y="47244"/>
                  </a:lnTo>
                  <a:lnTo>
                    <a:pt x="66040" y="45720"/>
                  </a:lnTo>
                  <a:lnTo>
                    <a:pt x="59055" y="39624"/>
                  </a:lnTo>
                  <a:lnTo>
                    <a:pt x="53340" y="47244"/>
                  </a:lnTo>
                  <a:lnTo>
                    <a:pt x="59055" y="51816"/>
                  </a:lnTo>
                  <a:lnTo>
                    <a:pt x="61849" y="53340"/>
                  </a:lnTo>
                  <a:lnTo>
                    <a:pt x="74549" y="54864"/>
                  </a:lnTo>
                  <a:lnTo>
                    <a:pt x="81661" y="54864"/>
                  </a:lnTo>
                  <a:lnTo>
                    <a:pt x="87249" y="51816"/>
                  </a:lnTo>
                  <a:lnTo>
                    <a:pt x="91567" y="47244"/>
                  </a:lnTo>
                  <a:lnTo>
                    <a:pt x="92964" y="39624"/>
                  </a:lnTo>
                  <a:close/>
                </a:path>
                <a:path w="410209" h="56514">
                  <a:moveTo>
                    <a:pt x="146304" y="12"/>
                  </a:moveTo>
                  <a:lnTo>
                    <a:pt x="134874" y="12"/>
                  </a:lnTo>
                  <a:lnTo>
                    <a:pt x="123444" y="19824"/>
                  </a:lnTo>
                  <a:lnTo>
                    <a:pt x="110490" y="12"/>
                  </a:lnTo>
                  <a:lnTo>
                    <a:pt x="99060" y="12"/>
                  </a:lnTo>
                  <a:lnTo>
                    <a:pt x="117729" y="27444"/>
                  </a:lnTo>
                  <a:lnTo>
                    <a:pt x="99060" y="54876"/>
                  </a:lnTo>
                  <a:lnTo>
                    <a:pt x="107696" y="54876"/>
                  </a:lnTo>
                  <a:lnTo>
                    <a:pt x="123444" y="33540"/>
                  </a:lnTo>
                  <a:lnTo>
                    <a:pt x="134874" y="54876"/>
                  </a:lnTo>
                  <a:lnTo>
                    <a:pt x="146304" y="54876"/>
                  </a:lnTo>
                  <a:lnTo>
                    <a:pt x="127635" y="27444"/>
                  </a:lnTo>
                  <a:lnTo>
                    <a:pt x="146304" y="12"/>
                  </a:lnTo>
                  <a:close/>
                </a:path>
                <a:path w="410209" h="56514">
                  <a:moveTo>
                    <a:pt x="219468" y="7632"/>
                  </a:moveTo>
                  <a:lnTo>
                    <a:pt x="212356" y="3060"/>
                  </a:lnTo>
                  <a:lnTo>
                    <a:pt x="208038" y="12"/>
                  </a:lnTo>
                  <a:lnTo>
                    <a:pt x="195211" y="12"/>
                  </a:lnTo>
                  <a:lnTo>
                    <a:pt x="189496" y="3060"/>
                  </a:lnTo>
                  <a:lnTo>
                    <a:pt x="182257" y="7632"/>
                  </a:lnTo>
                  <a:lnTo>
                    <a:pt x="176542" y="16776"/>
                  </a:lnTo>
                  <a:lnTo>
                    <a:pt x="173748" y="27444"/>
                  </a:lnTo>
                  <a:lnTo>
                    <a:pt x="176542" y="39636"/>
                  </a:lnTo>
                  <a:lnTo>
                    <a:pt x="182257" y="47256"/>
                  </a:lnTo>
                  <a:lnTo>
                    <a:pt x="189496" y="53352"/>
                  </a:lnTo>
                  <a:lnTo>
                    <a:pt x="199529" y="56400"/>
                  </a:lnTo>
                  <a:lnTo>
                    <a:pt x="208038" y="54876"/>
                  </a:lnTo>
                  <a:lnTo>
                    <a:pt x="212356" y="53352"/>
                  </a:lnTo>
                  <a:lnTo>
                    <a:pt x="216547" y="51828"/>
                  </a:lnTo>
                  <a:lnTo>
                    <a:pt x="219468" y="47256"/>
                  </a:lnTo>
                  <a:lnTo>
                    <a:pt x="215150" y="39636"/>
                  </a:lnTo>
                  <a:lnTo>
                    <a:pt x="209435" y="45732"/>
                  </a:lnTo>
                  <a:lnTo>
                    <a:pt x="199529" y="47256"/>
                  </a:lnTo>
                  <a:lnTo>
                    <a:pt x="192290" y="45732"/>
                  </a:lnTo>
                  <a:lnTo>
                    <a:pt x="189496" y="41160"/>
                  </a:lnTo>
                  <a:lnTo>
                    <a:pt x="185178" y="35064"/>
                  </a:lnTo>
                  <a:lnTo>
                    <a:pt x="183781" y="27444"/>
                  </a:lnTo>
                  <a:lnTo>
                    <a:pt x="185178" y="19824"/>
                  </a:lnTo>
                  <a:lnTo>
                    <a:pt x="189496" y="13728"/>
                  </a:lnTo>
                  <a:lnTo>
                    <a:pt x="192290" y="10680"/>
                  </a:lnTo>
                  <a:lnTo>
                    <a:pt x="199529" y="7632"/>
                  </a:lnTo>
                  <a:lnTo>
                    <a:pt x="208038" y="10680"/>
                  </a:lnTo>
                  <a:lnTo>
                    <a:pt x="215150" y="16776"/>
                  </a:lnTo>
                  <a:lnTo>
                    <a:pt x="219468" y="7632"/>
                  </a:lnTo>
                  <a:close/>
                </a:path>
                <a:path w="410209" h="56514">
                  <a:moveTo>
                    <a:pt x="268236" y="0"/>
                  </a:moveTo>
                  <a:lnTo>
                    <a:pt x="225564" y="0"/>
                  </a:lnTo>
                  <a:lnTo>
                    <a:pt x="225564" y="10668"/>
                  </a:lnTo>
                  <a:lnTo>
                    <a:pt x="242582" y="10668"/>
                  </a:lnTo>
                  <a:lnTo>
                    <a:pt x="242582" y="54864"/>
                  </a:lnTo>
                  <a:lnTo>
                    <a:pt x="251218" y="54864"/>
                  </a:lnTo>
                  <a:lnTo>
                    <a:pt x="251218" y="10668"/>
                  </a:lnTo>
                  <a:lnTo>
                    <a:pt x="268236" y="10668"/>
                  </a:lnTo>
                  <a:lnTo>
                    <a:pt x="268236" y="0"/>
                  </a:lnTo>
                  <a:close/>
                </a:path>
                <a:path w="410209" h="56514">
                  <a:moveTo>
                    <a:pt x="312432" y="47244"/>
                  </a:moveTo>
                  <a:lnTo>
                    <a:pt x="284238" y="47244"/>
                  </a:lnTo>
                  <a:lnTo>
                    <a:pt x="284238" y="0"/>
                  </a:lnTo>
                  <a:lnTo>
                    <a:pt x="275856" y="0"/>
                  </a:lnTo>
                  <a:lnTo>
                    <a:pt x="275856" y="54864"/>
                  </a:lnTo>
                  <a:lnTo>
                    <a:pt x="312432" y="54864"/>
                  </a:lnTo>
                  <a:lnTo>
                    <a:pt x="312432" y="47244"/>
                  </a:lnTo>
                  <a:close/>
                </a:path>
                <a:path w="410209" h="56514">
                  <a:moveTo>
                    <a:pt x="384048" y="27444"/>
                  </a:moveTo>
                  <a:lnTo>
                    <a:pt x="381254" y="16776"/>
                  </a:lnTo>
                  <a:lnTo>
                    <a:pt x="378333" y="7632"/>
                  </a:lnTo>
                  <a:lnTo>
                    <a:pt x="374015" y="4864"/>
                  </a:lnTo>
                  <a:lnTo>
                    <a:pt x="374015" y="19824"/>
                  </a:lnTo>
                  <a:lnTo>
                    <a:pt x="374015" y="35064"/>
                  </a:lnTo>
                  <a:lnTo>
                    <a:pt x="371221" y="41160"/>
                  </a:lnTo>
                  <a:lnTo>
                    <a:pt x="366903" y="45732"/>
                  </a:lnTo>
                  <a:lnTo>
                    <a:pt x="361188" y="47256"/>
                  </a:lnTo>
                  <a:lnTo>
                    <a:pt x="355473" y="45732"/>
                  </a:lnTo>
                  <a:lnTo>
                    <a:pt x="352679" y="41160"/>
                  </a:lnTo>
                  <a:lnTo>
                    <a:pt x="348361" y="35064"/>
                  </a:lnTo>
                  <a:lnTo>
                    <a:pt x="348361" y="19824"/>
                  </a:lnTo>
                  <a:lnTo>
                    <a:pt x="352679" y="13728"/>
                  </a:lnTo>
                  <a:lnTo>
                    <a:pt x="355473" y="10680"/>
                  </a:lnTo>
                  <a:lnTo>
                    <a:pt x="361188" y="7632"/>
                  </a:lnTo>
                  <a:lnTo>
                    <a:pt x="366903" y="10680"/>
                  </a:lnTo>
                  <a:lnTo>
                    <a:pt x="371221" y="13728"/>
                  </a:lnTo>
                  <a:lnTo>
                    <a:pt x="374015" y="19824"/>
                  </a:lnTo>
                  <a:lnTo>
                    <a:pt x="374015" y="4864"/>
                  </a:lnTo>
                  <a:lnTo>
                    <a:pt x="371221" y="3060"/>
                  </a:lnTo>
                  <a:lnTo>
                    <a:pt x="366903" y="12"/>
                  </a:lnTo>
                  <a:lnTo>
                    <a:pt x="355473" y="12"/>
                  </a:lnTo>
                  <a:lnTo>
                    <a:pt x="352679" y="3060"/>
                  </a:lnTo>
                  <a:lnTo>
                    <a:pt x="345567" y="7632"/>
                  </a:lnTo>
                  <a:lnTo>
                    <a:pt x="341249" y="16776"/>
                  </a:lnTo>
                  <a:lnTo>
                    <a:pt x="339852" y="27444"/>
                  </a:lnTo>
                  <a:lnTo>
                    <a:pt x="341249" y="39636"/>
                  </a:lnTo>
                  <a:lnTo>
                    <a:pt x="345567" y="47256"/>
                  </a:lnTo>
                  <a:lnTo>
                    <a:pt x="352679" y="53352"/>
                  </a:lnTo>
                  <a:lnTo>
                    <a:pt x="355473" y="54876"/>
                  </a:lnTo>
                  <a:lnTo>
                    <a:pt x="361188" y="56400"/>
                  </a:lnTo>
                  <a:lnTo>
                    <a:pt x="366903" y="54876"/>
                  </a:lnTo>
                  <a:lnTo>
                    <a:pt x="371221" y="53352"/>
                  </a:lnTo>
                  <a:lnTo>
                    <a:pt x="378333" y="47256"/>
                  </a:lnTo>
                  <a:lnTo>
                    <a:pt x="381254" y="39636"/>
                  </a:lnTo>
                  <a:lnTo>
                    <a:pt x="384048" y="27444"/>
                  </a:lnTo>
                  <a:close/>
                </a:path>
                <a:path w="410209" h="56514">
                  <a:moveTo>
                    <a:pt x="409956" y="0"/>
                  </a:moveTo>
                  <a:lnTo>
                    <a:pt x="404241" y="0"/>
                  </a:lnTo>
                  <a:lnTo>
                    <a:pt x="388620" y="4572"/>
                  </a:lnTo>
                  <a:lnTo>
                    <a:pt x="391414" y="12192"/>
                  </a:lnTo>
                  <a:lnTo>
                    <a:pt x="400050" y="10668"/>
                  </a:lnTo>
                  <a:lnTo>
                    <a:pt x="400050" y="54864"/>
                  </a:lnTo>
                  <a:lnTo>
                    <a:pt x="409956" y="54864"/>
                  </a:lnTo>
                  <a:lnTo>
                    <a:pt x="40995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0" name="object 240"/>
            <p:cNvSpPr/>
            <p:nvPr/>
          </p:nvSpPr>
          <p:spPr>
            <a:xfrm>
              <a:off x="8403336" y="3621023"/>
              <a:ext cx="662940" cy="238125"/>
            </a:xfrm>
            <a:custGeom>
              <a:avLst/>
              <a:gdLst/>
              <a:ahLst/>
              <a:cxnLst/>
              <a:rect l="l" t="t" r="r" b="b"/>
              <a:pathLst>
                <a:path w="662940" h="238125">
                  <a:moveTo>
                    <a:pt x="662940" y="0"/>
                  </a:moveTo>
                  <a:lnTo>
                    <a:pt x="0" y="0"/>
                  </a:lnTo>
                  <a:lnTo>
                    <a:pt x="0" y="237743"/>
                  </a:lnTo>
                  <a:lnTo>
                    <a:pt x="662940" y="237743"/>
                  </a:lnTo>
                  <a:lnTo>
                    <a:pt x="662940" y="0"/>
                  </a:lnTo>
                  <a:close/>
                </a:path>
              </a:pathLst>
            </a:custGeom>
            <a:solidFill>
              <a:srgbClr val="6CB33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1" name="object 241"/>
            <p:cNvSpPr/>
            <p:nvPr/>
          </p:nvSpPr>
          <p:spPr>
            <a:xfrm>
              <a:off x="8520671" y="3704843"/>
              <a:ext cx="431800" cy="56515"/>
            </a:xfrm>
            <a:custGeom>
              <a:avLst/>
              <a:gdLst/>
              <a:ahLst/>
              <a:cxnLst/>
              <a:rect l="l" t="t" r="r" b="b"/>
              <a:pathLst>
                <a:path w="431800" h="56514">
                  <a:moveTo>
                    <a:pt x="45720" y="0"/>
                  </a:moveTo>
                  <a:lnTo>
                    <a:pt x="37084" y="0"/>
                  </a:lnTo>
                  <a:lnTo>
                    <a:pt x="37084" y="38100"/>
                  </a:lnTo>
                  <a:lnTo>
                    <a:pt x="10033" y="0"/>
                  </a:lnTo>
                  <a:lnTo>
                    <a:pt x="0" y="0"/>
                  </a:lnTo>
                  <a:lnTo>
                    <a:pt x="0" y="54864"/>
                  </a:lnTo>
                  <a:lnTo>
                    <a:pt x="10033" y="54864"/>
                  </a:lnTo>
                  <a:lnTo>
                    <a:pt x="10033" y="16764"/>
                  </a:lnTo>
                  <a:lnTo>
                    <a:pt x="37084" y="54864"/>
                  </a:lnTo>
                  <a:lnTo>
                    <a:pt x="45720" y="54864"/>
                  </a:lnTo>
                  <a:lnTo>
                    <a:pt x="45720" y="0"/>
                  </a:lnTo>
                  <a:close/>
                </a:path>
                <a:path w="431800" h="56514">
                  <a:moveTo>
                    <a:pt x="94488" y="39624"/>
                  </a:moveTo>
                  <a:lnTo>
                    <a:pt x="91694" y="33528"/>
                  </a:lnTo>
                  <a:lnTo>
                    <a:pt x="90170" y="28956"/>
                  </a:lnTo>
                  <a:lnTo>
                    <a:pt x="84582" y="25908"/>
                  </a:lnTo>
                  <a:lnTo>
                    <a:pt x="77470" y="24384"/>
                  </a:lnTo>
                  <a:lnTo>
                    <a:pt x="66167" y="18288"/>
                  </a:lnTo>
                  <a:lnTo>
                    <a:pt x="64643" y="13716"/>
                  </a:lnTo>
                  <a:lnTo>
                    <a:pt x="66167" y="12192"/>
                  </a:lnTo>
                  <a:lnTo>
                    <a:pt x="68961" y="10668"/>
                  </a:lnTo>
                  <a:lnTo>
                    <a:pt x="73152" y="7620"/>
                  </a:lnTo>
                  <a:lnTo>
                    <a:pt x="81661" y="10668"/>
                  </a:lnTo>
                  <a:lnTo>
                    <a:pt x="88773" y="13716"/>
                  </a:lnTo>
                  <a:lnTo>
                    <a:pt x="91109" y="7620"/>
                  </a:lnTo>
                  <a:lnTo>
                    <a:pt x="91694" y="6096"/>
                  </a:lnTo>
                  <a:lnTo>
                    <a:pt x="84582" y="3048"/>
                  </a:lnTo>
                  <a:lnTo>
                    <a:pt x="73152" y="0"/>
                  </a:lnTo>
                  <a:lnTo>
                    <a:pt x="66167" y="0"/>
                  </a:lnTo>
                  <a:lnTo>
                    <a:pt x="60452" y="4572"/>
                  </a:lnTo>
                  <a:lnTo>
                    <a:pt x="57658" y="7620"/>
                  </a:lnTo>
                  <a:lnTo>
                    <a:pt x="57658" y="21336"/>
                  </a:lnTo>
                  <a:lnTo>
                    <a:pt x="60452" y="25908"/>
                  </a:lnTo>
                  <a:lnTo>
                    <a:pt x="66167" y="28956"/>
                  </a:lnTo>
                  <a:lnTo>
                    <a:pt x="73152" y="32004"/>
                  </a:lnTo>
                  <a:lnTo>
                    <a:pt x="83185" y="35052"/>
                  </a:lnTo>
                  <a:lnTo>
                    <a:pt x="84582" y="38100"/>
                  </a:lnTo>
                  <a:lnTo>
                    <a:pt x="84582" y="42672"/>
                  </a:lnTo>
                  <a:lnTo>
                    <a:pt x="83185" y="45720"/>
                  </a:lnTo>
                  <a:lnTo>
                    <a:pt x="76073" y="47244"/>
                  </a:lnTo>
                  <a:lnTo>
                    <a:pt x="66167" y="45720"/>
                  </a:lnTo>
                  <a:lnTo>
                    <a:pt x="59055" y="39624"/>
                  </a:lnTo>
                  <a:lnTo>
                    <a:pt x="53340" y="47244"/>
                  </a:lnTo>
                  <a:lnTo>
                    <a:pt x="59055" y="51816"/>
                  </a:lnTo>
                  <a:lnTo>
                    <a:pt x="64643" y="53340"/>
                  </a:lnTo>
                  <a:lnTo>
                    <a:pt x="76073" y="54864"/>
                  </a:lnTo>
                  <a:lnTo>
                    <a:pt x="83185" y="54864"/>
                  </a:lnTo>
                  <a:lnTo>
                    <a:pt x="88773" y="51816"/>
                  </a:lnTo>
                  <a:lnTo>
                    <a:pt x="91694" y="47244"/>
                  </a:lnTo>
                  <a:lnTo>
                    <a:pt x="94488" y="39624"/>
                  </a:lnTo>
                  <a:close/>
                </a:path>
                <a:path w="431800" h="56514">
                  <a:moveTo>
                    <a:pt x="147828" y="12"/>
                  </a:moveTo>
                  <a:lnTo>
                    <a:pt x="136398" y="12"/>
                  </a:lnTo>
                  <a:lnTo>
                    <a:pt x="123444" y="19824"/>
                  </a:lnTo>
                  <a:lnTo>
                    <a:pt x="110490" y="12"/>
                  </a:lnTo>
                  <a:lnTo>
                    <a:pt x="101981" y="12"/>
                  </a:lnTo>
                  <a:lnTo>
                    <a:pt x="117729" y="27444"/>
                  </a:lnTo>
                  <a:lnTo>
                    <a:pt x="99060" y="54876"/>
                  </a:lnTo>
                  <a:lnTo>
                    <a:pt x="110490" y="54876"/>
                  </a:lnTo>
                  <a:lnTo>
                    <a:pt x="123444" y="33540"/>
                  </a:lnTo>
                  <a:lnTo>
                    <a:pt x="137795" y="54876"/>
                  </a:lnTo>
                  <a:lnTo>
                    <a:pt x="147828" y="54876"/>
                  </a:lnTo>
                  <a:lnTo>
                    <a:pt x="129159" y="27444"/>
                  </a:lnTo>
                  <a:lnTo>
                    <a:pt x="147828" y="12"/>
                  </a:lnTo>
                  <a:close/>
                </a:path>
                <a:path w="431800" h="56514">
                  <a:moveTo>
                    <a:pt x="222516" y="7632"/>
                  </a:moveTo>
                  <a:lnTo>
                    <a:pt x="208165" y="12"/>
                  </a:lnTo>
                  <a:lnTo>
                    <a:pt x="196735" y="12"/>
                  </a:lnTo>
                  <a:lnTo>
                    <a:pt x="192417" y="3060"/>
                  </a:lnTo>
                  <a:lnTo>
                    <a:pt x="182384" y="7632"/>
                  </a:lnTo>
                  <a:lnTo>
                    <a:pt x="176669" y="16776"/>
                  </a:lnTo>
                  <a:lnTo>
                    <a:pt x="175272" y="27444"/>
                  </a:lnTo>
                  <a:lnTo>
                    <a:pt x="176669" y="39636"/>
                  </a:lnTo>
                  <a:lnTo>
                    <a:pt x="182384" y="47256"/>
                  </a:lnTo>
                  <a:lnTo>
                    <a:pt x="192417" y="53352"/>
                  </a:lnTo>
                  <a:lnTo>
                    <a:pt x="201053" y="56400"/>
                  </a:lnTo>
                  <a:lnTo>
                    <a:pt x="208165" y="54876"/>
                  </a:lnTo>
                  <a:lnTo>
                    <a:pt x="219595" y="51828"/>
                  </a:lnTo>
                  <a:lnTo>
                    <a:pt x="222516" y="47256"/>
                  </a:lnTo>
                  <a:lnTo>
                    <a:pt x="216801" y="39636"/>
                  </a:lnTo>
                  <a:lnTo>
                    <a:pt x="209689" y="45732"/>
                  </a:lnTo>
                  <a:lnTo>
                    <a:pt x="202450" y="47256"/>
                  </a:lnTo>
                  <a:lnTo>
                    <a:pt x="195338" y="45732"/>
                  </a:lnTo>
                  <a:lnTo>
                    <a:pt x="189623" y="41160"/>
                  </a:lnTo>
                  <a:lnTo>
                    <a:pt x="186702" y="35064"/>
                  </a:lnTo>
                  <a:lnTo>
                    <a:pt x="183908" y="27444"/>
                  </a:lnTo>
                  <a:lnTo>
                    <a:pt x="186702" y="19824"/>
                  </a:lnTo>
                  <a:lnTo>
                    <a:pt x="189623" y="13728"/>
                  </a:lnTo>
                  <a:lnTo>
                    <a:pt x="195338" y="10680"/>
                  </a:lnTo>
                  <a:lnTo>
                    <a:pt x="202450" y="7632"/>
                  </a:lnTo>
                  <a:lnTo>
                    <a:pt x="209689" y="10680"/>
                  </a:lnTo>
                  <a:lnTo>
                    <a:pt x="215404" y="16776"/>
                  </a:lnTo>
                  <a:lnTo>
                    <a:pt x="222516" y="7632"/>
                  </a:lnTo>
                  <a:close/>
                </a:path>
                <a:path w="431800" h="56514">
                  <a:moveTo>
                    <a:pt x="268236" y="0"/>
                  </a:moveTo>
                  <a:lnTo>
                    <a:pt x="227088" y="0"/>
                  </a:lnTo>
                  <a:lnTo>
                    <a:pt x="227088" y="10668"/>
                  </a:lnTo>
                  <a:lnTo>
                    <a:pt x="242709" y="10668"/>
                  </a:lnTo>
                  <a:lnTo>
                    <a:pt x="242709" y="54864"/>
                  </a:lnTo>
                  <a:lnTo>
                    <a:pt x="252615" y="54864"/>
                  </a:lnTo>
                  <a:lnTo>
                    <a:pt x="252615" y="10668"/>
                  </a:lnTo>
                  <a:lnTo>
                    <a:pt x="268236" y="10668"/>
                  </a:lnTo>
                  <a:lnTo>
                    <a:pt x="268236" y="0"/>
                  </a:lnTo>
                  <a:close/>
                </a:path>
                <a:path w="431800" h="56514">
                  <a:moveTo>
                    <a:pt x="313956" y="47244"/>
                  </a:moveTo>
                  <a:lnTo>
                    <a:pt x="287286" y="47244"/>
                  </a:lnTo>
                  <a:lnTo>
                    <a:pt x="287286" y="0"/>
                  </a:lnTo>
                  <a:lnTo>
                    <a:pt x="278904" y="0"/>
                  </a:lnTo>
                  <a:lnTo>
                    <a:pt x="278904" y="54864"/>
                  </a:lnTo>
                  <a:lnTo>
                    <a:pt x="313956" y="54864"/>
                  </a:lnTo>
                  <a:lnTo>
                    <a:pt x="313956" y="47244"/>
                  </a:lnTo>
                  <a:close/>
                </a:path>
                <a:path w="431800" h="56514">
                  <a:moveTo>
                    <a:pt x="385572" y="27444"/>
                  </a:moveTo>
                  <a:lnTo>
                    <a:pt x="384175" y="16776"/>
                  </a:lnTo>
                  <a:lnTo>
                    <a:pt x="378460" y="7632"/>
                  </a:lnTo>
                  <a:lnTo>
                    <a:pt x="376936" y="6680"/>
                  </a:lnTo>
                  <a:lnTo>
                    <a:pt x="376936" y="27444"/>
                  </a:lnTo>
                  <a:lnTo>
                    <a:pt x="375539" y="35064"/>
                  </a:lnTo>
                  <a:lnTo>
                    <a:pt x="372745" y="41160"/>
                  </a:lnTo>
                  <a:lnTo>
                    <a:pt x="368427" y="45732"/>
                  </a:lnTo>
                  <a:lnTo>
                    <a:pt x="364109" y="47256"/>
                  </a:lnTo>
                  <a:lnTo>
                    <a:pt x="358394" y="45732"/>
                  </a:lnTo>
                  <a:lnTo>
                    <a:pt x="352679" y="41160"/>
                  </a:lnTo>
                  <a:lnTo>
                    <a:pt x="351282" y="35064"/>
                  </a:lnTo>
                  <a:lnTo>
                    <a:pt x="349885" y="27444"/>
                  </a:lnTo>
                  <a:lnTo>
                    <a:pt x="351282" y="19824"/>
                  </a:lnTo>
                  <a:lnTo>
                    <a:pt x="352679" y="13728"/>
                  </a:lnTo>
                  <a:lnTo>
                    <a:pt x="356997" y="10680"/>
                  </a:lnTo>
                  <a:lnTo>
                    <a:pt x="362712" y="7632"/>
                  </a:lnTo>
                  <a:lnTo>
                    <a:pt x="368427" y="10680"/>
                  </a:lnTo>
                  <a:lnTo>
                    <a:pt x="372745" y="13728"/>
                  </a:lnTo>
                  <a:lnTo>
                    <a:pt x="375539" y="19824"/>
                  </a:lnTo>
                  <a:lnTo>
                    <a:pt x="376936" y="27444"/>
                  </a:lnTo>
                  <a:lnTo>
                    <a:pt x="376936" y="6680"/>
                  </a:lnTo>
                  <a:lnTo>
                    <a:pt x="371221" y="3060"/>
                  </a:lnTo>
                  <a:lnTo>
                    <a:pt x="368427" y="12"/>
                  </a:lnTo>
                  <a:lnTo>
                    <a:pt x="358394" y="12"/>
                  </a:lnTo>
                  <a:lnTo>
                    <a:pt x="352679" y="3060"/>
                  </a:lnTo>
                  <a:lnTo>
                    <a:pt x="348361" y="7632"/>
                  </a:lnTo>
                  <a:lnTo>
                    <a:pt x="342646" y="16776"/>
                  </a:lnTo>
                  <a:lnTo>
                    <a:pt x="339852" y="27444"/>
                  </a:lnTo>
                  <a:lnTo>
                    <a:pt x="342646" y="39636"/>
                  </a:lnTo>
                  <a:lnTo>
                    <a:pt x="348361" y="47256"/>
                  </a:lnTo>
                  <a:lnTo>
                    <a:pt x="352679" y="53352"/>
                  </a:lnTo>
                  <a:lnTo>
                    <a:pt x="358394" y="54876"/>
                  </a:lnTo>
                  <a:lnTo>
                    <a:pt x="362712" y="56400"/>
                  </a:lnTo>
                  <a:lnTo>
                    <a:pt x="368427" y="54876"/>
                  </a:lnTo>
                  <a:lnTo>
                    <a:pt x="371221" y="53352"/>
                  </a:lnTo>
                  <a:lnTo>
                    <a:pt x="378460" y="47256"/>
                  </a:lnTo>
                  <a:lnTo>
                    <a:pt x="384175" y="39636"/>
                  </a:lnTo>
                  <a:lnTo>
                    <a:pt x="385572" y="27444"/>
                  </a:lnTo>
                  <a:close/>
                </a:path>
                <a:path w="431800" h="56514">
                  <a:moveTo>
                    <a:pt x="431304" y="47244"/>
                  </a:moveTo>
                  <a:lnTo>
                    <a:pt x="404888" y="47244"/>
                  </a:lnTo>
                  <a:lnTo>
                    <a:pt x="416572" y="38100"/>
                  </a:lnTo>
                  <a:lnTo>
                    <a:pt x="428383" y="27432"/>
                  </a:lnTo>
                  <a:lnTo>
                    <a:pt x="429780" y="21336"/>
                  </a:lnTo>
                  <a:lnTo>
                    <a:pt x="429780" y="10668"/>
                  </a:lnTo>
                  <a:lnTo>
                    <a:pt x="427621" y="7620"/>
                  </a:lnTo>
                  <a:lnTo>
                    <a:pt x="425462" y="4572"/>
                  </a:lnTo>
                  <a:lnTo>
                    <a:pt x="421017" y="0"/>
                  </a:lnTo>
                  <a:lnTo>
                    <a:pt x="407809" y="0"/>
                  </a:lnTo>
                  <a:lnTo>
                    <a:pt x="401967" y="3048"/>
                  </a:lnTo>
                  <a:lnTo>
                    <a:pt x="397522" y="6096"/>
                  </a:lnTo>
                  <a:lnTo>
                    <a:pt x="394601" y="10668"/>
                  </a:lnTo>
                  <a:lnTo>
                    <a:pt x="399046" y="16764"/>
                  </a:lnTo>
                  <a:lnTo>
                    <a:pt x="404888" y="10668"/>
                  </a:lnTo>
                  <a:lnTo>
                    <a:pt x="412254" y="7620"/>
                  </a:lnTo>
                  <a:lnTo>
                    <a:pt x="416572" y="7620"/>
                  </a:lnTo>
                  <a:lnTo>
                    <a:pt x="418096" y="10668"/>
                  </a:lnTo>
                  <a:lnTo>
                    <a:pt x="421017" y="13716"/>
                  </a:lnTo>
                  <a:lnTo>
                    <a:pt x="421017" y="19812"/>
                  </a:lnTo>
                  <a:lnTo>
                    <a:pt x="418096" y="24384"/>
                  </a:lnTo>
                  <a:lnTo>
                    <a:pt x="410730" y="32004"/>
                  </a:lnTo>
                  <a:lnTo>
                    <a:pt x="391680" y="47244"/>
                  </a:lnTo>
                  <a:lnTo>
                    <a:pt x="391680" y="54864"/>
                  </a:lnTo>
                  <a:lnTo>
                    <a:pt x="431304" y="54864"/>
                  </a:lnTo>
                  <a:lnTo>
                    <a:pt x="431304" y="4724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2" name="object 242"/>
            <p:cNvSpPr/>
            <p:nvPr/>
          </p:nvSpPr>
          <p:spPr>
            <a:xfrm>
              <a:off x="9308592" y="3621023"/>
              <a:ext cx="661670" cy="238125"/>
            </a:xfrm>
            <a:custGeom>
              <a:avLst/>
              <a:gdLst/>
              <a:ahLst/>
              <a:cxnLst/>
              <a:rect l="l" t="t" r="r" b="b"/>
              <a:pathLst>
                <a:path w="661670" h="238125">
                  <a:moveTo>
                    <a:pt x="661416" y="0"/>
                  </a:moveTo>
                  <a:lnTo>
                    <a:pt x="0" y="0"/>
                  </a:lnTo>
                  <a:lnTo>
                    <a:pt x="0" y="237743"/>
                  </a:lnTo>
                  <a:lnTo>
                    <a:pt x="661416" y="237743"/>
                  </a:lnTo>
                  <a:lnTo>
                    <a:pt x="661416" y="0"/>
                  </a:lnTo>
                  <a:close/>
                </a:path>
              </a:pathLst>
            </a:custGeom>
            <a:solidFill>
              <a:srgbClr val="6CB33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3" name="object 243"/>
            <p:cNvSpPr/>
            <p:nvPr/>
          </p:nvSpPr>
          <p:spPr>
            <a:xfrm>
              <a:off x="9425940" y="3704843"/>
              <a:ext cx="428625" cy="56515"/>
            </a:xfrm>
            <a:custGeom>
              <a:avLst/>
              <a:gdLst/>
              <a:ahLst/>
              <a:cxnLst/>
              <a:rect l="l" t="t" r="r" b="b"/>
              <a:pathLst>
                <a:path w="428625" h="56514">
                  <a:moveTo>
                    <a:pt x="44196" y="0"/>
                  </a:moveTo>
                  <a:lnTo>
                    <a:pt x="34163" y="0"/>
                  </a:lnTo>
                  <a:lnTo>
                    <a:pt x="34163" y="38100"/>
                  </a:lnTo>
                  <a:lnTo>
                    <a:pt x="7112" y="0"/>
                  </a:lnTo>
                  <a:lnTo>
                    <a:pt x="0" y="0"/>
                  </a:lnTo>
                  <a:lnTo>
                    <a:pt x="0" y="54864"/>
                  </a:lnTo>
                  <a:lnTo>
                    <a:pt x="10033" y="54864"/>
                  </a:lnTo>
                  <a:lnTo>
                    <a:pt x="10033" y="16764"/>
                  </a:lnTo>
                  <a:lnTo>
                    <a:pt x="37084" y="54864"/>
                  </a:lnTo>
                  <a:lnTo>
                    <a:pt x="44196" y="54864"/>
                  </a:lnTo>
                  <a:lnTo>
                    <a:pt x="44196" y="0"/>
                  </a:lnTo>
                  <a:close/>
                </a:path>
                <a:path w="428625" h="56514">
                  <a:moveTo>
                    <a:pt x="94488" y="39624"/>
                  </a:moveTo>
                  <a:lnTo>
                    <a:pt x="91694" y="33528"/>
                  </a:lnTo>
                  <a:lnTo>
                    <a:pt x="90170" y="28956"/>
                  </a:lnTo>
                  <a:lnTo>
                    <a:pt x="84582" y="25908"/>
                  </a:lnTo>
                  <a:lnTo>
                    <a:pt x="77470" y="24384"/>
                  </a:lnTo>
                  <a:lnTo>
                    <a:pt x="66167" y="19812"/>
                  </a:lnTo>
                  <a:lnTo>
                    <a:pt x="64643" y="18288"/>
                  </a:lnTo>
                  <a:lnTo>
                    <a:pt x="64643" y="12192"/>
                  </a:lnTo>
                  <a:lnTo>
                    <a:pt x="66167" y="10668"/>
                  </a:lnTo>
                  <a:lnTo>
                    <a:pt x="73152" y="7620"/>
                  </a:lnTo>
                  <a:lnTo>
                    <a:pt x="81661" y="10668"/>
                  </a:lnTo>
                  <a:lnTo>
                    <a:pt x="85979" y="13716"/>
                  </a:lnTo>
                  <a:lnTo>
                    <a:pt x="90551" y="7620"/>
                  </a:lnTo>
                  <a:lnTo>
                    <a:pt x="91694" y="6096"/>
                  </a:lnTo>
                  <a:lnTo>
                    <a:pt x="83185" y="3048"/>
                  </a:lnTo>
                  <a:lnTo>
                    <a:pt x="73152" y="0"/>
                  </a:lnTo>
                  <a:lnTo>
                    <a:pt x="66167" y="0"/>
                  </a:lnTo>
                  <a:lnTo>
                    <a:pt x="60452" y="4572"/>
                  </a:lnTo>
                  <a:lnTo>
                    <a:pt x="57658" y="7620"/>
                  </a:lnTo>
                  <a:lnTo>
                    <a:pt x="56134" y="16764"/>
                  </a:lnTo>
                  <a:lnTo>
                    <a:pt x="57658" y="21336"/>
                  </a:lnTo>
                  <a:lnTo>
                    <a:pt x="60452" y="25908"/>
                  </a:lnTo>
                  <a:lnTo>
                    <a:pt x="66167" y="28956"/>
                  </a:lnTo>
                  <a:lnTo>
                    <a:pt x="73152" y="32004"/>
                  </a:lnTo>
                  <a:lnTo>
                    <a:pt x="83185" y="35052"/>
                  </a:lnTo>
                  <a:lnTo>
                    <a:pt x="84582" y="38100"/>
                  </a:lnTo>
                  <a:lnTo>
                    <a:pt x="84582" y="42672"/>
                  </a:lnTo>
                  <a:lnTo>
                    <a:pt x="83185" y="45720"/>
                  </a:lnTo>
                  <a:lnTo>
                    <a:pt x="76073" y="47244"/>
                  </a:lnTo>
                  <a:lnTo>
                    <a:pt x="66167" y="45720"/>
                  </a:lnTo>
                  <a:lnTo>
                    <a:pt x="59055" y="39624"/>
                  </a:lnTo>
                  <a:lnTo>
                    <a:pt x="53340" y="47244"/>
                  </a:lnTo>
                  <a:lnTo>
                    <a:pt x="59055" y="51816"/>
                  </a:lnTo>
                  <a:lnTo>
                    <a:pt x="64643" y="53340"/>
                  </a:lnTo>
                  <a:lnTo>
                    <a:pt x="76073" y="54864"/>
                  </a:lnTo>
                  <a:lnTo>
                    <a:pt x="83185" y="54864"/>
                  </a:lnTo>
                  <a:lnTo>
                    <a:pt x="88773" y="51816"/>
                  </a:lnTo>
                  <a:lnTo>
                    <a:pt x="91694" y="47244"/>
                  </a:lnTo>
                  <a:lnTo>
                    <a:pt x="94488" y="39624"/>
                  </a:lnTo>
                  <a:close/>
                </a:path>
                <a:path w="428625" h="56514">
                  <a:moveTo>
                    <a:pt x="147828" y="12"/>
                  </a:moveTo>
                  <a:lnTo>
                    <a:pt x="136398" y="12"/>
                  </a:lnTo>
                  <a:lnTo>
                    <a:pt x="123444" y="19824"/>
                  </a:lnTo>
                  <a:lnTo>
                    <a:pt x="110490" y="12"/>
                  </a:lnTo>
                  <a:lnTo>
                    <a:pt x="99060" y="12"/>
                  </a:lnTo>
                  <a:lnTo>
                    <a:pt x="117729" y="27444"/>
                  </a:lnTo>
                  <a:lnTo>
                    <a:pt x="99060" y="54876"/>
                  </a:lnTo>
                  <a:lnTo>
                    <a:pt x="110490" y="54876"/>
                  </a:lnTo>
                  <a:lnTo>
                    <a:pt x="123444" y="33540"/>
                  </a:lnTo>
                  <a:lnTo>
                    <a:pt x="136398" y="54876"/>
                  </a:lnTo>
                  <a:lnTo>
                    <a:pt x="147828" y="54876"/>
                  </a:lnTo>
                  <a:lnTo>
                    <a:pt x="129159" y="27444"/>
                  </a:lnTo>
                  <a:lnTo>
                    <a:pt x="147828" y="12"/>
                  </a:lnTo>
                  <a:close/>
                </a:path>
                <a:path w="428625" h="56514">
                  <a:moveTo>
                    <a:pt x="222504" y="47256"/>
                  </a:moveTo>
                  <a:lnTo>
                    <a:pt x="215392" y="39636"/>
                  </a:lnTo>
                  <a:lnTo>
                    <a:pt x="209677" y="45732"/>
                  </a:lnTo>
                  <a:lnTo>
                    <a:pt x="201041" y="47256"/>
                  </a:lnTo>
                  <a:lnTo>
                    <a:pt x="195326" y="45732"/>
                  </a:lnTo>
                  <a:lnTo>
                    <a:pt x="189611" y="41160"/>
                  </a:lnTo>
                  <a:lnTo>
                    <a:pt x="186690" y="35064"/>
                  </a:lnTo>
                  <a:lnTo>
                    <a:pt x="183896" y="27444"/>
                  </a:lnTo>
                  <a:lnTo>
                    <a:pt x="186690" y="19824"/>
                  </a:lnTo>
                  <a:lnTo>
                    <a:pt x="189611" y="13728"/>
                  </a:lnTo>
                  <a:lnTo>
                    <a:pt x="201041" y="7632"/>
                  </a:lnTo>
                  <a:lnTo>
                    <a:pt x="209677" y="10680"/>
                  </a:lnTo>
                  <a:lnTo>
                    <a:pt x="215392" y="16776"/>
                  </a:lnTo>
                  <a:lnTo>
                    <a:pt x="221107" y="7632"/>
                  </a:lnTo>
                  <a:lnTo>
                    <a:pt x="213868" y="3060"/>
                  </a:lnTo>
                  <a:lnTo>
                    <a:pt x="208153" y="12"/>
                  </a:lnTo>
                  <a:lnTo>
                    <a:pt x="195326" y="12"/>
                  </a:lnTo>
                  <a:lnTo>
                    <a:pt x="191008" y="3060"/>
                  </a:lnTo>
                  <a:lnTo>
                    <a:pt x="182372" y="7632"/>
                  </a:lnTo>
                  <a:lnTo>
                    <a:pt x="176657" y="16776"/>
                  </a:lnTo>
                  <a:lnTo>
                    <a:pt x="175260" y="27444"/>
                  </a:lnTo>
                  <a:lnTo>
                    <a:pt x="176657" y="39636"/>
                  </a:lnTo>
                  <a:lnTo>
                    <a:pt x="182372" y="47256"/>
                  </a:lnTo>
                  <a:lnTo>
                    <a:pt x="191008" y="53352"/>
                  </a:lnTo>
                  <a:lnTo>
                    <a:pt x="201041" y="56400"/>
                  </a:lnTo>
                  <a:lnTo>
                    <a:pt x="208153" y="54876"/>
                  </a:lnTo>
                  <a:lnTo>
                    <a:pt x="213868" y="53352"/>
                  </a:lnTo>
                  <a:lnTo>
                    <a:pt x="216789" y="51828"/>
                  </a:lnTo>
                  <a:lnTo>
                    <a:pt x="222504" y="47256"/>
                  </a:lnTo>
                  <a:close/>
                </a:path>
                <a:path w="428625" h="56514">
                  <a:moveTo>
                    <a:pt x="268211" y="0"/>
                  </a:moveTo>
                  <a:lnTo>
                    <a:pt x="227063" y="0"/>
                  </a:lnTo>
                  <a:lnTo>
                    <a:pt x="227063" y="10668"/>
                  </a:lnTo>
                  <a:lnTo>
                    <a:pt x="242684" y="10668"/>
                  </a:lnTo>
                  <a:lnTo>
                    <a:pt x="242684" y="54864"/>
                  </a:lnTo>
                  <a:lnTo>
                    <a:pt x="252590" y="54864"/>
                  </a:lnTo>
                  <a:lnTo>
                    <a:pt x="252590" y="10668"/>
                  </a:lnTo>
                  <a:lnTo>
                    <a:pt x="268211" y="10668"/>
                  </a:lnTo>
                  <a:lnTo>
                    <a:pt x="268211" y="0"/>
                  </a:lnTo>
                  <a:close/>
                </a:path>
                <a:path w="428625" h="56514">
                  <a:moveTo>
                    <a:pt x="312407" y="47244"/>
                  </a:moveTo>
                  <a:lnTo>
                    <a:pt x="285864" y="47244"/>
                  </a:lnTo>
                  <a:lnTo>
                    <a:pt x="285864" y="0"/>
                  </a:lnTo>
                  <a:lnTo>
                    <a:pt x="278879" y="0"/>
                  </a:lnTo>
                  <a:lnTo>
                    <a:pt x="278879" y="54864"/>
                  </a:lnTo>
                  <a:lnTo>
                    <a:pt x="312407" y="54864"/>
                  </a:lnTo>
                  <a:lnTo>
                    <a:pt x="312407" y="47244"/>
                  </a:lnTo>
                  <a:close/>
                </a:path>
                <a:path w="428625" h="56514">
                  <a:moveTo>
                    <a:pt x="384048" y="27444"/>
                  </a:moveTo>
                  <a:lnTo>
                    <a:pt x="382651" y="16776"/>
                  </a:lnTo>
                  <a:lnTo>
                    <a:pt x="378333" y="7632"/>
                  </a:lnTo>
                  <a:lnTo>
                    <a:pt x="375539" y="5842"/>
                  </a:lnTo>
                  <a:lnTo>
                    <a:pt x="375539" y="19824"/>
                  </a:lnTo>
                  <a:lnTo>
                    <a:pt x="375539" y="35064"/>
                  </a:lnTo>
                  <a:lnTo>
                    <a:pt x="371221" y="41160"/>
                  </a:lnTo>
                  <a:lnTo>
                    <a:pt x="368427" y="45732"/>
                  </a:lnTo>
                  <a:lnTo>
                    <a:pt x="362712" y="47256"/>
                  </a:lnTo>
                  <a:lnTo>
                    <a:pt x="356997" y="45732"/>
                  </a:lnTo>
                  <a:lnTo>
                    <a:pt x="352679" y="41160"/>
                  </a:lnTo>
                  <a:lnTo>
                    <a:pt x="351282" y="35064"/>
                  </a:lnTo>
                  <a:lnTo>
                    <a:pt x="349885" y="27444"/>
                  </a:lnTo>
                  <a:lnTo>
                    <a:pt x="351282" y="19824"/>
                  </a:lnTo>
                  <a:lnTo>
                    <a:pt x="352679" y="13728"/>
                  </a:lnTo>
                  <a:lnTo>
                    <a:pt x="356997" y="10680"/>
                  </a:lnTo>
                  <a:lnTo>
                    <a:pt x="362712" y="7632"/>
                  </a:lnTo>
                  <a:lnTo>
                    <a:pt x="368427" y="10680"/>
                  </a:lnTo>
                  <a:lnTo>
                    <a:pt x="371221" y="13728"/>
                  </a:lnTo>
                  <a:lnTo>
                    <a:pt x="375539" y="19824"/>
                  </a:lnTo>
                  <a:lnTo>
                    <a:pt x="375539" y="5842"/>
                  </a:lnTo>
                  <a:lnTo>
                    <a:pt x="371221" y="3060"/>
                  </a:lnTo>
                  <a:lnTo>
                    <a:pt x="368427" y="12"/>
                  </a:lnTo>
                  <a:lnTo>
                    <a:pt x="358394" y="12"/>
                  </a:lnTo>
                  <a:lnTo>
                    <a:pt x="352679" y="3060"/>
                  </a:lnTo>
                  <a:lnTo>
                    <a:pt x="345567" y="7632"/>
                  </a:lnTo>
                  <a:lnTo>
                    <a:pt x="342646" y="16776"/>
                  </a:lnTo>
                  <a:lnTo>
                    <a:pt x="339852" y="27444"/>
                  </a:lnTo>
                  <a:lnTo>
                    <a:pt x="342646" y="39636"/>
                  </a:lnTo>
                  <a:lnTo>
                    <a:pt x="345567" y="47256"/>
                  </a:lnTo>
                  <a:lnTo>
                    <a:pt x="352679" y="53352"/>
                  </a:lnTo>
                  <a:lnTo>
                    <a:pt x="356997" y="54876"/>
                  </a:lnTo>
                  <a:lnTo>
                    <a:pt x="362712" y="56400"/>
                  </a:lnTo>
                  <a:lnTo>
                    <a:pt x="368427" y="54876"/>
                  </a:lnTo>
                  <a:lnTo>
                    <a:pt x="371221" y="53352"/>
                  </a:lnTo>
                  <a:lnTo>
                    <a:pt x="378333" y="47256"/>
                  </a:lnTo>
                  <a:lnTo>
                    <a:pt x="382651" y="39636"/>
                  </a:lnTo>
                  <a:lnTo>
                    <a:pt x="384048" y="27444"/>
                  </a:lnTo>
                  <a:close/>
                </a:path>
                <a:path w="428625" h="56514">
                  <a:moveTo>
                    <a:pt x="428244" y="12"/>
                  </a:moveTo>
                  <a:lnTo>
                    <a:pt x="394462" y="12"/>
                  </a:lnTo>
                  <a:lnTo>
                    <a:pt x="394462" y="7632"/>
                  </a:lnTo>
                  <a:lnTo>
                    <a:pt x="416941" y="7632"/>
                  </a:lnTo>
                  <a:lnTo>
                    <a:pt x="402971" y="24396"/>
                  </a:lnTo>
                  <a:lnTo>
                    <a:pt x="404368" y="28968"/>
                  </a:lnTo>
                  <a:lnTo>
                    <a:pt x="408559" y="28968"/>
                  </a:lnTo>
                  <a:lnTo>
                    <a:pt x="416941" y="33540"/>
                  </a:lnTo>
                  <a:lnTo>
                    <a:pt x="419862" y="35064"/>
                  </a:lnTo>
                  <a:lnTo>
                    <a:pt x="419862" y="42684"/>
                  </a:lnTo>
                  <a:lnTo>
                    <a:pt x="416941" y="45732"/>
                  </a:lnTo>
                  <a:lnTo>
                    <a:pt x="415544" y="47256"/>
                  </a:lnTo>
                  <a:lnTo>
                    <a:pt x="411353" y="47256"/>
                  </a:lnTo>
                  <a:lnTo>
                    <a:pt x="404368" y="45732"/>
                  </a:lnTo>
                  <a:lnTo>
                    <a:pt x="397256" y="39636"/>
                  </a:lnTo>
                  <a:lnTo>
                    <a:pt x="391668" y="47256"/>
                  </a:lnTo>
                  <a:lnTo>
                    <a:pt x="395859" y="51828"/>
                  </a:lnTo>
                  <a:lnTo>
                    <a:pt x="398653" y="53352"/>
                  </a:lnTo>
                  <a:lnTo>
                    <a:pt x="404368" y="54876"/>
                  </a:lnTo>
                  <a:lnTo>
                    <a:pt x="411353" y="56400"/>
                  </a:lnTo>
                  <a:lnTo>
                    <a:pt x="419862" y="54876"/>
                  </a:lnTo>
                  <a:lnTo>
                    <a:pt x="424053" y="51828"/>
                  </a:lnTo>
                  <a:lnTo>
                    <a:pt x="427189" y="47256"/>
                  </a:lnTo>
                  <a:lnTo>
                    <a:pt x="428244" y="45732"/>
                  </a:lnTo>
                  <a:lnTo>
                    <a:pt x="428244" y="32016"/>
                  </a:lnTo>
                  <a:lnTo>
                    <a:pt x="424053" y="27444"/>
                  </a:lnTo>
                  <a:lnTo>
                    <a:pt x="419862" y="24396"/>
                  </a:lnTo>
                  <a:lnTo>
                    <a:pt x="414147" y="24396"/>
                  </a:lnTo>
                  <a:lnTo>
                    <a:pt x="428244" y="7632"/>
                  </a:lnTo>
                  <a:lnTo>
                    <a:pt x="428244" y="1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4" name="object 244"/>
            <p:cNvSpPr/>
            <p:nvPr/>
          </p:nvSpPr>
          <p:spPr>
            <a:xfrm>
              <a:off x="6387846" y="2702813"/>
              <a:ext cx="4189729" cy="772795"/>
            </a:xfrm>
            <a:custGeom>
              <a:avLst/>
              <a:gdLst/>
              <a:ahLst/>
              <a:cxnLst/>
              <a:rect l="l" t="t" r="r" b="b"/>
              <a:pathLst>
                <a:path w="4189729" h="772795">
                  <a:moveTo>
                    <a:pt x="0" y="772667"/>
                  </a:moveTo>
                  <a:lnTo>
                    <a:pt x="4189476" y="772667"/>
                  </a:lnTo>
                  <a:lnTo>
                    <a:pt x="4189476" y="0"/>
                  </a:lnTo>
                  <a:lnTo>
                    <a:pt x="0" y="0"/>
                  </a:lnTo>
                  <a:lnTo>
                    <a:pt x="0" y="772667"/>
                  </a:lnTo>
                  <a:close/>
                </a:path>
              </a:pathLst>
            </a:custGeom>
            <a:ln w="7619">
              <a:solidFill>
                <a:srgbClr val="9294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5" name="object 245"/>
            <p:cNvSpPr/>
            <p:nvPr/>
          </p:nvSpPr>
          <p:spPr>
            <a:xfrm>
              <a:off x="6489954" y="2983230"/>
              <a:ext cx="871855" cy="200025"/>
            </a:xfrm>
            <a:custGeom>
              <a:avLst/>
              <a:gdLst/>
              <a:ahLst/>
              <a:cxnLst/>
              <a:rect l="l" t="t" r="r" b="b"/>
              <a:pathLst>
                <a:path w="871854" h="200025">
                  <a:moveTo>
                    <a:pt x="871727" y="0"/>
                  </a:moveTo>
                  <a:lnTo>
                    <a:pt x="0" y="0"/>
                  </a:lnTo>
                  <a:lnTo>
                    <a:pt x="0" y="199643"/>
                  </a:lnTo>
                  <a:lnTo>
                    <a:pt x="871727" y="199643"/>
                  </a:lnTo>
                  <a:lnTo>
                    <a:pt x="871727" y="0"/>
                  </a:lnTo>
                  <a:close/>
                </a:path>
              </a:pathLst>
            </a:custGeom>
            <a:solidFill>
              <a:srgbClr val="D1D2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6" name="object 246"/>
            <p:cNvSpPr/>
            <p:nvPr/>
          </p:nvSpPr>
          <p:spPr>
            <a:xfrm>
              <a:off x="6489954" y="2983230"/>
              <a:ext cx="871855" cy="200025"/>
            </a:xfrm>
            <a:custGeom>
              <a:avLst/>
              <a:gdLst/>
              <a:ahLst/>
              <a:cxnLst/>
              <a:rect l="l" t="t" r="r" b="b"/>
              <a:pathLst>
                <a:path w="871854" h="200025">
                  <a:moveTo>
                    <a:pt x="0" y="199643"/>
                  </a:moveTo>
                  <a:lnTo>
                    <a:pt x="871727" y="199643"/>
                  </a:lnTo>
                  <a:lnTo>
                    <a:pt x="871727" y="0"/>
                  </a:lnTo>
                  <a:lnTo>
                    <a:pt x="0" y="0"/>
                  </a:lnTo>
                  <a:lnTo>
                    <a:pt x="0" y="199643"/>
                  </a:lnTo>
                  <a:close/>
                </a:path>
              </a:pathLst>
            </a:custGeom>
            <a:ln w="7619">
              <a:solidFill>
                <a:srgbClr val="9294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7" name="object 247"/>
            <p:cNvSpPr/>
            <p:nvPr/>
          </p:nvSpPr>
          <p:spPr>
            <a:xfrm>
              <a:off x="6579095" y="3046488"/>
              <a:ext cx="147955" cy="58419"/>
            </a:xfrm>
            <a:custGeom>
              <a:avLst/>
              <a:gdLst/>
              <a:ahLst/>
              <a:cxnLst/>
              <a:rect l="l" t="t" r="r" b="b"/>
              <a:pathLst>
                <a:path w="147954" h="58419">
                  <a:moveTo>
                    <a:pt x="45720" y="3048"/>
                  </a:moveTo>
                  <a:lnTo>
                    <a:pt x="35687" y="3048"/>
                  </a:lnTo>
                  <a:lnTo>
                    <a:pt x="35687" y="39624"/>
                  </a:lnTo>
                  <a:lnTo>
                    <a:pt x="8509" y="3048"/>
                  </a:lnTo>
                  <a:lnTo>
                    <a:pt x="0" y="3048"/>
                  </a:lnTo>
                  <a:lnTo>
                    <a:pt x="0" y="57912"/>
                  </a:lnTo>
                  <a:lnTo>
                    <a:pt x="8509" y="57912"/>
                  </a:lnTo>
                  <a:lnTo>
                    <a:pt x="8509" y="18288"/>
                  </a:lnTo>
                  <a:lnTo>
                    <a:pt x="38608" y="57912"/>
                  </a:lnTo>
                  <a:lnTo>
                    <a:pt x="45720" y="57912"/>
                  </a:lnTo>
                  <a:lnTo>
                    <a:pt x="45720" y="3048"/>
                  </a:lnTo>
                  <a:close/>
                </a:path>
                <a:path w="147954" h="58419">
                  <a:moveTo>
                    <a:pt x="92964" y="33528"/>
                  </a:moveTo>
                  <a:lnTo>
                    <a:pt x="88519" y="30480"/>
                  </a:lnTo>
                  <a:lnTo>
                    <a:pt x="84201" y="27432"/>
                  </a:lnTo>
                  <a:lnTo>
                    <a:pt x="75311" y="24384"/>
                  </a:lnTo>
                  <a:lnTo>
                    <a:pt x="66548" y="19812"/>
                  </a:lnTo>
                  <a:lnTo>
                    <a:pt x="65024" y="18288"/>
                  </a:lnTo>
                  <a:lnTo>
                    <a:pt x="65024" y="12192"/>
                  </a:lnTo>
                  <a:lnTo>
                    <a:pt x="66548" y="10668"/>
                  </a:lnTo>
                  <a:lnTo>
                    <a:pt x="72390" y="9144"/>
                  </a:lnTo>
                  <a:lnTo>
                    <a:pt x="79756" y="10668"/>
                  </a:lnTo>
                  <a:lnTo>
                    <a:pt x="87122" y="13716"/>
                  </a:lnTo>
                  <a:lnTo>
                    <a:pt x="91440" y="9144"/>
                  </a:lnTo>
                  <a:lnTo>
                    <a:pt x="84201" y="3048"/>
                  </a:lnTo>
                  <a:lnTo>
                    <a:pt x="72390" y="0"/>
                  </a:lnTo>
                  <a:lnTo>
                    <a:pt x="65024" y="3048"/>
                  </a:lnTo>
                  <a:lnTo>
                    <a:pt x="59182" y="4572"/>
                  </a:lnTo>
                  <a:lnTo>
                    <a:pt x="54864" y="10668"/>
                  </a:lnTo>
                  <a:lnTo>
                    <a:pt x="54864" y="24384"/>
                  </a:lnTo>
                  <a:lnTo>
                    <a:pt x="59182" y="27432"/>
                  </a:lnTo>
                  <a:lnTo>
                    <a:pt x="65024" y="30480"/>
                  </a:lnTo>
                  <a:lnTo>
                    <a:pt x="72390" y="33528"/>
                  </a:lnTo>
                  <a:lnTo>
                    <a:pt x="84201" y="39624"/>
                  </a:lnTo>
                  <a:lnTo>
                    <a:pt x="84201" y="44196"/>
                  </a:lnTo>
                  <a:lnTo>
                    <a:pt x="81280" y="47244"/>
                  </a:lnTo>
                  <a:lnTo>
                    <a:pt x="73914" y="48768"/>
                  </a:lnTo>
                  <a:lnTo>
                    <a:pt x="66548" y="47244"/>
                  </a:lnTo>
                  <a:lnTo>
                    <a:pt x="59182" y="41148"/>
                  </a:lnTo>
                  <a:lnTo>
                    <a:pt x="53340" y="47244"/>
                  </a:lnTo>
                  <a:lnTo>
                    <a:pt x="57785" y="51816"/>
                  </a:lnTo>
                  <a:lnTo>
                    <a:pt x="62103" y="54864"/>
                  </a:lnTo>
                  <a:lnTo>
                    <a:pt x="73914" y="57912"/>
                  </a:lnTo>
                  <a:lnTo>
                    <a:pt x="81280" y="54864"/>
                  </a:lnTo>
                  <a:lnTo>
                    <a:pt x="87122" y="53340"/>
                  </a:lnTo>
                  <a:lnTo>
                    <a:pt x="91503" y="48768"/>
                  </a:lnTo>
                  <a:lnTo>
                    <a:pt x="92964" y="47244"/>
                  </a:lnTo>
                  <a:lnTo>
                    <a:pt x="92964" y="33528"/>
                  </a:lnTo>
                  <a:close/>
                </a:path>
                <a:path w="147954" h="58419">
                  <a:moveTo>
                    <a:pt x="147840" y="57899"/>
                  </a:moveTo>
                  <a:lnTo>
                    <a:pt x="127774" y="27419"/>
                  </a:lnTo>
                  <a:lnTo>
                    <a:pt x="146443" y="3035"/>
                  </a:lnTo>
                  <a:lnTo>
                    <a:pt x="137807" y="3035"/>
                  </a:lnTo>
                  <a:lnTo>
                    <a:pt x="124853" y="22847"/>
                  </a:lnTo>
                  <a:lnTo>
                    <a:pt x="112026" y="3035"/>
                  </a:lnTo>
                  <a:lnTo>
                    <a:pt x="100469" y="3035"/>
                  </a:lnTo>
                  <a:lnTo>
                    <a:pt x="119138" y="27419"/>
                  </a:lnTo>
                  <a:lnTo>
                    <a:pt x="99072" y="57899"/>
                  </a:lnTo>
                  <a:lnTo>
                    <a:pt x="110502" y="57899"/>
                  </a:lnTo>
                  <a:lnTo>
                    <a:pt x="123456" y="36563"/>
                  </a:lnTo>
                  <a:lnTo>
                    <a:pt x="137807" y="57899"/>
                  </a:lnTo>
                  <a:lnTo>
                    <a:pt x="147840" y="57899"/>
                  </a:lnTo>
                  <a:close/>
                </a:path>
              </a:pathLst>
            </a:custGeom>
            <a:solidFill>
              <a:srgbClr val="57585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8" name="object 248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755892" y="3044952"/>
              <a:ext cx="252983" cy="70103"/>
            </a:xfrm>
            <a:prstGeom prst="rect">
              <a:avLst/>
            </a:prstGeom>
          </p:spPr>
        </p:pic>
        <p:sp>
          <p:nvSpPr>
            <p:cNvPr id="249" name="object 249"/>
            <p:cNvSpPr/>
            <p:nvPr/>
          </p:nvSpPr>
          <p:spPr>
            <a:xfrm>
              <a:off x="7037819" y="3044964"/>
              <a:ext cx="234950" cy="59690"/>
            </a:xfrm>
            <a:custGeom>
              <a:avLst/>
              <a:gdLst/>
              <a:ahLst/>
              <a:cxnLst/>
              <a:rect l="l" t="t" r="r" b="b"/>
              <a:pathLst>
                <a:path w="234950" h="59689">
                  <a:moveTo>
                    <a:pt x="38100" y="10668"/>
                  </a:moveTo>
                  <a:lnTo>
                    <a:pt x="29591" y="4572"/>
                  </a:lnTo>
                  <a:lnTo>
                    <a:pt x="18288" y="1524"/>
                  </a:lnTo>
                  <a:lnTo>
                    <a:pt x="12700" y="4572"/>
                  </a:lnTo>
                  <a:lnTo>
                    <a:pt x="7112" y="6096"/>
                  </a:lnTo>
                  <a:lnTo>
                    <a:pt x="4191" y="12192"/>
                  </a:lnTo>
                  <a:lnTo>
                    <a:pt x="1397" y="18288"/>
                  </a:lnTo>
                  <a:lnTo>
                    <a:pt x="1397" y="25908"/>
                  </a:lnTo>
                  <a:lnTo>
                    <a:pt x="5588" y="28956"/>
                  </a:lnTo>
                  <a:lnTo>
                    <a:pt x="11303" y="32004"/>
                  </a:lnTo>
                  <a:lnTo>
                    <a:pt x="18288" y="35052"/>
                  </a:lnTo>
                  <a:lnTo>
                    <a:pt x="29591" y="41148"/>
                  </a:lnTo>
                  <a:lnTo>
                    <a:pt x="29591" y="45720"/>
                  </a:lnTo>
                  <a:lnTo>
                    <a:pt x="26797" y="48768"/>
                  </a:lnTo>
                  <a:lnTo>
                    <a:pt x="19812" y="50292"/>
                  </a:lnTo>
                  <a:lnTo>
                    <a:pt x="12700" y="48768"/>
                  </a:lnTo>
                  <a:lnTo>
                    <a:pt x="5588" y="42672"/>
                  </a:lnTo>
                  <a:lnTo>
                    <a:pt x="0" y="48768"/>
                  </a:lnTo>
                  <a:lnTo>
                    <a:pt x="4191" y="53340"/>
                  </a:lnTo>
                  <a:lnTo>
                    <a:pt x="9906" y="56388"/>
                  </a:lnTo>
                  <a:lnTo>
                    <a:pt x="19812" y="59436"/>
                  </a:lnTo>
                  <a:lnTo>
                    <a:pt x="26797" y="56388"/>
                  </a:lnTo>
                  <a:lnTo>
                    <a:pt x="35306" y="54864"/>
                  </a:lnTo>
                  <a:lnTo>
                    <a:pt x="37401" y="50292"/>
                  </a:lnTo>
                  <a:lnTo>
                    <a:pt x="38100" y="48768"/>
                  </a:lnTo>
                  <a:lnTo>
                    <a:pt x="38100" y="35052"/>
                  </a:lnTo>
                  <a:lnTo>
                    <a:pt x="35306" y="32004"/>
                  </a:lnTo>
                  <a:lnTo>
                    <a:pt x="29591" y="28956"/>
                  </a:lnTo>
                  <a:lnTo>
                    <a:pt x="22606" y="25908"/>
                  </a:lnTo>
                  <a:lnTo>
                    <a:pt x="12700" y="21336"/>
                  </a:lnTo>
                  <a:lnTo>
                    <a:pt x="11303" y="19812"/>
                  </a:lnTo>
                  <a:lnTo>
                    <a:pt x="11303" y="13716"/>
                  </a:lnTo>
                  <a:lnTo>
                    <a:pt x="12700" y="12192"/>
                  </a:lnTo>
                  <a:lnTo>
                    <a:pt x="18288" y="10668"/>
                  </a:lnTo>
                  <a:lnTo>
                    <a:pt x="25400" y="12192"/>
                  </a:lnTo>
                  <a:lnTo>
                    <a:pt x="32512" y="15240"/>
                  </a:lnTo>
                  <a:lnTo>
                    <a:pt x="38100" y="10668"/>
                  </a:lnTo>
                  <a:close/>
                </a:path>
                <a:path w="234950" h="59689">
                  <a:moveTo>
                    <a:pt x="102120" y="15240"/>
                  </a:moveTo>
                  <a:lnTo>
                    <a:pt x="93611" y="15240"/>
                  </a:lnTo>
                  <a:lnTo>
                    <a:pt x="85229" y="45720"/>
                  </a:lnTo>
                  <a:lnTo>
                    <a:pt x="76720" y="15240"/>
                  </a:lnTo>
                  <a:lnTo>
                    <a:pt x="69608" y="15240"/>
                  </a:lnTo>
                  <a:lnTo>
                    <a:pt x="62623" y="45720"/>
                  </a:lnTo>
                  <a:lnTo>
                    <a:pt x="52717" y="15240"/>
                  </a:lnTo>
                  <a:lnTo>
                    <a:pt x="44208" y="15240"/>
                  </a:lnTo>
                  <a:lnTo>
                    <a:pt x="56908" y="59436"/>
                  </a:lnTo>
                  <a:lnTo>
                    <a:pt x="64020" y="59436"/>
                  </a:lnTo>
                  <a:lnTo>
                    <a:pt x="73926" y="28956"/>
                  </a:lnTo>
                  <a:lnTo>
                    <a:pt x="82308" y="59436"/>
                  </a:lnTo>
                  <a:lnTo>
                    <a:pt x="89420" y="59436"/>
                  </a:lnTo>
                  <a:lnTo>
                    <a:pt x="102120" y="15240"/>
                  </a:lnTo>
                  <a:close/>
                </a:path>
                <a:path w="234950" h="59689">
                  <a:moveTo>
                    <a:pt x="120396" y="15240"/>
                  </a:moveTo>
                  <a:lnTo>
                    <a:pt x="109728" y="15240"/>
                  </a:lnTo>
                  <a:lnTo>
                    <a:pt x="109728" y="59436"/>
                  </a:lnTo>
                  <a:lnTo>
                    <a:pt x="120396" y="59436"/>
                  </a:lnTo>
                  <a:lnTo>
                    <a:pt x="120396" y="15240"/>
                  </a:lnTo>
                  <a:close/>
                </a:path>
                <a:path w="234950" h="59689">
                  <a:moveTo>
                    <a:pt x="120396" y="1524"/>
                  </a:moveTo>
                  <a:lnTo>
                    <a:pt x="109728" y="1524"/>
                  </a:lnTo>
                  <a:lnTo>
                    <a:pt x="109728" y="10668"/>
                  </a:lnTo>
                  <a:lnTo>
                    <a:pt x="120396" y="10668"/>
                  </a:lnTo>
                  <a:lnTo>
                    <a:pt x="120396" y="1524"/>
                  </a:lnTo>
                  <a:close/>
                </a:path>
                <a:path w="234950" h="59689">
                  <a:moveTo>
                    <a:pt x="149352" y="15240"/>
                  </a:moveTo>
                  <a:lnTo>
                    <a:pt x="140716" y="15240"/>
                  </a:lnTo>
                  <a:lnTo>
                    <a:pt x="140716" y="6096"/>
                  </a:lnTo>
                  <a:lnTo>
                    <a:pt x="132207" y="6096"/>
                  </a:lnTo>
                  <a:lnTo>
                    <a:pt x="132207" y="15240"/>
                  </a:lnTo>
                  <a:lnTo>
                    <a:pt x="126492" y="15240"/>
                  </a:lnTo>
                  <a:lnTo>
                    <a:pt x="126492" y="25908"/>
                  </a:lnTo>
                  <a:lnTo>
                    <a:pt x="132207" y="25908"/>
                  </a:lnTo>
                  <a:lnTo>
                    <a:pt x="132207" y="53340"/>
                  </a:lnTo>
                  <a:lnTo>
                    <a:pt x="135001" y="56388"/>
                  </a:lnTo>
                  <a:lnTo>
                    <a:pt x="139319" y="59436"/>
                  </a:lnTo>
                  <a:lnTo>
                    <a:pt x="146431" y="59436"/>
                  </a:lnTo>
                  <a:lnTo>
                    <a:pt x="149352" y="56388"/>
                  </a:lnTo>
                  <a:lnTo>
                    <a:pt x="149352" y="50292"/>
                  </a:lnTo>
                  <a:lnTo>
                    <a:pt x="149352" y="48768"/>
                  </a:lnTo>
                  <a:lnTo>
                    <a:pt x="145034" y="50292"/>
                  </a:lnTo>
                  <a:lnTo>
                    <a:pt x="140716" y="48768"/>
                  </a:lnTo>
                  <a:lnTo>
                    <a:pt x="140716" y="25908"/>
                  </a:lnTo>
                  <a:lnTo>
                    <a:pt x="149352" y="25908"/>
                  </a:lnTo>
                  <a:lnTo>
                    <a:pt x="149352" y="15240"/>
                  </a:lnTo>
                  <a:close/>
                </a:path>
                <a:path w="234950" h="59689">
                  <a:moveTo>
                    <a:pt x="193560" y="24384"/>
                  </a:moveTo>
                  <a:lnTo>
                    <a:pt x="187718" y="18288"/>
                  </a:lnTo>
                  <a:lnTo>
                    <a:pt x="178955" y="15240"/>
                  </a:lnTo>
                  <a:lnTo>
                    <a:pt x="168668" y="18288"/>
                  </a:lnTo>
                  <a:lnTo>
                    <a:pt x="162826" y="21336"/>
                  </a:lnTo>
                  <a:lnTo>
                    <a:pt x="159905" y="28956"/>
                  </a:lnTo>
                  <a:lnTo>
                    <a:pt x="156984" y="38100"/>
                  </a:lnTo>
                  <a:lnTo>
                    <a:pt x="162826" y="53340"/>
                  </a:lnTo>
                  <a:lnTo>
                    <a:pt x="168668" y="56388"/>
                  </a:lnTo>
                  <a:lnTo>
                    <a:pt x="178955" y="59436"/>
                  </a:lnTo>
                  <a:lnTo>
                    <a:pt x="181876" y="59436"/>
                  </a:lnTo>
                  <a:lnTo>
                    <a:pt x="187718" y="56388"/>
                  </a:lnTo>
                  <a:lnTo>
                    <a:pt x="193560" y="50292"/>
                  </a:lnTo>
                  <a:lnTo>
                    <a:pt x="187718" y="45720"/>
                  </a:lnTo>
                  <a:lnTo>
                    <a:pt x="183273" y="48768"/>
                  </a:lnTo>
                  <a:lnTo>
                    <a:pt x="178955" y="50292"/>
                  </a:lnTo>
                  <a:lnTo>
                    <a:pt x="173113" y="48768"/>
                  </a:lnTo>
                  <a:lnTo>
                    <a:pt x="168668" y="47244"/>
                  </a:lnTo>
                  <a:lnTo>
                    <a:pt x="167271" y="42672"/>
                  </a:lnTo>
                  <a:lnTo>
                    <a:pt x="167271" y="32004"/>
                  </a:lnTo>
                  <a:lnTo>
                    <a:pt x="168668" y="27432"/>
                  </a:lnTo>
                  <a:lnTo>
                    <a:pt x="173113" y="25908"/>
                  </a:lnTo>
                  <a:lnTo>
                    <a:pt x="178955" y="24384"/>
                  </a:lnTo>
                  <a:lnTo>
                    <a:pt x="183273" y="25908"/>
                  </a:lnTo>
                  <a:lnTo>
                    <a:pt x="187718" y="28956"/>
                  </a:lnTo>
                  <a:lnTo>
                    <a:pt x="193560" y="24384"/>
                  </a:lnTo>
                  <a:close/>
                </a:path>
                <a:path w="234950" h="59689">
                  <a:moveTo>
                    <a:pt x="234708" y="25908"/>
                  </a:moveTo>
                  <a:lnTo>
                    <a:pt x="231787" y="19812"/>
                  </a:lnTo>
                  <a:lnTo>
                    <a:pt x="227342" y="18288"/>
                  </a:lnTo>
                  <a:lnTo>
                    <a:pt x="221500" y="15240"/>
                  </a:lnTo>
                  <a:lnTo>
                    <a:pt x="217182" y="15240"/>
                  </a:lnTo>
                  <a:lnTo>
                    <a:pt x="208419" y="24384"/>
                  </a:lnTo>
                  <a:lnTo>
                    <a:pt x="208419" y="0"/>
                  </a:lnTo>
                  <a:lnTo>
                    <a:pt x="199656" y="0"/>
                  </a:lnTo>
                  <a:lnTo>
                    <a:pt x="199656" y="59436"/>
                  </a:lnTo>
                  <a:lnTo>
                    <a:pt x="208419" y="59436"/>
                  </a:lnTo>
                  <a:lnTo>
                    <a:pt x="208419" y="28956"/>
                  </a:lnTo>
                  <a:lnTo>
                    <a:pt x="214261" y="25908"/>
                  </a:lnTo>
                  <a:lnTo>
                    <a:pt x="218579" y="24384"/>
                  </a:lnTo>
                  <a:lnTo>
                    <a:pt x="224421" y="27432"/>
                  </a:lnTo>
                  <a:lnTo>
                    <a:pt x="225945" y="28956"/>
                  </a:lnTo>
                  <a:lnTo>
                    <a:pt x="225945" y="59436"/>
                  </a:lnTo>
                  <a:lnTo>
                    <a:pt x="234708" y="59436"/>
                  </a:lnTo>
                  <a:lnTo>
                    <a:pt x="234708" y="25908"/>
                  </a:lnTo>
                  <a:close/>
                </a:path>
              </a:pathLst>
            </a:custGeom>
            <a:solidFill>
              <a:srgbClr val="57585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0" name="object 250"/>
            <p:cNvSpPr/>
            <p:nvPr/>
          </p:nvSpPr>
          <p:spPr>
            <a:xfrm>
              <a:off x="7360919" y="3083052"/>
              <a:ext cx="3115310" cy="0"/>
            </a:xfrm>
            <a:custGeom>
              <a:avLst/>
              <a:gdLst/>
              <a:ahLst/>
              <a:cxnLst/>
              <a:rect l="l" t="t" r="r" b="b"/>
              <a:pathLst>
                <a:path w="3115309">
                  <a:moveTo>
                    <a:pt x="0" y="0"/>
                  </a:moveTo>
                  <a:lnTo>
                    <a:pt x="3115056" y="0"/>
                  </a:lnTo>
                </a:path>
              </a:pathLst>
            </a:custGeom>
            <a:ln w="15239">
              <a:solidFill>
                <a:srgbClr val="9294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1" name="object 251"/>
            <p:cNvSpPr/>
            <p:nvPr/>
          </p:nvSpPr>
          <p:spPr>
            <a:xfrm>
              <a:off x="7804404" y="3086099"/>
              <a:ext cx="0" cy="111760"/>
            </a:xfrm>
            <a:custGeom>
              <a:avLst/>
              <a:gdLst/>
              <a:ahLst/>
              <a:cxnLst/>
              <a:rect l="l" t="t" r="r" b="b"/>
              <a:pathLst>
                <a:path h="111760">
                  <a:moveTo>
                    <a:pt x="0" y="0"/>
                  </a:moveTo>
                  <a:lnTo>
                    <a:pt x="0" y="111252"/>
                  </a:lnTo>
                </a:path>
              </a:pathLst>
            </a:custGeom>
            <a:ln w="15239">
              <a:solidFill>
                <a:srgbClr val="9294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2" name="object 252"/>
            <p:cNvSpPr/>
            <p:nvPr/>
          </p:nvSpPr>
          <p:spPr>
            <a:xfrm>
              <a:off x="7629144" y="3197352"/>
              <a:ext cx="349250" cy="169545"/>
            </a:xfrm>
            <a:custGeom>
              <a:avLst/>
              <a:gdLst/>
              <a:ahLst/>
              <a:cxnLst/>
              <a:rect l="l" t="t" r="r" b="b"/>
              <a:pathLst>
                <a:path w="349250" h="169545">
                  <a:moveTo>
                    <a:pt x="348996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348996" y="169163"/>
                  </a:lnTo>
                  <a:lnTo>
                    <a:pt x="348996" y="0"/>
                  </a:lnTo>
                  <a:close/>
                </a:path>
              </a:pathLst>
            </a:custGeom>
            <a:solidFill>
              <a:srgbClr val="00699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3" name="object 253"/>
            <p:cNvSpPr/>
            <p:nvPr/>
          </p:nvSpPr>
          <p:spPr>
            <a:xfrm>
              <a:off x="7738859" y="3249167"/>
              <a:ext cx="125095" cy="56515"/>
            </a:xfrm>
            <a:custGeom>
              <a:avLst/>
              <a:gdLst/>
              <a:ahLst/>
              <a:cxnLst/>
              <a:rect l="l" t="t" r="r" b="b"/>
              <a:pathLst>
                <a:path w="125095" h="56514">
                  <a:moveTo>
                    <a:pt x="51816" y="0"/>
                  </a:moveTo>
                  <a:lnTo>
                    <a:pt x="41783" y="0"/>
                  </a:lnTo>
                  <a:lnTo>
                    <a:pt x="25908" y="42672"/>
                  </a:lnTo>
                  <a:lnTo>
                    <a:pt x="11557" y="0"/>
                  </a:lnTo>
                  <a:lnTo>
                    <a:pt x="0" y="0"/>
                  </a:lnTo>
                  <a:lnTo>
                    <a:pt x="21590" y="56388"/>
                  </a:lnTo>
                  <a:lnTo>
                    <a:pt x="28829" y="56388"/>
                  </a:lnTo>
                  <a:lnTo>
                    <a:pt x="51816" y="0"/>
                  </a:lnTo>
                  <a:close/>
                </a:path>
                <a:path w="125095" h="56514">
                  <a:moveTo>
                    <a:pt x="105156" y="27444"/>
                  </a:moveTo>
                  <a:lnTo>
                    <a:pt x="102235" y="16776"/>
                  </a:lnTo>
                  <a:lnTo>
                    <a:pt x="97472" y="9156"/>
                  </a:lnTo>
                  <a:lnTo>
                    <a:pt x="96520" y="7632"/>
                  </a:lnTo>
                  <a:lnTo>
                    <a:pt x="95123" y="6438"/>
                  </a:lnTo>
                  <a:lnTo>
                    <a:pt x="95123" y="21348"/>
                  </a:lnTo>
                  <a:lnTo>
                    <a:pt x="95123" y="35064"/>
                  </a:lnTo>
                  <a:lnTo>
                    <a:pt x="90805" y="41160"/>
                  </a:lnTo>
                  <a:lnTo>
                    <a:pt x="85090" y="44208"/>
                  </a:lnTo>
                  <a:lnTo>
                    <a:pt x="77978" y="47256"/>
                  </a:lnTo>
                  <a:lnTo>
                    <a:pt x="66548" y="47256"/>
                  </a:lnTo>
                  <a:lnTo>
                    <a:pt x="66548" y="9156"/>
                  </a:lnTo>
                  <a:lnTo>
                    <a:pt x="77978" y="9156"/>
                  </a:lnTo>
                  <a:lnTo>
                    <a:pt x="85090" y="12204"/>
                  </a:lnTo>
                  <a:lnTo>
                    <a:pt x="90805" y="15252"/>
                  </a:lnTo>
                  <a:lnTo>
                    <a:pt x="95123" y="21348"/>
                  </a:lnTo>
                  <a:lnTo>
                    <a:pt x="95123" y="6438"/>
                  </a:lnTo>
                  <a:lnTo>
                    <a:pt x="89408" y="1536"/>
                  </a:lnTo>
                  <a:lnTo>
                    <a:pt x="77978" y="12"/>
                  </a:lnTo>
                  <a:lnTo>
                    <a:pt x="57912" y="12"/>
                  </a:lnTo>
                  <a:lnTo>
                    <a:pt x="57912" y="54876"/>
                  </a:lnTo>
                  <a:lnTo>
                    <a:pt x="77978" y="54876"/>
                  </a:lnTo>
                  <a:lnTo>
                    <a:pt x="89408" y="51828"/>
                  </a:lnTo>
                  <a:lnTo>
                    <a:pt x="96520" y="47256"/>
                  </a:lnTo>
                  <a:lnTo>
                    <a:pt x="102235" y="38112"/>
                  </a:lnTo>
                  <a:lnTo>
                    <a:pt x="105156" y="27444"/>
                  </a:lnTo>
                  <a:close/>
                </a:path>
                <a:path w="125095" h="56514">
                  <a:moveTo>
                    <a:pt x="124980" y="0"/>
                  </a:moveTo>
                  <a:lnTo>
                    <a:pt x="115836" y="0"/>
                  </a:lnTo>
                  <a:lnTo>
                    <a:pt x="115836" y="54864"/>
                  </a:lnTo>
                  <a:lnTo>
                    <a:pt x="124980" y="54864"/>
                  </a:lnTo>
                  <a:lnTo>
                    <a:pt x="12498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4" name="object 254"/>
            <p:cNvSpPr/>
            <p:nvPr/>
          </p:nvSpPr>
          <p:spPr>
            <a:xfrm>
              <a:off x="8779764" y="3086099"/>
              <a:ext cx="0" cy="111760"/>
            </a:xfrm>
            <a:custGeom>
              <a:avLst/>
              <a:gdLst/>
              <a:ahLst/>
              <a:cxnLst/>
              <a:rect l="l" t="t" r="r" b="b"/>
              <a:pathLst>
                <a:path h="111760">
                  <a:moveTo>
                    <a:pt x="0" y="0"/>
                  </a:moveTo>
                  <a:lnTo>
                    <a:pt x="0" y="111252"/>
                  </a:lnTo>
                </a:path>
              </a:pathLst>
            </a:custGeom>
            <a:ln w="15239">
              <a:solidFill>
                <a:srgbClr val="9294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5" name="object 255"/>
            <p:cNvSpPr/>
            <p:nvPr/>
          </p:nvSpPr>
          <p:spPr>
            <a:xfrm>
              <a:off x="8604504" y="3197352"/>
              <a:ext cx="349250" cy="169545"/>
            </a:xfrm>
            <a:custGeom>
              <a:avLst/>
              <a:gdLst/>
              <a:ahLst/>
              <a:cxnLst/>
              <a:rect l="l" t="t" r="r" b="b"/>
              <a:pathLst>
                <a:path w="349250" h="169545">
                  <a:moveTo>
                    <a:pt x="348996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348996" y="169163"/>
                  </a:lnTo>
                  <a:lnTo>
                    <a:pt x="348996" y="0"/>
                  </a:lnTo>
                  <a:close/>
                </a:path>
              </a:pathLst>
            </a:custGeom>
            <a:solidFill>
              <a:srgbClr val="00699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6" name="object 256"/>
            <p:cNvSpPr/>
            <p:nvPr/>
          </p:nvSpPr>
          <p:spPr>
            <a:xfrm>
              <a:off x="8714220" y="3249167"/>
              <a:ext cx="125095" cy="56515"/>
            </a:xfrm>
            <a:custGeom>
              <a:avLst/>
              <a:gdLst/>
              <a:ahLst/>
              <a:cxnLst/>
              <a:rect l="l" t="t" r="r" b="b"/>
              <a:pathLst>
                <a:path w="125095" h="56514">
                  <a:moveTo>
                    <a:pt x="51816" y="0"/>
                  </a:moveTo>
                  <a:lnTo>
                    <a:pt x="40259" y="0"/>
                  </a:lnTo>
                  <a:lnTo>
                    <a:pt x="25908" y="42672"/>
                  </a:lnTo>
                  <a:lnTo>
                    <a:pt x="8636" y="0"/>
                  </a:lnTo>
                  <a:lnTo>
                    <a:pt x="0" y="0"/>
                  </a:lnTo>
                  <a:lnTo>
                    <a:pt x="21590" y="56388"/>
                  </a:lnTo>
                  <a:lnTo>
                    <a:pt x="28829" y="56388"/>
                  </a:lnTo>
                  <a:lnTo>
                    <a:pt x="51816" y="0"/>
                  </a:lnTo>
                  <a:close/>
                </a:path>
                <a:path w="125095" h="56514">
                  <a:moveTo>
                    <a:pt x="105168" y="27444"/>
                  </a:moveTo>
                  <a:lnTo>
                    <a:pt x="103771" y="16776"/>
                  </a:lnTo>
                  <a:lnTo>
                    <a:pt x="99009" y="9156"/>
                  </a:lnTo>
                  <a:lnTo>
                    <a:pt x="98056" y="7632"/>
                  </a:lnTo>
                  <a:lnTo>
                    <a:pt x="95135" y="5867"/>
                  </a:lnTo>
                  <a:lnTo>
                    <a:pt x="95135" y="27444"/>
                  </a:lnTo>
                  <a:lnTo>
                    <a:pt x="93738" y="35064"/>
                  </a:lnTo>
                  <a:lnTo>
                    <a:pt x="90817" y="41160"/>
                  </a:lnTo>
                  <a:lnTo>
                    <a:pt x="85102" y="44208"/>
                  </a:lnTo>
                  <a:lnTo>
                    <a:pt x="77990" y="47256"/>
                  </a:lnTo>
                  <a:lnTo>
                    <a:pt x="67957" y="47256"/>
                  </a:lnTo>
                  <a:lnTo>
                    <a:pt x="67957" y="9156"/>
                  </a:lnTo>
                  <a:lnTo>
                    <a:pt x="77990" y="9156"/>
                  </a:lnTo>
                  <a:lnTo>
                    <a:pt x="85102" y="12204"/>
                  </a:lnTo>
                  <a:lnTo>
                    <a:pt x="90817" y="15252"/>
                  </a:lnTo>
                  <a:lnTo>
                    <a:pt x="93738" y="21348"/>
                  </a:lnTo>
                  <a:lnTo>
                    <a:pt x="95135" y="27444"/>
                  </a:lnTo>
                  <a:lnTo>
                    <a:pt x="95135" y="5867"/>
                  </a:lnTo>
                  <a:lnTo>
                    <a:pt x="88023" y="1536"/>
                  </a:lnTo>
                  <a:lnTo>
                    <a:pt x="77990" y="12"/>
                  </a:lnTo>
                  <a:lnTo>
                    <a:pt x="59448" y="12"/>
                  </a:lnTo>
                  <a:lnTo>
                    <a:pt x="59448" y="54876"/>
                  </a:lnTo>
                  <a:lnTo>
                    <a:pt x="77990" y="54876"/>
                  </a:lnTo>
                  <a:lnTo>
                    <a:pt x="88023" y="51828"/>
                  </a:lnTo>
                  <a:lnTo>
                    <a:pt x="98056" y="47256"/>
                  </a:lnTo>
                  <a:lnTo>
                    <a:pt x="103771" y="38112"/>
                  </a:lnTo>
                  <a:lnTo>
                    <a:pt x="105168" y="27444"/>
                  </a:lnTo>
                  <a:close/>
                </a:path>
                <a:path w="125095" h="56514">
                  <a:moveTo>
                    <a:pt x="124980" y="0"/>
                  </a:moveTo>
                  <a:lnTo>
                    <a:pt x="117360" y="0"/>
                  </a:lnTo>
                  <a:lnTo>
                    <a:pt x="117360" y="54864"/>
                  </a:lnTo>
                  <a:lnTo>
                    <a:pt x="124980" y="54864"/>
                  </a:lnTo>
                  <a:lnTo>
                    <a:pt x="12498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7" name="object 257"/>
            <p:cNvSpPr/>
            <p:nvPr/>
          </p:nvSpPr>
          <p:spPr>
            <a:xfrm>
              <a:off x="9755123" y="3086099"/>
              <a:ext cx="0" cy="111760"/>
            </a:xfrm>
            <a:custGeom>
              <a:avLst/>
              <a:gdLst/>
              <a:ahLst/>
              <a:cxnLst/>
              <a:rect l="l" t="t" r="r" b="b"/>
              <a:pathLst>
                <a:path h="111760">
                  <a:moveTo>
                    <a:pt x="0" y="0"/>
                  </a:moveTo>
                  <a:lnTo>
                    <a:pt x="0" y="111252"/>
                  </a:lnTo>
                </a:path>
              </a:pathLst>
            </a:custGeom>
            <a:ln w="15239">
              <a:solidFill>
                <a:srgbClr val="9294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8" name="object 258"/>
            <p:cNvSpPr/>
            <p:nvPr/>
          </p:nvSpPr>
          <p:spPr>
            <a:xfrm>
              <a:off x="9581388" y="3197352"/>
              <a:ext cx="346075" cy="169545"/>
            </a:xfrm>
            <a:custGeom>
              <a:avLst/>
              <a:gdLst/>
              <a:ahLst/>
              <a:cxnLst/>
              <a:rect l="l" t="t" r="r" b="b"/>
              <a:pathLst>
                <a:path w="346075" h="169545">
                  <a:moveTo>
                    <a:pt x="345948" y="0"/>
                  </a:moveTo>
                  <a:lnTo>
                    <a:pt x="0" y="0"/>
                  </a:lnTo>
                  <a:lnTo>
                    <a:pt x="0" y="169163"/>
                  </a:lnTo>
                  <a:lnTo>
                    <a:pt x="345948" y="169163"/>
                  </a:lnTo>
                  <a:lnTo>
                    <a:pt x="345948" y="0"/>
                  </a:lnTo>
                  <a:close/>
                </a:path>
              </a:pathLst>
            </a:custGeom>
            <a:solidFill>
              <a:srgbClr val="00699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9" name="object 259"/>
            <p:cNvSpPr/>
            <p:nvPr/>
          </p:nvSpPr>
          <p:spPr>
            <a:xfrm>
              <a:off x="9691103" y="3249167"/>
              <a:ext cx="125095" cy="56515"/>
            </a:xfrm>
            <a:custGeom>
              <a:avLst/>
              <a:gdLst/>
              <a:ahLst/>
              <a:cxnLst/>
              <a:rect l="l" t="t" r="r" b="b"/>
              <a:pathLst>
                <a:path w="125095" h="56514">
                  <a:moveTo>
                    <a:pt x="48768" y="0"/>
                  </a:moveTo>
                  <a:lnTo>
                    <a:pt x="40132" y="0"/>
                  </a:lnTo>
                  <a:lnTo>
                    <a:pt x="25781" y="42672"/>
                  </a:lnTo>
                  <a:lnTo>
                    <a:pt x="8636" y="0"/>
                  </a:lnTo>
                  <a:lnTo>
                    <a:pt x="0" y="0"/>
                  </a:lnTo>
                  <a:lnTo>
                    <a:pt x="20066" y="56388"/>
                  </a:lnTo>
                  <a:lnTo>
                    <a:pt x="28702" y="56388"/>
                  </a:lnTo>
                  <a:lnTo>
                    <a:pt x="48768" y="0"/>
                  </a:lnTo>
                  <a:close/>
                </a:path>
                <a:path w="125095" h="56514">
                  <a:moveTo>
                    <a:pt x="105168" y="27444"/>
                  </a:moveTo>
                  <a:lnTo>
                    <a:pt x="103771" y="16776"/>
                  </a:lnTo>
                  <a:lnTo>
                    <a:pt x="99009" y="9156"/>
                  </a:lnTo>
                  <a:lnTo>
                    <a:pt x="98056" y="7632"/>
                  </a:lnTo>
                  <a:lnTo>
                    <a:pt x="95135" y="5867"/>
                  </a:lnTo>
                  <a:lnTo>
                    <a:pt x="95135" y="27444"/>
                  </a:lnTo>
                  <a:lnTo>
                    <a:pt x="93738" y="35064"/>
                  </a:lnTo>
                  <a:lnTo>
                    <a:pt x="90817" y="41160"/>
                  </a:lnTo>
                  <a:lnTo>
                    <a:pt x="85102" y="44208"/>
                  </a:lnTo>
                  <a:lnTo>
                    <a:pt x="77990" y="47256"/>
                  </a:lnTo>
                  <a:lnTo>
                    <a:pt x="66560" y="47256"/>
                  </a:lnTo>
                  <a:lnTo>
                    <a:pt x="66560" y="9156"/>
                  </a:lnTo>
                  <a:lnTo>
                    <a:pt x="77990" y="9156"/>
                  </a:lnTo>
                  <a:lnTo>
                    <a:pt x="85102" y="12204"/>
                  </a:lnTo>
                  <a:lnTo>
                    <a:pt x="90817" y="15252"/>
                  </a:lnTo>
                  <a:lnTo>
                    <a:pt x="93738" y="21348"/>
                  </a:lnTo>
                  <a:lnTo>
                    <a:pt x="95135" y="27444"/>
                  </a:lnTo>
                  <a:lnTo>
                    <a:pt x="95135" y="5867"/>
                  </a:lnTo>
                  <a:lnTo>
                    <a:pt x="88023" y="1536"/>
                  </a:lnTo>
                  <a:lnTo>
                    <a:pt x="77990" y="12"/>
                  </a:lnTo>
                  <a:lnTo>
                    <a:pt x="59448" y="12"/>
                  </a:lnTo>
                  <a:lnTo>
                    <a:pt x="59448" y="54876"/>
                  </a:lnTo>
                  <a:lnTo>
                    <a:pt x="77990" y="54876"/>
                  </a:lnTo>
                  <a:lnTo>
                    <a:pt x="88023" y="51828"/>
                  </a:lnTo>
                  <a:lnTo>
                    <a:pt x="98056" y="47256"/>
                  </a:lnTo>
                  <a:lnTo>
                    <a:pt x="103771" y="38112"/>
                  </a:lnTo>
                  <a:lnTo>
                    <a:pt x="105168" y="27444"/>
                  </a:lnTo>
                  <a:close/>
                </a:path>
                <a:path w="125095" h="56514">
                  <a:moveTo>
                    <a:pt x="124980" y="0"/>
                  </a:moveTo>
                  <a:lnTo>
                    <a:pt x="115836" y="0"/>
                  </a:lnTo>
                  <a:lnTo>
                    <a:pt x="115836" y="54864"/>
                  </a:lnTo>
                  <a:lnTo>
                    <a:pt x="124980" y="54864"/>
                  </a:lnTo>
                  <a:lnTo>
                    <a:pt x="12498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0" name="object 260"/>
            <p:cNvSpPr/>
            <p:nvPr/>
          </p:nvSpPr>
          <p:spPr>
            <a:xfrm>
              <a:off x="8241792" y="2968751"/>
              <a:ext cx="0" cy="114300"/>
            </a:xfrm>
            <a:custGeom>
              <a:avLst/>
              <a:gdLst/>
              <a:ahLst/>
              <a:cxnLst/>
              <a:rect l="l" t="t" r="r" b="b"/>
              <a:pathLst>
                <a:path h="114300">
                  <a:moveTo>
                    <a:pt x="0" y="0"/>
                  </a:moveTo>
                  <a:lnTo>
                    <a:pt x="0" y="114300"/>
                  </a:lnTo>
                </a:path>
              </a:pathLst>
            </a:custGeom>
            <a:ln w="15239">
              <a:solidFill>
                <a:srgbClr val="9294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1" name="object 261"/>
            <p:cNvSpPr/>
            <p:nvPr/>
          </p:nvSpPr>
          <p:spPr>
            <a:xfrm>
              <a:off x="8066532" y="2801111"/>
              <a:ext cx="349250" cy="167640"/>
            </a:xfrm>
            <a:custGeom>
              <a:avLst/>
              <a:gdLst/>
              <a:ahLst/>
              <a:cxnLst/>
              <a:rect l="l" t="t" r="r" b="b"/>
              <a:pathLst>
                <a:path w="349250" h="167639">
                  <a:moveTo>
                    <a:pt x="348996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348996" y="167639"/>
                  </a:lnTo>
                  <a:lnTo>
                    <a:pt x="348996" y="0"/>
                  </a:lnTo>
                  <a:close/>
                </a:path>
              </a:pathLst>
            </a:custGeom>
            <a:solidFill>
              <a:srgbClr val="00699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2" name="object 262"/>
            <p:cNvSpPr/>
            <p:nvPr/>
          </p:nvSpPr>
          <p:spPr>
            <a:xfrm>
              <a:off x="8177784" y="2852927"/>
              <a:ext cx="123825" cy="53340"/>
            </a:xfrm>
            <a:custGeom>
              <a:avLst/>
              <a:gdLst/>
              <a:ahLst/>
              <a:cxnLst/>
              <a:rect l="l" t="t" r="r" b="b"/>
              <a:pathLst>
                <a:path w="123825" h="53339">
                  <a:moveTo>
                    <a:pt x="50292" y="0"/>
                  </a:moveTo>
                  <a:lnTo>
                    <a:pt x="41656" y="0"/>
                  </a:lnTo>
                  <a:lnTo>
                    <a:pt x="25908" y="41529"/>
                  </a:lnTo>
                  <a:lnTo>
                    <a:pt x="10033" y="0"/>
                  </a:lnTo>
                  <a:lnTo>
                    <a:pt x="0" y="0"/>
                  </a:lnTo>
                  <a:lnTo>
                    <a:pt x="20066" y="53340"/>
                  </a:lnTo>
                  <a:lnTo>
                    <a:pt x="30226" y="53340"/>
                  </a:lnTo>
                  <a:lnTo>
                    <a:pt x="50292" y="0"/>
                  </a:lnTo>
                  <a:close/>
                </a:path>
                <a:path w="123825" h="53339">
                  <a:moveTo>
                    <a:pt x="103619" y="26670"/>
                  </a:moveTo>
                  <a:lnTo>
                    <a:pt x="102222" y="17780"/>
                  </a:lnTo>
                  <a:lnTo>
                    <a:pt x="98183" y="10414"/>
                  </a:lnTo>
                  <a:lnTo>
                    <a:pt x="96507" y="7366"/>
                  </a:lnTo>
                  <a:lnTo>
                    <a:pt x="94983" y="6337"/>
                  </a:lnTo>
                  <a:lnTo>
                    <a:pt x="94983" y="26670"/>
                  </a:lnTo>
                  <a:lnTo>
                    <a:pt x="93586" y="34036"/>
                  </a:lnTo>
                  <a:lnTo>
                    <a:pt x="89268" y="40005"/>
                  </a:lnTo>
                  <a:lnTo>
                    <a:pt x="83680" y="44450"/>
                  </a:lnTo>
                  <a:lnTo>
                    <a:pt x="76441" y="45974"/>
                  </a:lnTo>
                  <a:lnTo>
                    <a:pt x="65011" y="45974"/>
                  </a:lnTo>
                  <a:lnTo>
                    <a:pt x="65011" y="10414"/>
                  </a:lnTo>
                  <a:lnTo>
                    <a:pt x="83680" y="10414"/>
                  </a:lnTo>
                  <a:lnTo>
                    <a:pt x="89268" y="13335"/>
                  </a:lnTo>
                  <a:lnTo>
                    <a:pt x="93586" y="19304"/>
                  </a:lnTo>
                  <a:lnTo>
                    <a:pt x="94983" y="26670"/>
                  </a:lnTo>
                  <a:lnTo>
                    <a:pt x="94983" y="6337"/>
                  </a:lnTo>
                  <a:lnTo>
                    <a:pt x="87871" y="1524"/>
                  </a:lnTo>
                  <a:lnTo>
                    <a:pt x="76441" y="0"/>
                  </a:lnTo>
                  <a:lnTo>
                    <a:pt x="57899" y="0"/>
                  </a:lnTo>
                  <a:lnTo>
                    <a:pt x="57899" y="53340"/>
                  </a:lnTo>
                  <a:lnTo>
                    <a:pt x="76441" y="53340"/>
                  </a:lnTo>
                  <a:lnTo>
                    <a:pt x="87871" y="51816"/>
                  </a:lnTo>
                  <a:lnTo>
                    <a:pt x="96507" y="45974"/>
                  </a:lnTo>
                  <a:lnTo>
                    <a:pt x="102222" y="38481"/>
                  </a:lnTo>
                  <a:lnTo>
                    <a:pt x="103619" y="26670"/>
                  </a:lnTo>
                  <a:close/>
                </a:path>
                <a:path w="123825" h="53339">
                  <a:moveTo>
                    <a:pt x="123444" y="0"/>
                  </a:moveTo>
                  <a:lnTo>
                    <a:pt x="115824" y="0"/>
                  </a:lnTo>
                  <a:lnTo>
                    <a:pt x="115824" y="53340"/>
                  </a:lnTo>
                  <a:lnTo>
                    <a:pt x="123444" y="53340"/>
                  </a:lnTo>
                  <a:lnTo>
                    <a:pt x="12344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3" name="object 263"/>
            <p:cNvSpPr/>
            <p:nvPr/>
          </p:nvSpPr>
          <p:spPr>
            <a:xfrm>
              <a:off x="9217152" y="2968751"/>
              <a:ext cx="0" cy="114300"/>
            </a:xfrm>
            <a:custGeom>
              <a:avLst/>
              <a:gdLst/>
              <a:ahLst/>
              <a:cxnLst/>
              <a:rect l="l" t="t" r="r" b="b"/>
              <a:pathLst>
                <a:path h="114300">
                  <a:moveTo>
                    <a:pt x="0" y="0"/>
                  </a:moveTo>
                  <a:lnTo>
                    <a:pt x="0" y="114300"/>
                  </a:lnTo>
                </a:path>
              </a:pathLst>
            </a:custGeom>
            <a:ln w="15239">
              <a:solidFill>
                <a:srgbClr val="9294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4" name="object 264"/>
            <p:cNvSpPr/>
            <p:nvPr/>
          </p:nvSpPr>
          <p:spPr>
            <a:xfrm>
              <a:off x="9043416" y="2801111"/>
              <a:ext cx="347980" cy="167640"/>
            </a:xfrm>
            <a:custGeom>
              <a:avLst/>
              <a:gdLst/>
              <a:ahLst/>
              <a:cxnLst/>
              <a:rect l="l" t="t" r="r" b="b"/>
              <a:pathLst>
                <a:path w="347979" h="167639">
                  <a:moveTo>
                    <a:pt x="347472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347472" y="167639"/>
                  </a:lnTo>
                  <a:lnTo>
                    <a:pt x="347472" y="0"/>
                  </a:lnTo>
                  <a:close/>
                </a:path>
              </a:pathLst>
            </a:custGeom>
            <a:solidFill>
              <a:srgbClr val="00699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5" name="object 265"/>
            <p:cNvSpPr/>
            <p:nvPr/>
          </p:nvSpPr>
          <p:spPr>
            <a:xfrm>
              <a:off x="9151608" y="2852927"/>
              <a:ext cx="125095" cy="53340"/>
            </a:xfrm>
            <a:custGeom>
              <a:avLst/>
              <a:gdLst/>
              <a:ahLst/>
              <a:cxnLst/>
              <a:rect l="l" t="t" r="r" b="b"/>
              <a:pathLst>
                <a:path w="125095" h="53339">
                  <a:moveTo>
                    <a:pt x="51816" y="0"/>
                  </a:moveTo>
                  <a:lnTo>
                    <a:pt x="43180" y="0"/>
                  </a:lnTo>
                  <a:lnTo>
                    <a:pt x="25908" y="41529"/>
                  </a:lnTo>
                  <a:lnTo>
                    <a:pt x="11557" y="0"/>
                  </a:lnTo>
                  <a:lnTo>
                    <a:pt x="0" y="0"/>
                  </a:lnTo>
                  <a:lnTo>
                    <a:pt x="21590" y="53340"/>
                  </a:lnTo>
                  <a:lnTo>
                    <a:pt x="30226" y="53340"/>
                  </a:lnTo>
                  <a:lnTo>
                    <a:pt x="51816" y="0"/>
                  </a:lnTo>
                  <a:close/>
                </a:path>
                <a:path w="125095" h="53339">
                  <a:moveTo>
                    <a:pt x="106692" y="26670"/>
                  </a:moveTo>
                  <a:lnTo>
                    <a:pt x="103771" y="17780"/>
                  </a:lnTo>
                  <a:lnTo>
                    <a:pt x="99720" y="10414"/>
                  </a:lnTo>
                  <a:lnTo>
                    <a:pt x="98056" y="7366"/>
                  </a:lnTo>
                  <a:lnTo>
                    <a:pt x="96659" y="6223"/>
                  </a:lnTo>
                  <a:lnTo>
                    <a:pt x="96659" y="19304"/>
                  </a:lnTo>
                  <a:lnTo>
                    <a:pt x="96659" y="34036"/>
                  </a:lnTo>
                  <a:lnTo>
                    <a:pt x="92341" y="40005"/>
                  </a:lnTo>
                  <a:lnTo>
                    <a:pt x="86626" y="44450"/>
                  </a:lnTo>
                  <a:lnTo>
                    <a:pt x="79514" y="45974"/>
                  </a:lnTo>
                  <a:lnTo>
                    <a:pt x="68084" y="45974"/>
                  </a:lnTo>
                  <a:lnTo>
                    <a:pt x="68084" y="10414"/>
                  </a:lnTo>
                  <a:lnTo>
                    <a:pt x="86626" y="10414"/>
                  </a:lnTo>
                  <a:lnTo>
                    <a:pt x="92341" y="13335"/>
                  </a:lnTo>
                  <a:lnTo>
                    <a:pt x="96659" y="19304"/>
                  </a:lnTo>
                  <a:lnTo>
                    <a:pt x="96659" y="6223"/>
                  </a:lnTo>
                  <a:lnTo>
                    <a:pt x="90944" y="1524"/>
                  </a:lnTo>
                  <a:lnTo>
                    <a:pt x="79514" y="0"/>
                  </a:lnTo>
                  <a:lnTo>
                    <a:pt x="59448" y="0"/>
                  </a:lnTo>
                  <a:lnTo>
                    <a:pt x="59448" y="53340"/>
                  </a:lnTo>
                  <a:lnTo>
                    <a:pt x="79514" y="53340"/>
                  </a:lnTo>
                  <a:lnTo>
                    <a:pt x="90944" y="51816"/>
                  </a:lnTo>
                  <a:lnTo>
                    <a:pt x="98056" y="45974"/>
                  </a:lnTo>
                  <a:lnTo>
                    <a:pt x="103771" y="38481"/>
                  </a:lnTo>
                  <a:lnTo>
                    <a:pt x="106692" y="26670"/>
                  </a:lnTo>
                  <a:close/>
                </a:path>
                <a:path w="125095" h="53339">
                  <a:moveTo>
                    <a:pt x="124980" y="0"/>
                  </a:moveTo>
                  <a:lnTo>
                    <a:pt x="117360" y="0"/>
                  </a:lnTo>
                  <a:lnTo>
                    <a:pt x="117360" y="53340"/>
                  </a:lnTo>
                  <a:lnTo>
                    <a:pt x="124980" y="53340"/>
                  </a:lnTo>
                  <a:lnTo>
                    <a:pt x="12498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6" name="object 266"/>
            <p:cNvSpPr/>
            <p:nvPr/>
          </p:nvSpPr>
          <p:spPr>
            <a:xfrm>
              <a:off x="10192511" y="2968751"/>
              <a:ext cx="0" cy="114300"/>
            </a:xfrm>
            <a:custGeom>
              <a:avLst/>
              <a:gdLst/>
              <a:ahLst/>
              <a:cxnLst/>
              <a:rect l="l" t="t" r="r" b="b"/>
              <a:pathLst>
                <a:path h="114300">
                  <a:moveTo>
                    <a:pt x="0" y="0"/>
                  </a:moveTo>
                  <a:lnTo>
                    <a:pt x="0" y="114300"/>
                  </a:lnTo>
                </a:path>
              </a:pathLst>
            </a:custGeom>
            <a:ln w="15239">
              <a:solidFill>
                <a:srgbClr val="9294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7" name="object 267"/>
            <p:cNvSpPr/>
            <p:nvPr/>
          </p:nvSpPr>
          <p:spPr>
            <a:xfrm>
              <a:off x="10018776" y="2801111"/>
              <a:ext cx="349250" cy="167640"/>
            </a:xfrm>
            <a:custGeom>
              <a:avLst/>
              <a:gdLst/>
              <a:ahLst/>
              <a:cxnLst/>
              <a:rect l="l" t="t" r="r" b="b"/>
              <a:pathLst>
                <a:path w="349250" h="167639">
                  <a:moveTo>
                    <a:pt x="348996" y="0"/>
                  </a:moveTo>
                  <a:lnTo>
                    <a:pt x="0" y="0"/>
                  </a:lnTo>
                  <a:lnTo>
                    <a:pt x="0" y="167639"/>
                  </a:lnTo>
                  <a:lnTo>
                    <a:pt x="348996" y="167639"/>
                  </a:lnTo>
                  <a:lnTo>
                    <a:pt x="348996" y="0"/>
                  </a:lnTo>
                  <a:close/>
                </a:path>
              </a:pathLst>
            </a:custGeom>
            <a:solidFill>
              <a:srgbClr val="00699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8" name="object 268"/>
            <p:cNvSpPr/>
            <p:nvPr/>
          </p:nvSpPr>
          <p:spPr>
            <a:xfrm>
              <a:off x="10128491" y="2852927"/>
              <a:ext cx="125095" cy="53340"/>
            </a:xfrm>
            <a:custGeom>
              <a:avLst/>
              <a:gdLst/>
              <a:ahLst/>
              <a:cxnLst/>
              <a:rect l="l" t="t" r="r" b="b"/>
              <a:pathLst>
                <a:path w="125095" h="53339">
                  <a:moveTo>
                    <a:pt x="51816" y="0"/>
                  </a:moveTo>
                  <a:lnTo>
                    <a:pt x="40259" y="0"/>
                  </a:lnTo>
                  <a:lnTo>
                    <a:pt x="25908" y="41529"/>
                  </a:lnTo>
                  <a:lnTo>
                    <a:pt x="8636" y="0"/>
                  </a:lnTo>
                  <a:lnTo>
                    <a:pt x="0" y="0"/>
                  </a:lnTo>
                  <a:lnTo>
                    <a:pt x="21590" y="53340"/>
                  </a:lnTo>
                  <a:lnTo>
                    <a:pt x="30226" y="53340"/>
                  </a:lnTo>
                  <a:lnTo>
                    <a:pt x="51816" y="0"/>
                  </a:lnTo>
                  <a:close/>
                </a:path>
                <a:path w="125095" h="53339">
                  <a:moveTo>
                    <a:pt x="105168" y="26670"/>
                  </a:moveTo>
                  <a:lnTo>
                    <a:pt x="103771" y="17780"/>
                  </a:lnTo>
                  <a:lnTo>
                    <a:pt x="99720" y="10414"/>
                  </a:lnTo>
                  <a:lnTo>
                    <a:pt x="98056" y="7366"/>
                  </a:lnTo>
                  <a:lnTo>
                    <a:pt x="96532" y="6337"/>
                  </a:lnTo>
                  <a:lnTo>
                    <a:pt x="96532" y="26670"/>
                  </a:lnTo>
                  <a:lnTo>
                    <a:pt x="93738" y="34036"/>
                  </a:lnTo>
                  <a:lnTo>
                    <a:pt x="90817" y="40005"/>
                  </a:lnTo>
                  <a:lnTo>
                    <a:pt x="85102" y="44450"/>
                  </a:lnTo>
                  <a:lnTo>
                    <a:pt x="77990" y="45974"/>
                  </a:lnTo>
                  <a:lnTo>
                    <a:pt x="67957" y="45974"/>
                  </a:lnTo>
                  <a:lnTo>
                    <a:pt x="67957" y="10414"/>
                  </a:lnTo>
                  <a:lnTo>
                    <a:pt x="85102" y="10414"/>
                  </a:lnTo>
                  <a:lnTo>
                    <a:pt x="90817" y="13335"/>
                  </a:lnTo>
                  <a:lnTo>
                    <a:pt x="93738" y="19304"/>
                  </a:lnTo>
                  <a:lnTo>
                    <a:pt x="96532" y="26670"/>
                  </a:lnTo>
                  <a:lnTo>
                    <a:pt x="96532" y="6337"/>
                  </a:lnTo>
                  <a:lnTo>
                    <a:pt x="89420" y="1524"/>
                  </a:lnTo>
                  <a:lnTo>
                    <a:pt x="77990" y="0"/>
                  </a:lnTo>
                  <a:lnTo>
                    <a:pt x="59448" y="0"/>
                  </a:lnTo>
                  <a:lnTo>
                    <a:pt x="59448" y="53340"/>
                  </a:lnTo>
                  <a:lnTo>
                    <a:pt x="77990" y="53340"/>
                  </a:lnTo>
                  <a:lnTo>
                    <a:pt x="89420" y="51816"/>
                  </a:lnTo>
                  <a:lnTo>
                    <a:pt x="98056" y="45974"/>
                  </a:lnTo>
                  <a:lnTo>
                    <a:pt x="103771" y="38481"/>
                  </a:lnTo>
                  <a:lnTo>
                    <a:pt x="105168" y="26670"/>
                  </a:lnTo>
                  <a:close/>
                </a:path>
                <a:path w="125095" h="53339">
                  <a:moveTo>
                    <a:pt x="124980" y="0"/>
                  </a:moveTo>
                  <a:lnTo>
                    <a:pt x="115836" y="0"/>
                  </a:lnTo>
                  <a:lnTo>
                    <a:pt x="115836" y="53340"/>
                  </a:lnTo>
                  <a:lnTo>
                    <a:pt x="124980" y="53340"/>
                  </a:lnTo>
                  <a:lnTo>
                    <a:pt x="12498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9" name="object 269"/>
            <p:cNvSpPr/>
            <p:nvPr/>
          </p:nvSpPr>
          <p:spPr>
            <a:xfrm>
              <a:off x="6624828" y="3208019"/>
              <a:ext cx="502920" cy="532130"/>
            </a:xfrm>
            <a:custGeom>
              <a:avLst/>
              <a:gdLst/>
              <a:ahLst/>
              <a:cxnLst/>
              <a:rect l="l" t="t" r="r" b="b"/>
              <a:pathLst>
                <a:path w="502920" h="532129">
                  <a:moveTo>
                    <a:pt x="502920" y="266700"/>
                  </a:moveTo>
                  <a:lnTo>
                    <a:pt x="501523" y="294005"/>
                  </a:lnTo>
                  <a:lnTo>
                    <a:pt x="497205" y="318262"/>
                  </a:lnTo>
                  <a:lnTo>
                    <a:pt x="491490" y="343916"/>
                  </a:lnTo>
                  <a:lnTo>
                    <a:pt x="482854" y="369697"/>
                  </a:lnTo>
                  <a:lnTo>
                    <a:pt x="471424" y="392430"/>
                  </a:lnTo>
                  <a:lnTo>
                    <a:pt x="461391" y="413639"/>
                  </a:lnTo>
                  <a:lnTo>
                    <a:pt x="429895" y="454533"/>
                  </a:lnTo>
                  <a:lnTo>
                    <a:pt x="392557" y="486409"/>
                  </a:lnTo>
                  <a:lnTo>
                    <a:pt x="348234" y="510667"/>
                  </a:lnTo>
                  <a:lnTo>
                    <a:pt x="326644" y="521208"/>
                  </a:lnTo>
                  <a:lnTo>
                    <a:pt x="302387" y="525780"/>
                  </a:lnTo>
                  <a:lnTo>
                    <a:pt x="276479" y="530352"/>
                  </a:lnTo>
                  <a:lnTo>
                    <a:pt x="250698" y="531876"/>
                  </a:lnTo>
                  <a:lnTo>
                    <a:pt x="199136" y="525780"/>
                  </a:lnTo>
                  <a:lnTo>
                    <a:pt x="153289" y="510667"/>
                  </a:lnTo>
                  <a:lnTo>
                    <a:pt x="110363" y="486409"/>
                  </a:lnTo>
                  <a:lnTo>
                    <a:pt x="73025" y="454533"/>
                  </a:lnTo>
                  <a:lnTo>
                    <a:pt x="41529" y="413639"/>
                  </a:lnTo>
                  <a:lnTo>
                    <a:pt x="20066" y="369697"/>
                  </a:lnTo>
                  <a:lnTo>
                    <a:pt x="10033" y="343916"/>
                  </a:lnTo>
                  <a:lnTo>
                    <a:pt x="4318" y="318262"/>
                  </a:lnTo>
                  <a:lnTo>
                    <a:pt x="0" y="294005"/>
                  </a:lnTo>
                  <a:lnTo>
                    <a:pt x="0" y="266700"/>
                  </a:lnTo>
                  <a:lnTo>
                    <a:pt x="0" y="239395"/>
                  </a:lnTo>
                  <a:lnTo>
                    <a:pt x="4318" y="212090"/>
                  </a:lnTo>
                  <a:lnTo>
                    <a:pt x="10033" y="186436"/>
                  </a:lnTo>
                  <a:lnTo>
                    <a:pt x="20066" y="160655"/>
                  </a:lnTo>
                  <a:lnTo>
                    <a:pt x="28702" y="137922"/>
                  </a:lnTo>
                  <a:lnTo>
                    <a:pt x="55880" y="95504"/>
                  </a:lnTo>
                  <a:lnTo>
                    <a:pt x="91694" y="60578"/>
                  </a:lnTo>
                  <a:lnTo>
                    <a:pt x="131826" y="30353"/>
                  </a:lnTo>
                  <a:lnTo>
                    <a:pt x="176276" y="12064"/>
                  </a:lnTo>
                  <a:lnTo>
                    <a:pt x="199136" y="3047"/>
                  </a:lnTo>
                  <a:lnTo>
                    <a:pt x="224917" y="0"/>
                  </a:lnTo>
                  <a:lnTo>
                    <a:pt x="250698" y="0"/>
                  </a:lnTo>
                  <a:lnTo>
                    <a:pt x="276479" y="0"/>
                  </a:lnTo>
                  <a:lnTo>
                    <a:pt x="302387" y="3047"/>
                  </a:lnTo>
                  <a:lnTo>
                    <a:pt x="326644" y="12064"/>
                  </a:lnTo>
                  <a:lnTo>
                    <a:pt x="348234" y="19685"/>
                  </a:lnTo>
                  <a:lnTo>
                    <a:pt x="392557" y="43942"/>
                  </a:lnTo>
                  <a:lnTo>
                    <a:pt x="429895" y="77343"/>
                  </a:lnTo>
                  <a:lnTo>
                    <a:pt x="461391" y="116713"/>
                  </a:lnTo>
                  <a:lnTo>
                    <a:pt x="471424" y="137922"/>
                  </a:lnTo>
                  <a:lnTo>
                    <a:pt x="482854" y="160655"/>
                  </a:lnTo>
                  <a:lnTo>
                    <a:pt x="491490" y="186436"/>
                  </a:lnTo>
                  <a:lnTo>
                    <a:pt x="497205" y="212090"/>
                  </a:lnTo>
                  <a:lnTo>
                    <a:pt x="501523" y="239395"/>
                  </a:lnTo>
                  <a:lnTo>
                    <a:pt x="502920" y="266700"/>
                  </a:lnTo>
                  <a:close/>
                </a:path>
              </a:pathLst>
            </a:custGeom>
            <a:ln w="15239">
              <a:solidFill>
                <a:srgbClr val="00699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0" name="object 270"/>
            <p:cNvSpPr/>
            <p:nvPr/>
          </p:nvSpPr>
          <p:spPr>
            <a:xfrm>
              <a:off x="6874764" y="3320796"/>
              <a:ext cx="0" cy="306705"/>
            </a:xfrm>
            <a:custGeom>
              <a:avLst/>
              <a:gdLst/>
              <a:ahLst/>
              <a:cxnLst/>
              <a:rect l="l" t="t" r="r" b="b"/>
              <a:pathLst>
                <a:path h="306704">
                  <a:moveTo>
                    <a:pt x="0" y="0"/>
                  </a:moveTo>
                  <a:lnTo>
                    <a:pt x="0" y="306324"/>
                  </a:lnTo>
                </a:path>
              </a:pathLst>
            </a:custGeom>
            <a:ln w="33527">
              <a:solidFill>
                <a:srgbClr val="00699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1" name="object 271"/>
            <p:cNvSpPr/>
            <p:nvPr/>
          </p:nvSpPr>
          <p:spPr>
            <a:xfrm>
              <a:off x="6821411" y="3227831"/>
              <a:ext cx="109855" cy="490855"/>
            </a:xfrm>
            <a:custGeom>
              <a:avLst/>
              <a:gdLst/>
              <a:ahLst/>
              <a:cxnLst/>
              <a:rect l="l" t="t" r="r" b="b"/>
              <a:pathLst>
                <a:path w="109854" h="490854">
                  <a:moveTo>
                    <a:pt x="109728" y="355092"/>
                  </a:moveTo>
                  <a:lnTo>
                    <a:pt x="54102" y="380746"/>
                  </a:lnTo>
                  <a:lnTo>
                    <a:pt x="0" y="355092"/>
                  </a:lnTo>
                  <a:lnTo>
                    <a:pt x="54102" y="490728"/>
                  </a:lnTo>
                  <a:lnTo>
                    <a:pt x="109728" y="355092"/>
                  </a:lnTo>
                  <a:close/>
                </a:path>
                <a:path w="109854" h="490854">
                  <a:moveTo>
                    <a:pt x="109728" y="137160"/>
                  </a:moveTo>
                  <a:lnTo>
                    <a:pt x="54102" y="0"/>
                  </a:lnTo>
                  <a:lnTo>
                    <a:pt x="0" y="137160"/>
                  </a:lnTo>
                  <a:lnTo>
                    <a:pt x="54102" y="112776"/>
                  </a:lnTo>
                  <a:lnTo>
                    <a:pt x="109728" y="137160"/>
                  </a:lnTo>
                  <a:close/>
                </a:path>
              </a:pathLst>
            </a:custGeom>
            <a:solidFill>
              <a:srgbClr val="00699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2" name="object 272"/>
            <p:cNvSpPr/>
            <p:nvPr/>
          </p:nvSpPr>
          <p:spPr>
            <a:xfrm>
              <a:off x="6626352" y="3474719"/>
              <a:ext cx="142240" cy="0"/>
            </a:xfrm>
            <a:custGeom>
              <a:avLst/>
              <a:gdLst/>
              <a:ahLst/>
              <a:cxnLst/>
              <a:rect l="l" t="t" r="r" b="b"/>
              <a:pathLst>
                <a:path w="142240">
                  <a:moveTo>
                    <a:pt x="0" y="0"/>
                  </a:moveTo>
                  <a:lnTo>
                    <a:pt x="141732" y="0"/>
                  </a:lnTo>
                </a:path>
              </a:pathLst>
            </a:custGeom>
            <a:ln w="33527">
              <a:solidFill>
                <a:srgbClr val="00699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3" name="object 273"/>
            <p:cNvSpPr/>
            <p:nvPr/>
          </p:nvSpPr>
          <p:spPr>
            <a:xfrm>
              <a:off x="6725412" y="3415283"/>
              <a:ext cx="129539" cy="116205"/>
            </a:xfrm>
            <a:custGeom>
              <a:avLst/>
              <a:gdLst/>
              <a:ahLst/>
              <a:cxnLst/>
              <a:rect l="l" t="t" r="r" b="b"/>
              <a:pathLst>
                <a:path w="129540" h="116204">
                  <a:moveTo>
                    <a:pt x="0" y="0"/>
                  </a:moveTo>
                  <a:lnTo>
                    <a:pt x="24257" y="59436"/>
                  </a:lnTo>
                  <a:lnTo>
                    <a:pt x="0" y="115824"/>
                  </a:lnTo>
                  <a:lnTo>
                    <a:pt x="129539" y="594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699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4" name="object 274"/>
            <p:cNvSpPr/>
            <p:nvPr/>
          </p:nvSpPr>
          <p:spPr>
            <a:xfrm>
              <a:off x="6990587" y="3474719"/>
              <a:ext cx="139065" cy="0"/>
            </a:xfrm>
            <a:custGeom>
              <a:avLst/>
              <a:gdLst/>
              <a:ahLst/>
              <a:cxnLst/>
              <a:rect l="l" t="t" r="r" b="b"/>
              <a:pathLst>
                <a:path w="139065">
                  <a:moveTo>
                    <a:pt x="138683" y="0"/>
                  </a:moveTo>
                  <a:lnTo>
                    <a:pt x="0" y="0"/>
                  </a:lnTo>
                </a:path>
              </a:pathLst>
            </a:custGeom>
            <a:ln w="33527">
              <a:solidFill>
                <a:srgbClr val="00699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5" name="object 275"/>
            <p:cNvSpPr/>
            <p:nvPr/>
          </p:nvSpPr>
          <p:spPr>
            <a:xfrm>
              <a:off x="6900672" y="3415284"/>
              <a:ext cx="129539" cy="116205"/>
            </a:xfrm>
            <a:custGeom>
              <a:avLst/>
              <a:gdLst/>
              <a:ahLst/>
              <a:cxnLst/>
              <a:rect l="l" t="t" r="r" b="b"/>
              <a:pathLst>
                <a:path w="129540" h="116204">
                  <a:moveTo>
                    <a:pt x="129540" y="0"/>
                  </a:moveTo>
                  <a:lnTo>
                    <a:pt x="0" y="59436"/>
                  </a:lnTo>
                  <a:lnTo>
                    <a:pt x="129540" y="115823"/>
                  </a:lnTo>
                  <a:lnTo>
                    <a:pt x="107950" y="59436"/>
                  </a:lnTo>
                  <a:lnTo>
                    <a:pt x="129540" y="0"/>
                  </a:lnTo>
                  <a:close/>
                </a:path>
              </a:pathLst>
            </a:custGeom>
            <a:solidFill>
              <a:srgbClr val="00699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6" name="object 276"/>
            <p:cNvSpPr/>
            <p:nvPr/>
          </p:nvSpPr>
          <p:spPr>
            <a:xfrm>
              <a:off x="10939271" y="3977639"/>
              <a:ext cx="894715" cy="521334"/>
            </a:xfrm>
            <a:custGeom>
              <a:avLst/>
              <a:gdLst/>
              <a:ahLst/>
              <a:cxnLst/>
              <a:rect l="l" t="t" r="r" b="b"/>
              <a:pathLst>
                <a:path w="894715" h="521335">
                  <a:moveTo>
                    <a:pt x="199263" y="145415"/>
                  </a:moveTo>
                  <a:lnTo>
                    <a:pt x="159131" y="145415"/>
                  </a:lnTo>
                  <a:lnTo>
                    <a:pt x="140462" y="146939"/>
                  </a:lnTo>
                  <a:lnTo>
                    <a:pt x="124714" y="153035"/>
                  </a:lnTo>
                  <a:lnTo>
                    <a:pt x="107568" y="159131"/>
                  </a:lnTo>
                  <a:lnTo>
                    <a:pt x="93218" y="166624"/>
                  </a:lnTo>
                  <a:lnTo>
                    <a:pt x="78867" y="177292"/>
                  </a:lnTo>
                  <a:lnTo>
                    <a:pt x="63119" y="187833"/>
                  </a:lnTo>
                  <a:lnTo>
                    <a:pt x="30098" y="227330"/>
                  </a:lnTo>
                  <a:lnTo>
                    <a:pt x="14351" y="260604"/>
                  </a:lnTo>
                  <a:lnTo>
                    <a:pt x="7112" y="277241"/>
                  </a:lnTo>
                  <a:lnTo>
                    <a:pt x="2921" y="295402"/>
                  </a:lnTo>
                  <a:lnTo>
                    <a:pt x="0" y="315087"/>
                  </a:lnTo>
                  <a:lnTo>
                    <a:pt x="0" y="351536"/>
                  </a:lnTo>
                  <a:lnTo>
                    <a:pt x="14351" y="406019"/>
                  </a:lnTo>
                  <a:lnTo>
                    <a:pt x="40132" y="453009"/>
                  </a:lnTo>
                  <a:lnTo>
                    <a:pt x="50164" y="466725"/>
                  </a:lnTo>
                  <a:lnTo>
                    <a:pt x="63119" y="477266"/>
                  </a:lnTo>
                  <a:lnTo>
                    <a:pt x="78867" y="489331"/>
                  </a:lnTo>
                  <a:lnTo>
                    <a:pt x="107568" y="507619"/>
                  </a:lnTo>
                  <a:lnTo>
                    <a:pt x="124714" y="512064"/>
                  </a:lnTo>
                  <a:lnTo>
                    <a:pt x="140462" y="518160"/>
                  </a:lnTo>
                  <a:lnTo>
                    <a:pt x="159131" y="521208"/>
                  </a:lnTo>
                  <a:lnTo>
                    <a:pt x="775589" y="521208"/>
                  </a:lnTo>
                  <a:lnTo>
                    <a:pt x="802894" y="515112"/>
                  </a:lnTo>
                  <a:lnTo>
                    <a:pt x="827151" y="507619"/>
                  </a:lnTo>
                  <a:lnTo>
                    <a:pt x="837184" y="501523"/>
                  </a:lnTo>
                  <a:lnTo>
                    <a:pt x="848741" y="495427"/>
                  </a:lnTo>
                  <a:lnTo>
                    <a:pt x="855853" y="487934"/>
                  </a:lnTo>
                  <a:lnTo>
                    <a:pt x="865886" y="480314"/>
                  </a:lnTo>
                  <a:lnTo>
                    <a:pt x="873125" y="469646"/>
                  </a:lnTo>
                  <a:lnTo>
                    <a:pt x="878840" y="460629"/>
                  </a:lnTo>
                  <a:lnTo>
                    <a:pt x="883157" y="449961"/>
                  </a:lnTo>
                  <a:lnTo>
                    <a:pt x="887476" y="439420"/>
                  </a:lnTo>
                  <a:lnTo>
                    <a:pt x="893191" y="415163"/>
                  </a:lnTo>
                  <a:lnTo>
                    <a:pt x="894588" y="401574"/>
                  </a:lnTo>
                  <a:lnTo>
                    <a:pt x="894588" y="387858"/>
                  </a:lnTo>
                  <a:lnTo>
                    <a:pt x="893191" y="377317"/>
                  </a:lnTo>
                  <a:lnTo>
                    <a:pt x="891667" y="365125"/>
                  </a:lnTo>
                  <a:lnTo>
                    <a:pt x="887476" y="353060"/>
                  </a:lnTo>
                  <a:lnTo>
                    <a:pt x="883157" y="343916"/>
                  </a:lnTo>
                  <a:lnTo>
                    <a:pt x="878840" y="331851"/>
                  </a:lnTo>
                  <a:lnTo>
                    <a:pt x="870204" y="322707"/>
                  </a:lnTo>
                  <a:lnTo>
                    <a:pt x="861568" y="315087"/>
                  </a:lnTo>
                  <a:lnTo>
                    <a:pt x="853059" y="304546"/>
                  </a:lnTo>
                  <a:lnTo>
                    <a:pt x="841501" y="296926"/>
                  </a:lnTo>
                  <a:lnTo>
                    <a:pt x="830072" y="290957"/>
                  </a:lnTo>
                  <a:lnTo>
                    <a:pt x="823594" y="289433"/>
                  </a:lnTo>
                  <a:lnTo>
                    <a:pt x="724027" y="289433"/>
                  </a:lnTo>
                  <a:lnTo>
                    <a:pt x="729742" y="256032"/>
                  </a:lnTo>
                  <a:lnTo>
                    <a:pt x="731139" y="243967"/>
                  </a:lnTo>
                  <a:lnTo>
                    <a:pt x="731139" y="233299"/>
                  </a:lnTo>
                  <a:lnTo>
                    <a:pt x="718312" y="186309"/>
                  </a:lnTo>
                  <a:lnTo>
                    <a:pt x="712470" y="177292"/>
                  </a:lnTo>
                  <a:lnTo>
                    <a:pt x="706755" y="166624"/>
                  </a:lnTo>
                  <a:lnTo>
                    <a:pt x="699256" y="157607"/>
                  </a:lnTo>
                  <a:lnTo>
                    <a:pt x="243713" y="157607"/>
                  </a:lnTo>
                  <a:lnTo>
                    <a:pt x="222250" y="151511"/>
                  </a:lnTo>
                  <a:lnTo>
                    <a:pt x="199263" y="145415"/>
                  </a:lnTo>
                  <a:close/>
                </a:path>
                <a:path w="894715" h="521335">
                  <a:moveTo>
                    <a:pt x="791337" y="281813"/>
                  </a:moveTo>
                  <a:lnTo>
                    <a:pt x="778510" y="281813"/>
                  </a:lnTo>
                  <a:lnTo>
                    <a:pt x="752602" y="283337"/>
                  </a:lnTo>
                  <a:lnTo>
                    <a:pt x="724027" y="289433"/>
                  </a:lnTo>
                  <a:lnTo>
                    <a:pt x="823594" y="289433"/>
                  </a:lnTo>
                  <a:lnTo>
                    <a:pt x="817118" y="287909"/>
                  </a:lnTo>
                  <a:lnTo>
                    <a:pt x="804291" y="283337"/>
                  </a:lnTo>
                  <a:lnTo>
                    <a:pt x="791337" y="281813"/>
                  </a:lnTo>
                  <a:close/>
                </a:path>
                <a:path w="894715" h="521335">
                  <a:moveTo>
                    <a:pt x="414274" y="0"/>
                  </a:moveTo>
                  <a:lnTo>
                    <a:pt x="387096" y="0"/>
                  </a:lnTo>
                  <a:lnTo>
                    <a:pt x="374142" y="1524"/>
                  </a:lnTo>
                  <a:lnTo>
                    <a:pt x="361315" y="6096"/>
                  </a:lnTo>
                  <a:lnTo>
                    <a:pt x="348361" y="9144"/>
                  </a:lnTo>
                  <a:lnTo>
                    <a:pt x="335407" y="15113"/>
                  </a:lnTo>
                  <a:lnTo>
                    <a:pt x="322580" y="21209"/>
                  </a:lnTo>
                  <a:lnTo>
                    <a:pt x="312547" y="28829"/>
                  </a:lnTo>
                  <a:lnTo>
                    <a:pt x="302514" y="36322"/>
                  </a:lnTo>
                  <a:lnTo>
                    <a:pt x="291084" y="46990"/>
                  </a:lnTo>
                  <a:lnTo>
                    <a:pt x="282448" y="56007"/>
                  </a:lnTo>
                  <a:lnTo>
                    <a:pt x="275209" y="68199"/>
                  </a:lnTo>
                  <a:lnTo>
                    <a:pt x="268097" y="78740"/>
                  </a:lnTo>
                  <a:lnTo>
                    <a:pt x="260858" y="90932"/>
                  </a:lnTo>
                  <a:lnTo>
                    <a:pt x="256667" y="104521"/>
                  </a:lnTo>
                  <a:lnTo>
                    <a:pt x="250825" y="118237"/>
                  </a:lnTo>
                  <a:lnTo>
                    <a:pt x="248031" y="131826"/>
                  </a:lnTo>
                  <a:lnTo>
                    <a:pt x="243713" y="157607"/>
                  </a:lnTo>
                  <a:lnTo>
                    <a:pt x="699256" y="157607"/>
                  </a:lnTo>
                  <a:lnTo>
                    <a:pt x="696722" y="154559"/>
                  </a:lnTo>
                  <a:lnTo>
                    <a:pt x="557657" y="154559"/>
                  </a:lnTo>
                  <a:lnTo>
                    <a:pt x="553339" y="130302"/>
                  </a:lnTo>
                  <a:lnTo>
                    <a:pt x="550545" y="116713"/>
                  </a:lnTo>
                  <a:lnTo>
                    <a:pt x="544830" y="102997"/>
                  </a:lnTo>
                  <a:lnTo>
                    <a:pt x="540512" y="89408"/>
                  </a:lnTo>
                  <a:lnTo>
                    <a:pt x="534797" y="77216"/>
                  </a:lnTo>
                  <a:lnTo>
                    <a:pt x="527558" y="65151"/>
                  </a:lnTo>
                  <a:lnTo>
                    <a:pt x="517525" y="56007"/>
                  </a:lnTo>
                  <a:lnTo>
                    <a:pt x="498856" y="36322"/>
                  </a:lnTo>
                  <a:lnTo>
                    <a:pt x="477393" y="21209"/>
                  </a:lnTo>
                  <a:lnTo>
                    <a:pt x="465963" y="15113"/>
                  </a:lnTo>
                  <a:lnTo>
                    <a:pt x="453009" y="9144"/>
                  </a:lnTo>
                  <a:lnTo>
                    <a:pt x="440181" y="6096"/>
                  </a:lnTo>
                  <a:lnTo>
                    <a:pt x="427228" y="1524"/>
                  </a:lnTo>
                  <a:lnTo>
                    <a:pt x="414274" y="0"/>
                  </a:lnTo>
                  <a:close/>
                </a:path>
                <a:path w="894715" h="521335">
                  <a:moveTo>
                    <a:pt x="637921" y="133350"/>
                  </a:moveTo>
                  <a:lnTo>
                    <a:pt x="625094" y="136398"/>
                  </a:lnTo>
                  <a:lnTo>
                    <a:pt x="609346" y="137922"/>
                  </a:lnTo>
                  <a:lnTo>
                    <a:pt x="596392" y="140970"/>
                  </a:lnTo>
                  <a:lnTo>
                    <a:pt x="582041" y="146939"/>
                  </a:lnTo>
                  <a:lnTo>
                    <a:pt x="557657" y="154559"/>
                  </a:lnTo>
                  <a:lnTo>
                    <a:pt x="696722" y="154559"/>
                  </a:lnTo>
                  <a:lnTo>
                    <a:pt x="680974" y="145415"/>
                  </a:lnTo>
                  <a:lnTo>
                    <a:pt x="672338" y="140970"/>
                  </a:lnTo>
                  <a:lnTo>
                    <a:pt x="660908" y="137922"/>
                  </a:lnTo>
                  <a:lnTo>
                    <a:pt x="650875" y="136398"/>
                  </a:lnTo>
                  <a:lnTo>
                    <a:pt x="637921" y="133350"/>
                  </a:lnTo>
                  <a:close/>
                </a:path>
              </a:pathLst>
            </a:custGeom>
            <a:solidFill>
              <a:srgbClr val="6CB33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7" name="object 277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0893552" y="4575048"/>
              <a:ext cx="460248" cy="91440"/>
            </a:xfrm>
            <a:prstGeom prst="rect">
              <a:avLst/>
            </a:prstGeom>
          </p:spPr>
        </p:pic>
        <p:pic>
          <p:nvPicPr>
            <p:cNvPr id="278" name="object 278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1405616" y="4575048"/>
              <a:ext cx="487679" cy="91439"/>
            </a:xfrm>
            <a:prstGeom prst="rect">
              <a:avLst/>
            </a:prstGeom>
          </p:spPr>
        </p:pic>
        <p:sp>
          <p:nvSpPr>
            <p:cNvPr id="279" name="object 279"/>
            <p:cNvSpPr/>
            <p:nvPr/>
          </p:nvSpPr>
          <p:spPr>
            <a:xfrm>
              <a:off x="6550152" y="4322064"/>
              <a:ext cx="4528185" cy="0"/>
            </a:xfrm>
            <a:custGeom>
              <a:avLst/>
              <a:gdLst/>
              <a:ahLst/>
              <a:cxnLst/>
              <a:rect l="l" t="t" r="r" b="b"/>
              <a:pathLst>
                <a:path w="4528184">
                  <a:moveTo>
                    <a:pt x="0" y="0"/>
                  </a:moveTo>
                  <a:lnTo>
                    <a:pt x="4527804" y="0"/>
                  </a:lnTo>
                </a:path>
              </a:pathLst>
            </a:custGeom>
            <a:ln w="24383">
              <a:solidFill>
                <a:srgbClr val="6CB33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0" name="object 280"/>
            <p:cNvSpPr/>
            <p:nvPr/>
          </p:nvSpPr>
          <p:spPr>
            <a:xfrm>
              <a:off x="6550152" y="4529327"/>
              <a:ext cx="3863340" cy="0"/>
            </a:xfrm>
            <a:custGeom>
              <a:avLst/>
              <a:gdLst/>
              <a:ahLst/>
              <a:cxnLst/>
              <a:rect l="l" t="t" r="r" b="b"/>
              <a:pathLst>
                <a:path w="3863340">
                  <a:moveTo>
                    <a:pt x="0" y="0"/>
                  </a:moveTo>
                  <a:lnTo>
                    <a:pt x="3863340" y="0"/>
                  </a:lnTo>
                </a:path>
              </a:pathLst>
            </a:custGeom>
            <a:ln w="24383">
              <a:solidFill>
                <a:srgbClr val="AABC1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1" name="object 281"/>
            <p:cNvSpPr/>
            <p:nvPr/>
          </p:nvSpPr>
          <p:spPr>
            <a:xfrm>
              <a:off x="6550152" y="4739639"/>
              <a:ext cx="3863340" cy="0"/>
            </a:xfrm>
            <a:custGeom>
              <a:avLst/>
              <a:gdLst/>
              <a:ahLst/>
              <a:cxnLst/>
              <a:rect l="l" t="t" r="r" b="b"/>
              <a:pathLst>
                <a:path w="3863340">
                  <a:moveTo>
                    <a:pt x="0" y="0"/>
                  </a:moveTo>
                  <a:lnTo>
                    <a:pt x="3863340" y="0"/>
                  </a:lnTo>
                </a:path>
              </a:pathLst>
            </a:custGeom>
            <a:ln w="24383">
              <a:solidFill>
                <a:srgbClr val="387B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2" name="object 282"/>
            <p:cNvSpPr/>
            <p:nvPr/>
          </p:nvSpPr>
          <p:spPr>
            <a:xfrm>
              <a:off x="6550152" y="4946904"/>
              <a:ext cx="3863340" cy="0"/>
            </a:xfrm>
            <a:custGeom>
              <a:avLst/>
              <a:gdLst/>
              <a:ahLst/>
              <a:cxnLst/>
              <a:rect l="l" t="t" r="r" b="b"/>
              <a:pathLst>
                <a:path w="3863340">
                  <a:moveTo>
                    <a:pt x="0" y="0"/>
                  </a:moveTo>
                  <a:lnTo>
                    <a:pt x="3863340" y="0"/>
                  </a:lnTo>
                </a:path>
              </a:pathLst>
            </a:custGeom>
            <a:ln w="24383">
              <a:solidFill>
                <a:srgbClr val="73707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3" name="object 283"/>
            <p:cNvSpPr/>
            <p:nvPr/>
          </p:nvSpPr>
          <p:spPr>
            <a:xfrm>
              <a:off x="6550152" y="4113276"/>
              <a:ext cx="3863340" cy="0"/>
            </a:xfrm>
            <a:custGeom>
              <a:avLst/>
              <a:gdLst/>
              <a:ahLst/>
              <a:cxnLst/>
              <a:rect l="l" t="t" r="r" b="b"/>
              <a:pathLst>
                <a:path w="3863340">
                  <a:moveTo>
                    <a:pt x="0" y="0"/>
                  </a:moveTo>
                  <a:lnTo>
                    <a:pt x="3863340" y="0"/>
                  </a:lnTo>
                </a:path>
              </a:pathLst>
            </a:custGeom>
            <a:ln w="24383">
              <a:solidFill>
                <a:srgbClr val="00699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4" name="object 284"/>
            <p:cNvSpPr/>
            <p:nvPr/>
          </p:nvSpPr>
          <p:spPr>
            <a:xfrm>
              <a:off x="6874764" y="3739895"/>
              <a:ext cx="0" cy="373380"/>
            </a:xfrm>
            <a:custGeom>
              <a:avLst/>
              <a:gdLst/>
              <a:ahLst/>
              <a:cxnLst/>
              <a:rect l="l" t="t" r="r" b="b"/>
              <a:pathLst>
                <a:path h="373379">
                  <a:moveTo>
                    <a:pt x="0" y="0"/>
                  </a:moveTo>
                  <a:lnTo>
                    <a:pt x="0" y="373380"/>
                  </a:lnTo>
                </a:path>
              </a:pathLst>
            </a:custGeom>
            <a:ln w="24383">
              <a:solidFill>
                <a:srgbClr val="00699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5" name="object 285"/>
            <p:cNvSpPr/>
            <p:nvPr/>
          </p:nvSpPr>
          <p:spPr>
            <a:xfrm>
              <a:off x="7834883" y="3858767"/>
              <a:ext cx="0" cy="248920"/>
            </a:xfrm>
            <a:custGeom>
              <a:avLst/>
              <a:gdLst/>
              <a:ahLst/>
              <a:cxnLst/>
              <a:rect l="l" t="t" r="r" b="b"/>
              <a:pathLst>
                <a:path h="248920">
                  <a:moveTo>
                    <a:pt x="0" y="0"/>
                  </a:moveTo>
                  <a:lnTo>
                    <a:pt x="0" y="248412"/>
                  </a:lnTo>
                </a:path>
              </a:pathLst>
            </a:custGeom>
            <a:ln w="24383">
              <a:solidFill>
                <a:srgbClr val="00699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6" name="object 286"/>
            <p:cNvSpPr/>
            <p:nvPr/>
          </p:nvSpPr>
          <p:spPr>
            <a:xfrm>
              <a:off x="8735568" y="3858767"/>
              <a:ext cx="0" cy="248920"/>
            </a:xfrm>
            <a:custGeom>
              <a:avLst/>
              <a:gdLst/>
              <a:ahLst/>
              <a:cxnLst/>
              <a:rect l="l" t="t" r="r" b="b"/>
              <a:pathLst>
                <a:path h="248920">
                  <a:moveTo>
                    <a:pt x="0" y="0"/>
                  </a:moveTo>
                  <a:lnTo>
                    <a:pt x="0" y="248412"/>
                  </a:lnTo>
                </a:path>
              </a:pathLst>
            </a:custGeom>
            <a:ln w="24383">
              <a:solidFill>
                <a:srgbClr val="00699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7" name="object 287"/>
            <p:cNvSpPr/>
            <p:nvPr/>
          </p:nvSpPr>
          <p:spPr>
            <a:xfrm>
              <a:off x="9639300" y="3858767"/>
              <a:ext cx="0" cy="248920"/>
            </a:xfrm>
            <a:custGeom>
              <a:avLst/>
              <a:gdLst/>
              <a:ahLst/>
              <a:cxnLst/>
              <a:rect l="l" t="t" r="r" b="b"/>
              <a:pathLst>
                <a:path h="248920">
                  <a:moveTo>
                    <a:pt x="0" y="0"/>
                  </a:moveTo>
                  <a:lnTo>
                    <a:pt x="0" y="248412"/>
                  </a:lnTo>
                </a:path>
              </a:pathLst>
            </a:custGeom>
            <a:ln w="24383">
              <a:solidFill>
                <a:srgbClr val="00699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8" name="object 288"/>
            <p:cNvSpPr/>
            <p:nvPr/>
          </p:nvSpPr>
          <p:spPr>
            <a:xfrm>
              <a:off x="10140695" y="4014215"/>
              <a:ext cx="0" cy="93345"/>
            </a:xfrm>
            <a:custGeom>
              <a:avLst/>
              <a:gdLst/>
              <a:ahLst/>
              <a:cxnLst/>
              <a:rect l="l" t="t" r="r" b="b"/>
              <a:pathLst>
                <a:path h="93345">
                  <a:moveTo>
                    <a:pt x="0" y="92964"/>
                  </a:moveTo>
                  <a:lnTo>
                    <a:pt x="0" y="0"/>
                  </a:lnTo>
                </a:path>
              </a:pathLst>
            </a:custGeom>
            <a:ln w="24383">
              <a:solidFill>
                <a:srgbClr val="00699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9" name="object 289"/>
            <p:cNvSpPr/>
            <p:nvPr/>
          </p:nvSpPr>
          <p:spPr>
            <a:xfrm>
              <a:off x="6387084" y="5248655"/>
              <a:ext cx="4189729" cy="980440"/>
            </a:xfrm>
            <a:custGeom>
              <a:avLst/>
              <a:gdLst/>
              <a:ahLst/>
              <a:cxnLst/>
              <a:rect l="l" t="t" r="r" b="b"/>
              <a:pathLst>
                <a:path w="4189729" h="980439">
                  <a:moveTo>
                    <a:pt x="4189475" y="0"/>
                  </a:moveTo>
                  <a:lnTo>
                    <a:pt x="0" y="0"/>
                  </a:lnTo>
                  <a:lnTo>
                    <a:pt x="0" y="979931"/>
                  </a:lnTo>
                  <a:lnTo>
                    <a:pt x="4189475" y="979931"/>
                  </a:lnTo>
                  <a:lnTo>
                    <a:pt x="4189475" y="0"/>
                  </a:lnTo>
                  <a:close/>
                </a:path>
              </a:pathLst>
            </a:custGeom>
            <a:solidFill>
              <a:srgbClr val="003C7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0" name="object 290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6522720" y="4082795"/>
              <a:ext cx="2851404" cy="2075688"/>
            </a:xfrm>
            <a:prstGeom prst="rect">
              <a:avLst/>
            </a:prstGeom>
          </p:spPr>
        </p:pic>
      </p:grpSp>
      <p:sp>
        <p:nvSpPr>
          <p:cNvPr id="291" name="object 291"/>
          <p:cNvSpPr txBox="1"/>
          <p:nvPr/>
        </p:nvSpPr>
        <p:spPr>
          <a:xfrm>
            <a:off x="6387084" y="5248655"/>
            <a:ext cx="4189729" cy="9804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 marR="350520" algn="r">
              <a:lnSpc>
                <a:spcPct val="100000"/>
              </a:lnSpc>
              <a:spcBef>
                <a:spcPts val="610"/>
              </a:spcBef>
            </a:pP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vSAN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292" name="object 292"/>
          <p:cNvGrpSpPr/>
          <p:nvPr/>
        </p:nvGrpSpPr>
        <p:grpSpPr>
          <a:xfrm>
            <a:off x="6252971" y="3791711"/>
            <a:ext cx="4023360" cy="1786255"/>
            <a:chOff x="6252971" y="3791711"/>
            <a:chExt cx="4023360" cy="1786255"/>
          </a:xfrm>
        </p:grpSpPr>
        <p:sp>
          <p:nvSpPr>
            <p:cNvPr id="293" name="object 293"/>
            <p:cNvSpPr/>
            <p:nvPr/>
          </p:nvSpPr>
          <p:spPr>
            <a:xfrm>
              <a:off x="10128491" y="5542800"/>
              <a:ext cx="147955" cy="35560"/>
            </a:xfrm>
            <a:custGeom>
              <a:avLst/>
              <a:gdLst/>
              <a:ahLst/>
              <a:cxnLst/>
              <a:rect l="l" t="t" r="r" b="b"/>
              <a:pathLst>
                <a:path w="147954" h="35560">
                  <a:moveTo>
                    <a:pt x="33528" y="16764"/>
                  </a:moveTo>
                  <a:lnTo>
                    <a:pt x="32131" y="9144"/>
                  </a:lnTo>
                  <a:lnTo>
                    <a:pt x="27686" y="3048"/>
                  </a:lnTo>
                  <a:lnTo>
                    <a:pt x="21844" y="1524"/>
                  </a:lnTo>
                  <a:lnTo>
                    <a:pt x="17526" y="0"/>
                  </a:lnTo>
                  <a:lnTo>
                    <a:pt x="8763" y="1524"/>
                  </a:lnTo>
                  <a:lnTo>
                    <a:pt x="4318" y="3048"/>
                  </a:lnTo>
                  <a:lnTo>
                    <a:pt x="0" y="9144"/>
                  </a:lnTo>
                  <a:lnTo>
                    <a:pt x="0" y="22860"/>
                  </a:lnTo>
                  <a:lnTo>
                    <a:pt x="4318" y="28956"/>
                  </a:lnTo>
                  <a:lnTo>
                    <a:pt x="8763" y="32004"/>
                  </a:lnTo>
                  <a:lnTo>
                    <a:pt x="17526" y="35052"/>
                  </a:lnTo>
                  <a:lnTo>
                    <a:pt x="21844" y="32004"/>
                  </a:lnTo>
                  <a:lnTo>
                    <a:pt x="27686" y="28956"/>
                  </a:lnTo>
                  <a:lnTo>
                    <a:pt x="32131" y="22860"/>
                  </a:lnTo>
                  <a:lnTo>
                    <a:pt x="33528" y="16764"/>
                  </a:lnTo>
                  <a:close/>
                </a:path>
                <a:path w="147954" h="35560">
                  <a:moveTo>
                    <a:pt x="89916" y="16764"/>
                  </a:moveTo>
                  <a:lnTo>
                    <a:pt x="88519" y="9144"/>
                  </a:lnTo>
                  <a:lnTo>
                    <a:pt x="84328" y="3048"/>
                  </a:lnTo>
                  <a:lnTo>
                    <a:pt x="73279" y="0"/>
                  </a:lnTo>
                  <a:lnTo>
                    <a:pt x="66294" y="1524"/>
                  </a:lnTo>
                  <a:lnTo>
                    <a:pt x="60706" y="3048"/>
                  </a:lnTo>
                  <a:lnTo>
                    <a:pt x="57912" y="9144"/>
                  </a:lnTo>
                  <a:lnTo>
                    <a:pt x="57912" y="22860"/>
                  </a:lnTo>
                  <a:lnTo>
                    <a:pt x="60706" y="28956"/>
                  </a:lnTo>
                  <a:lnTo>
                    <a:pt x="66294" y="32004"/>
                  </a:lnTo>
                  <a:lnTo>
                    <a:pt x="73279" y="35052"/>
                  </a:lnTo>
                  <a:lnTo>
                    <a:pt x="78740" y="32004"/>
                  </a:lnTo>
                  <a:lnTo>
                    <a:pt x="84328" y="28956"/>
                  </a:lnTo>
                  <a:lnTo>
                    <a:pt x="88519" y="22860"/>
                  </a:lnTo>
                  <a:lnTo>
                    <a:pt x="89916" y="16764"/>
                  </a:lnTo>
                  <a:close/>
                </a:path>
                <a:path w="147954" h="35560">
                  <a:moveTo>
                    <a:pt x="147828" y="16764"/>
                  </a:moveTo>
                  <a:lnTo>
                    <a:pt x="144907" y="9144"/>
                  </a:lnTo>
                  <a:lnTo>
                    <a:pt x="141986" y="3048"/>
                  </a:lnTo>
                  <a:lnTo>
                    <a:pt x="130302" y="0"/>
                  </a:lnTo>
                  <a:lnTo>
                    <a:pt x="123063" y="1524"/>
                  </a:lnTo>
                  <a:lnTo>
                    <a:pt x="117221" y="3048"/>
                  </a:lnTo>
                  <a:lnTo>
                    <a:pt x="114300" y="9144"/>
                  </a:lnTo>
                  <a:lnTo>
                    <a:pt x="114300" y="22860"/>
                  </a:lnTo>
                  <a:lnTo>
                    <a:pt x="117221" y="28956"/>
                  </a:lnTo>
                  <a:lnTo>
                    <a:pt x="123063" y="32004"/>
                  </a:lnTo>
                  <a:lnTo>
                    <a:pt x="130302" y="35052"/>
                  </a:lnTo>
                  <a:lnTo>
                    <a:pt x="141986" y="28956"/>
                  </a:lnTo>
                  <a:lnTo>
                    <a:pt x="147828" y="1676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4" name="object 294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6252971" y="3794759"/>
              <a:ext cx="236219" cy="88392"/>
            </a:xfrm>
            <a:prstGeom prst="rect">
              <a:avLst/>
            </a:prstGeom>
          </p:spPr>
        </p:pic>
        <p:pic>
          <p:nvPicPr>
            <p:cNvPr id="295" name="object 295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6534911" y="3791711"/>
              <a:ext cx="288036" cy="109727"/>
            </a:xfrm>
            <a:prstGeom prst="rect">
              <a:avLst/>
            </a:prstGeom>
          </p:spPr>
        </p:pic>
        <p:pic>
          <p:nvPicPr>
            <p:cNvPr id="296" name="object 296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6923531" y="3811524"/>
              <a:ext cx="432816" cy="82296"/>
            </a:xfrm>
            <a:prstGeom prst="rect">
              <a:avLst/>
            </a:prstGeom>
          </p:spPr>
        </p:pic>
      </p:grpSp>
      <p:sp>
        <p:nvSpPr>
          <p:cNvPr id="297" name="object 29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47955">
              <a:lnSpc>
                <a:spcPct val="100000"/>
              </a:lnSpc>
            </a:pPr>
            <a:fld id="{81D60167-4931-47E6-BA6A-407CBD079E47}" type="slidenum">
              <a:rPr spc="-5" dirty="0"/>
              <a:t>31</a:t>
            </a:fld>
            <a:endParaRPr spc="-5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96900" y="694690"/>
            <a:ext cx="522351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Automated</a:t>
            </a:r>
            <a:r>
              <a:rPr spc="20" dirty="0"/>
              <a:t> </a:t>
            </a:r>
            <a:r>
              <a:rPr spc="-5" dirty="0"/>
              <a:t>Patch</a:t>
            </a:r>
            <a:r>
              <a:rPr spc="-10" dirty="0"/>
              <a:t> </a:t>
            </a:r>
            <a:r>
              <a:rPr spc="-5" dirty="0"/>
              <a:t>and</a:t>
            </a:r>
            <a:r>
              <a:rPr spc="5" dirty="0"/>
              <a:t> </a:t>
            </a:r>
            <a:r>
              <a:rPr spc="-5" dirty="0"/>
              <a:t>Upgrade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96900" y="1160221"/>
            <a:ext cx="5130800" cy="43732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706F74"/>
                </a:solidFill>
                <a:latin typeface="Arial MT"/>
                <a:cs typeface="Arial MT"/>
              </a:rPr>
              <a:t>VMware</a:t>
            </a:r>
            <a:r>
              <a:rPr sz="1800" spc="45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706F74"/>
                </a:solidFill>
                <a:latin typeface="Arial MT"/>
                <a:cs typeface="Arial MT"/>
              </a:rPr>
              <a:t>Cloud</a:t>
            </a:r>
            <a:r>
              <a:rPr sz="1800" spc="10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706F74"/>
                </a:solidFill>
                <a:latin typeface="Arial MT"/>
                <a:cs typeface="Arial MT"/>
              </a:rPr>
              <a:t>Foundation</a:t>
            </a:r>
            <a:r>
              <a:rPr sz="1800" spc="-85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706F74"/>
                </a:solidFill>
                <a:latin typeface="Arial MT"/>
                <a:cs typeface="Arial MT"/>
              </a:rPr>
              <a:t>Architecture</a:t>
            </a:r>
            <a:r>
              <a:rPr sz="1800" spc="5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706F74"/>
                </a:solidFill>
                <a:latin typeface="Arial MT"/>
                <a:cs typeface="Arial MT"/>
              </a:rPr>
              <a:t>Deep</a:t>
            </a:r>
            <a:r>
              <a:rPr sz="1800" spc="10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706F74"/>
                </a:solidFill>
                <a:latin typeface="Arial MT"/>
                <a:cs typeface="Arial MT"/>
              </a:rPr>
              <a:t>Dive</a:t>
            </a:r>
            <a:endParaRPr sz="1800">
              <a:latin typeface="Arial MT"/>
              <a:cs typeface="Arial MT"/>
            </a:endParaRPr>
          </a:p>
          <a:p>
            <a:pPr marL="241300" indent="-228600">
              <a:lnSpc>
                <a:spcPts val="2280"/>
              </a:lnSpc>
              <a:spcBef>
                <a:spcPts val="1510"/>
              </a:spcBef>
              <a:buClr>
                <a:srgbClr val="AAA9AC"/>
              </a:buClr>
              <a:buSzPct val="90000"/>
              <a:buChar char="•"/>
              <a:tabLst>
                <a:tab pos="240665" algn="l"/>
                <a:tab pos="241300" algn="l"/>
                <a:tab pos="1890395" algn="l"/>
              </a:tabLst>
            </a:pPr>
            <a:r>
              <a:rPr sz="2000" dirty="0">
                <a:solidFill>
                  <a:srgbClr val="706F74"/>
                </a:solidFill>
                <a:latin typeface="Arial MT"/>
                <a:cs typeface="Arial MT"/>
              </a:rPr>
              <a:t>Components:	vSphere,</a:t>
            </a:r>
            <a:r>
              <a:rPr sz="2000" spc="-40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706F74"/>
                </a:solidFill>
                <a:latin typeface="Arial MT"/>
                <a:cs typeface="Arial MT"/>
              </a:rPr>
              <a:t>vSAN,</a:t>
            </a:r>
            <a:r>
              <a:rPr sz="2000" spc="-15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706F74"/>
                </a:solidFill>
                <a:latin typeface="Arial MT"/>
                <a:cs typeface="Arial MT"/>
              </a:rPr>
              <a:t>NSX</a:t>
            </a:r>
            <a:r>
              <a:rPr sz="2000" spc="-20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706F74"/>
                </a:solidFill>
                <a:latin typeface="Arial MT"/>
                <a:cs typeface="Arial MT"/>
              </a:rPr>
              <a:t>and</a:t>
            </a:r>
            <a:endParaRPr sz="2000">
              <a:latin typeface="Arial MT"/>
              <a:cs typeface="Arial MT"/>
            </a:endParaRPr>
          </a:p>
          <a:p>
            <a:pPr marL="241300">
              <a:lnSpc>
                <a:spcPts val="2280"/>
              </a:lnSpc>
            </a:pPr>
            <a:r>
              <a:rPr sz="2000" dirty="0">
                <a:solidFill>
                  <a:srgbClr val="706F74"/>
                </a:solidFill>
                <a:latin typeface="Arial MT"/>
                <a:cs typeface="Arial MT"/>
              </a:rPr>
              <a:t>SDDC</a:t>
            </a:r>
            <a:r>
              <a:rPr sz="2000" spc="-35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706F74"/>
                </a:solidFill>
                <a:latin typeface="Arial MT"/>
                <a:cs typeface="Arial MT"/>
              </a:rPr>
              <a:t>Manager</a:t>
            </a:r>
            <a:endParaRPr sz="2000">
              <a:latin typeface="Arial MT"/>
              <a:cs typeface="Arial MT"/>
            </a:endParaRPr>
          </a:p>
          <a:p>
            <a:pPr marL="241300" marR="127635" indent="-228600">
              <a:lnSpc>
                <a:spcPts val="2160"/>
              </a:lnSpc>
              <a:spcBef>
                <a:spcPts val="1230"/>
              </a:spcBef>
              <a:buClr>
                <a:srgbClr val="AAA9AC"/>
              </a:buClr>
              <a:buSzPct val="90000"/>
              <a:buChar char="•"/>
              <a:tabLst>
                <a:tab pos="240665" algn="l"/>
                <a:tab pos="241300" algn="l"/>
              </a:tabLst>
            </a:pPr>
            <a:r>
              <a:rPr sz="2000" dirty="0">
                <a:solidFill>
                  <a:srgbClr val="706F74"/>
                </a:solidFill>
                <a:latin typeface="Arial MT"/>
                <a:cs typeface="Arial MT"/>
              </a:rPr>
              <a:t>Product</a:t>
            </a:r>
            <a:r>
              <a:rPr sz="2000" spc="-45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706F74"/>
                </a:solidFill>
                <a:latin typeface="Arial MT"/>
                <a:cs typeface="Arial MT"/>
              </a:rPr>
              <a:t>updates</a:t>
            </a:r>
            <a:r>
              <a:rPr sz="2000" spc="-45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706F74"/>
                </a:solidFill>
                <a:latin typeface="Arial MT"/>
                <a:cs typeface="Arial MT"/>
              </a:rPr>
              <a:t>first</a:t>
            </a:r>
            <a:r>
              <a:rPr sz="2000" spc="-25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706F74"/>
                </a:solidFill>
                <a:latin typeface="Arial MT"/>
                <a:cs typeface="Arial MT"/>
              </a:rPr>
              <a:t>validated</a:t>
            </a:r>
            <a:r>
              <a:rPr sz="2000" spc="-20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706F74"/>
                </a:solidFill>
                <a:latin typeface="Arial MT"/>
                <a:cs typeface="Arial MT"/>
              </a:rPr>
              <a:t>by</a:t>
            </a:r>
            <a:r>
              <a:rPr sz="2000" spc="-15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706F74"/>
                </a:solidFill>
                <a:latin typeface="Arial MT"/>
                <a:cs typeface="Arial MT"/>
              </a:rPr>
              <a:t>VMware </a:t>
            </a:r>
            <a:r>
              <a:rPr sz="2000" spc="-545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706F74"/>
                </a:solidFill>
                <a:latin typeface="Arial MT"/>
                <a:cs typeface="Arial MT"/>
              </a:rPr>
              <a:t>and</a:t>
            </a:r>
            <a:r>
              <a:rPr sz="2000" spc="-20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706F74"/>
                </a:solidFill>
                <a:latin typeface="Arial MT"/>
                <a:cs typeface="Arial MT"/>
              </a:rPr>
              <a:t>distributed</a:t>
            </a:r>
            <a:r>
              <a:rPr sz="2000" spc="-30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706F74"/>
                </a:solidFill>
                <a:latin typeface="Arial MT"/>
                <a:cs typeface="Arial MT"/>
              </a:rPr>
              <a:t>as</a:t>
            </a:r>
            <a:r>
              <a:rPr sz="2000" spc="-30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706F74"/>
                </a:solidFill>
                <a:latin typeface="Arial MT"/>
                <a:cs typeface="Arial MT"/>
              </a:rPr>
              <a:t>update</a:t>
            </a:r>
            <a:r>
              <a:rPr sz="2000" spc="-20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706F74"/>
                </a:solidFill>
                <a:latin typeface="Arial MT"/>
                <a:cs typeface="Arial MT"/>
              </a:rPr>
              <a:t>bundles</a:t>
            </a:r>
            <a:endParaRPr sz="2000">
              <a:latin typeface="Arial MT"/>
              <a:cs typeface="Arial MT"/>
            </a:endParaRPr>
          </a:p>
          <a:p>
            <a:pPr marL="241300" marR="81915" indent="-228600">
              <a:lnSpc>
                <a:spcPts val="2160"/>
              </a:lnSpc>
              <a:spcBef>
                <a:spcPts val="1205"/>
              </a:spcBef>
              <a:buClr>
                <a:srgbClr val="AAA9AC"/>
              </a:buClr>
              <a:buSzPct val="90000"/>
              <a:buChar char="•"/>
              <a:tabLst>
                <a:tab pos="240665" algn="l"/>
                <a:tab pos="241300" algn="l"/>
              </a:tabLst>
            </a:pPr>
            <a:r>
              <a:rPr sz="2000" dirty="0">
                <a:solidFill>
                  <a:srgbClr val="706F74"/>
                </a:solidFill>
                <a:latin typeface="Arial MT"/>
                <a:cs typeface="Arial MT"/>
              </a:rPr>
              <a:t>Updates</a:t>
            </a:r>
            <a:r>
              <a:rPr sz="2000" spc="-30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706F74"/>
                </a:solidFill>
                <a:latin typeface="Arial MT"/>
                <a:cs typeface="Arial MT"/>
              </a:rPr>
              <a:t>automatically</a:t>
            </a:r>
            <a:r>
              <a:rPr sz="2000" spc="-40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706F74"/>
                </a:solidFill>
                <a:latin typeface="Arial MT"/>
                <a:cs typeface="Arial MT"/>
              </a:rPr>
              <a:t>picked-up</a:t>
            </a:r>
            <a:r>
              <a:rPr sz="2000" spc="-45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706F74"/>
                </a:solidFill>
                <a:latin typeface="Arial MT"/>
                <a:cs typeface="Arial MT"/>
              </a:rPr>
              <a:t>by</a:t>
            </a:r>
            <a:r>
              <a:rPr sz="2000" spc="-15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706F74"/>
                </a:solidFill>
                <a:latin typeface="Arial MT"/>
                <a:cs typeface="Arial MT"/>
              </a:rPr>
              <a:t>SDDC </a:t>
            </a:r>
            <a:r>
              <a:rPr sz="2000" spc="-545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706F74"/>
                </a:solidFill>
                <a:latin typeface="Arial MT"/>
                <a:cs typeface="Arial MT"/>
              </a:rPr>
              <a:t>Manager</a:t>
            </a:r>
            <a:endParaRPr sz="2000">
              <a:latin typeface="Arial MT"/>
              <a:cs typeface="Arial MT"/>
            </a:endParaRPr>
          </a:p>
          <a:p>
            <a:pPr marL="241300" indent="-228600">
              <a:lnSpc>
                <a:spcPct val="100000"/>
              </a:lnSpc>
              <a:spcBef>
                <a:spcPts val="925"/>
              </a:spcBef>
              <a:buClr>
                <a:srgbClr val="AAA9AC"/>
              </a:buClr>
              <a:buSzPct val="90000"/>
              <a:buChar char="•"/>
              <a:tabLst>
                <a:tab pos="240665" algn="l"/>
                <a:tab pos="241300" algn="l"/>
              </a:tabLst>
            </a:pPr>
            <a:r>
              <a:rPr sz="2000" dirty="0">
                <a:solidFill>
                  <a:srgbClr val="706F74"/>
                </a:solidFill>
                <a:latin typeface="Arial MT"/>
                <a:cs typeface="Arial MT"/>
              </a:rPr>
              <a:t>Upon</a:t>
            </a:r>
            <a:r>
              <a:rPr sz="2000" spc="-30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706F74"/>
                </a:solidFill>
                <a:latin typeface="Arial MT"/>
                <a:cs typeface="Arial MT"/>
              </a:rPr>
              <a:t>notification</a:t>
            </a:r>
            <a:r>
              <a:rPr sz="2000" spc="-30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706F74"/>
                </a:solidFill>
                <a:latin typeface="Arial MT"/>
                <a:cs typeface="Arial MT"/>
              </a:rPr>
              <a:t>of</a:t>
            </a:r>
            <a:r>
              <a:rPr sz="2000" spc="-30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706F74"/>
                </a:solidFill>
                <a:latin typeface="Arial MT"/>
                <a:cs typeface="Arial MT"/>
              </a:rPr>
              <a:t>available</a:t>
            </a:r>
            <a:r>
              <a:rPr sz="2000" spc="-10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706F74"/>
                </a:solidFill>
                <a:latin typeface="Arial MT"/>
                <a:cs typeface="Arial MT"/>
              </a:rPr>
              <a:t>update:</a:t>
            </a:r>
            <a:endParaRPr sz="2000">
              <a:latin typeface="Arial MT"/>
              <a:cs typeface="Arial MT"/>
            </a:endParaRPr>
          </a:p>
          <a:p>
            <a:pPr marL="515620" lvl="1" indent="-229235">
              <a:lnSpc>
                <a:spcPct val="100000"/>
              </a:lnSpc>
              <a:spcBef>
                <a:spcPts val="595"/>
              </a:spcBef>
              <a:buClr>
                <a:srgbClr val="AAA9AC"/>
              </a:buClr>
              <a:buSzPct val="88888"/>
              <a:buChar char="–"/>
              <a:tabLst>
                <a:tab pos="515620" algn="l"/>
              </a:tabLst>
            </a:pPr>
            <a:r>
              <a:rPr sz="1800" spc="-10" dirty="0">
                <a:solidFill>
                  <a:srgbClr val="706F74"/>
                </a:solidFill>
                <a:latin typeface="Arial MT"/>
                <a:cs typeface="Arial MT"/>
              </a:rPr>
              <a:t>Download</a:t>
            </a:r>
            <a:endParaRPr sz="1800">
              <a:latin typeface="Arial MT"/>
              <a:cs typeface="Arial MT"/>
            </a:endParaRPr>
          </a:p>
          <a:p>
            <a:pPr marL="515620" lvl="1" indent="-229235">
              <a:lnSpc>
                <a:spcPct val="100000"/>
              </a:lnSpc>
              <a:spcBef>
                <a:spcPts val="580"/>
              </a:spcBef>
              <a:buClr>
                <a:srgbClr val="AAA9AC"/>
              </a:buClr>
              <a:buSzPct val="88888"/>
              <a:buChar char="–"/>
              <a:tabLst>
                <a:tab pos="515620" algn="l"/>
              </a:tabLst>
            </a:pPr>
            <a:r>
              <a:rPr sz="1800" spc="-5" dirty="0">
                <a:solidFill>
                  <a:srgbClr val="706F74"/>
                </a:solidFill>
                <a:latin typeface="Arial MT"/>
                <a:cs typeface="Arial MT"/>
              </a:rPr>
              <a:t>Review</a:t>
            </a:r>
            <a:endParaRPr sz="1800">
              <a:latin typeface="Arial MT"/>
              <a:cs typeface="Arial MT"/>
            </a:endParaRPr>
          </a:p>
          <a:p>
            <a:pPr marL="515620" lvl="1" indent="-229235">
              <a:lnSpc>
                <a:spcPct val="100000"/>
              </a:lnSpc>
              <a:spcBef>
                <a:spcPts val="590"/>
              </a:spcBef>
              <a:buClr>
                <a:srgbClr val="AAA9AC"/>
              </a:buClr>
              <a:buSzPct val="88888"/>
              <a:buChar char="–"/>
              <a:tabLst>
                <a:tab pos="515620" algn="l"/>
              </a:tabLst>
            </a:pPr>
            <a:r>
              <a:rPr sz="1800" spc="-5" dirty="0">
                <a:solidFill>
                  <a:srgbClr val="706F74"/>
                </a:solidFill>
                <a:latin typeface="Arial MT"/>
                <a:cs typeface="Arial MT"/>
              </a:rPr>
              <a:t>Schedule</a:t>
            </a:r>
            <a:endParaRPr sz="1800">
              <a:latin typeface="Arial MT"/>
              <a:cs typeface="Arial MT"/>
            </a:endParaRPr>
          </a:p>
          <a:p>
            <a:pPr marL="241300" indent="-228600">
              <a:lnSpc>
                <a:spcPct val="100000"/>
              </a:lnSpc>
              <a:spcBef>
                <a:spcPts val="950"/>
              </a:spcBef>
              <a:buClr>
                <a:srgbClr val="AAA9AC"/>
              </a:buClr>
              <a:buSzPct val="90000"/>
              <a:buChar char="•"/>
              <a:tabLst>
                <a:tab pos="240665" algn="l"/>
                <a:tab pos="241300" algn="l"/>
              </a:tabLst>
            </a:pPr>
            <a:r>
              <a:rPr sz="2000" spc="-5" dirty="0">
                <a:solidFill>
                  <a:srgbClr val="706F74"/>
                </a:solidFill>
                <a:latin typeface="Arial MT"/>
                <a:cs typeface="Arial MT"/>
              </a:rPr>
              <a:t>Workload</a:t>
            </a:r>
            <a:r>
              <a:rPr sz="2000" spc="-45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706F74"/>
                </a:solidFill>
                <a:latin typeface="Arial MT"/>
                <a:cs typeface="Arial MT"/>
              </a:rPr>
              <a:t>Domains</a:t>
            </a:r>
            <a:r>
              <a:rPr sz="2000" spc="-30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706F74"/>
                </a:solidFill>
                <a:latin typeface="Arial MT"/>
                <a:cs typeface="Arial MT"/>
              </a:rPr>
              <a:t>updated</a:t>
            </a:r>
            <a:r>
              <a:rPr sz="2000" spc="-35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706F74"/>
                </a:solidFill>
                <a:latin typeface="Arial MT"/>
                <a:cs typeface="Arial MT"/>
              </a:rPr>
              <a:t>independently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603492" y="1443227"/>
            <a:ext cx="5219700" cy="574675"/>
          </a:xfrm>
          <a:prstGeom prst="rect">
            <a:avLst/>
          </a:prstGeom>
          <a:solidFill>
            <a:srgbClr val="6CB33E"/>
          </a:solidFill>
        </p:spPr>
        <p:txBody>
          <a:bodyPr vert="horz" wrap="square" lIns="0" tIns="12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"/>
              </a:spcBef>
            </a:pPr>
            <a:endParaRPr sz="1250">
              <a:latin typeface="Times New Roman"/>
              <a:cs typeface="Times New Roman"/>
            </a:endParaRPr>
          </a:p>
          <a:p>
            <a:pPr marR="300355" algn="ctr">
              <a:lnSpc>
                <a:spcPct val="100000"/>
              </a:lnSpc>
              <a:spcBef>
                <a:spcPts val="5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SDDC</a:t>
            </a:r>
            <a:r>
              <a:rPr sz="12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Manager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447531" y="605027"/>
            <a:ext cx="2252980" cy="596265"/>
          </a:xfrm>
          <a:prstGeom prst="rect">
            <a:avLst/>
          </a:prstGeom>
          <a:solidFill>
            <a:srgbClr val="1695D2"/>
          </a:solidFill>
        </p:spPr>
        <p:txBody>
          <a:bodyPr vert="horz" wrap="square" lIns="0" tIns="40640" rIns="0" bIns="0" rtlCol="0">
            <a:spAutoFit/>
          </a:bodyPr>
          <a:lstStyle/>
          <a:p>
            <a:pPr marL="514984" marR="744855" indent="-128905">
              <a:lnSpc>
                <a:spcPct val="129800"/>
              </a:lnSpc>
              <a:spcBef>
                <a:spcPts val="320"/>
              </a:spcBef>
            </a:pP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depot.vmware.com </a:t>
            </a:r>
            <a:r>
              <a:rPr sz="1100" spc="-2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or</a:t>
            </a:r>
            <a:r>
              <a:rPr sz="11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internal</a:t>
            </a:r>
            <a:r>
              <a:rPr sz="11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proxy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6603492" y="2545079"/>
            <a:ext cx="2543810" cy="958850"/>
            <a:chOff x="6603492" y="2545079"/>
            <a:chExt cx="2543810" cy="958850"/>
          </a:xfrm>
        </p:grpSpPr>
        <p:sp>
          <p:nvSpPr>
            <p:cNvPr id="7" name="object 7"/>
            <p:cNvSpPr/>
            <p:nvPr/>
          </p:nvSpPr>
          <p:spPr>
            <a:xfrm>
              <a:off x="6603492" y="2545079"/>
              <a:ext cx="2543810" cy="492759"/>
            </a:xfrm>
            <a:custGeom>
              <a:avLst/>
              <a:gdLst/>
              <a:ahLst/>
              <a:cxnLst/>
              <a:rect l="l" t="t" r="r" b="b"/>
              <a:pathLst>
                <a:path w="2543809" h="492760">
                  <a:moveTo>
                    <a:pt x="2543555" y="0"/>
                  </a:moveTo>
                  <a:lnTo>
                    <a:pt x="0" y="0"/>
                  </a:lnTo>
                  <a:lnTo>
                    <a:pt x="0" y="492251"/>
                  </a:lnTo>
                  <a:lnTo>
                    <a:pt x="2543555" y="492251"/>
                  </a:lnTo>
                  <a:lnTo>
                    <a:pt x="2543555" y="0"/>
                  </a:lnTo>
                  <a:close/>
                </a:path>
              </a:pathLst>
            </a:custGeom>
            <a:solidFill>
              <a:srgbClr val="6CB33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83552" y="2741675"/>
              <a:ext cx="1607819" cy="131064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7828788" y="3076968"/>
              <a:ext cx="93345" cy="426720"/>
            </a:xfrm>
            <a:custGeom>
              <a:avLst/>
              <a:gdLst/>
              <a:ahLst/>
              <a:cxnLst/>
              <a:rect l="l" t="t" r="r" b="b"/>
              <a:pathLst>
                <a:path w="93345" h="426720">
                  <a:moveTo>
                    <a:pt x="92964" y="112776"/>
                  </a:moveTo>
                  <a:lnTo>
                    <a:pt x="44704" y="0"/>
                  </a:lnTo>
                  <a:lnTo>
                    <a:pt x="0" y="112776"/>
                  </a:lnTo>
                  <a:lnTo>
                    <a:pt x="36576" y="96050"/>
                  </a:lnTo>
                  <a:lnTo>
                    <a:pt x="36576" y="329158"/>
                  </a:lnTo>
                  <a:lnTo>
                    <a:pt x="0" y="312420"/>
                  </a:lnTo>
                  <a:lnTo>
                    <a:pt x="44704" y="426720"/>
                  </a:lnTo>
                  <a:lnTo>
                    <a:pt x="92964" y="312420"/>
                  </a:lnTo>
                  <a:lnTo>
                    <a:pt x="53340" y="329209"/>
                  </a:lnTo>
                  <a:lnTo>
                    <a:pt x="53340" y="95999"/>
                  </a:lnTo>
                  <a:lnTo>
                    <a:pt x="92964" y="112776"/>
                  </a:lnTo>
                  <a:close/>
                </a:path>
              </a:pathLst>
            </a:custGeom>
            <a:solidFill>
              <a:srgbClr val="7370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/>
          <p:nvPr/>
        </p:nvSpPr>
        <p:spPr>
          <a:xfrm>
            <a:off x="7828788" y="2065019"/>
            <a:ext cx="93345" cy="433070"/>
          </a:xfrm>
          <a:custGeom>
            <a:avLst/>
            <a:gdLst/>
            <a:ahLst/>
            <a:cxnLst/>
            <a:rect l="l" t="t" r="r" b="b"/>
            <a:pathLst>
              <a:path w="93345" h="433069">
                <a:moveTo>
                  <a:pt x="92964" y="111252"/>
                </a:moveTo>
                <a:lnTo>
                  <a:pt x="44704" y="0"/>
                </a:lnTo>
                <a:lnTo>
                  <a:pt x="0" y="111252"/>
                </a:lnTo>
                <a:lnTo>
                  <a:pt x="36576" y="94424"/>
                </a:lnTo>
                <a:lnTo>
                  <a:pt x="36576" y="338416"/>
                </a:lnTo>
                <a:lnTo>
                  <a:pt x="0" y="321576"/>
                </a:lnTo>
                <a:lnTo>
                  <a:pt x="44704" y="432828"/>
                </a:lnTo>
                <a:lnTo>
                  <a:pt x="92964" y="321576"/>
                </a:lnTo>
                <a:lnTo>
                  <a:pt x="53340" y="338480"/>
                </a:lnTo>
                <a:lnTo>
                  <a:pt x="53340" y="94361"/>
                </a:lnTo>
                <a:lnTo>
                  <a:pt x="92964" y="111252"/>
                </a:lnTo>
                <a:close/>
              </a:path>
            </a:pathLst>
          </a:custGeom>
          <a:solidFill>
            <a:srgbClr val="73707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879080" y="877823"/>
            <a:ext cx="472440" cy="91440"/>
          </a:xfrm>
          <a:custGeom>
            <a:avLst/>
            <a:gdLst/>
            <a:ahLst/>
            <a:cxnLst/>
            <a:rect l="l" t="t" r="r" b="b"/>
            <a:pathLst>
              <a:path w="472440" h="91440">
                <a:moveTo>
                  <a:pt x="472427" y="44069"/>
                </a:moveTo>
                <a:lnTo>
                  <a:pt x="359651" y="0"/>
                </a:lnTo>
                <a:lnTo>
                  <a:pt x="375907" y="35052"/>
                </a:lnTo>
                <a:lnTo>
                  <a:pt x="0" y="35052"/>
                </a:lnTo>
                <a:lnTo>
                  <a:pt x="0" y="54864"/>
                </a:lnTo>
                <a:lnTo>
                  <a:pt x="375437" y="54864"/>
                </a:lnTo>
                <a:lnTo>
                  <a:pt x="359651" y="91440"/>
                </a:lnTo>
                <a:lnTo>
                  <a:pt x="472427" y="44069"/>
                </a:lnTo>
                <a:close/>
              </a:path>
            </a:pathLst>
          </a:custGeom>
          <a:solidFill>
            <a:srgbClr val="73707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6603492" y="3529584"/>
            <a:ext cx="2543810" cy="494030"/>
          </a:xfrm>
          <a:prstGeom prst="rect">
            <a:avLst/>
          </a:prstGeom>
          <a:solidFill>
            <a:srgbClr val="6CB33E"/>
          </a:solidFill>
        </p:spPr>
        <p:txBody>
          <a:bodyPr vert="horz" wrap="square" lIns="0" tIns="635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0"/>
              </a:spcBef>
            </a:pPr>
            <a:endParaRPr sz="1050">
              <a:latin typeface="Times New Roman"/>
              <a:cs typeface="Times New Roman"/>
            </a:endParaRPr>
          </a:p>
          <a:p>
            <a:pPr marL="624205">
              <a:lnSpc>
                <a:spcPct val="100000"/>
              </a:lnSpc>
            </a:pP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sz="1100" spc="5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wnl</a:t>
            </a:r>
            <a:r>
              <a:rPr sz="1100" spc="-10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ad</a:t>
            </a:r>
            <a:r>
              <a:rPr sz="11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upd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ate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903719" y="4524755"/>
            <a:ext cx="1861185" cy="494030"/>
          </a:xfrm>
          <a:prstGeom prst="rect">
            <a:avLst/>
          </a:prstGeom>
          <a:solidFill>
            <a:srgbClr val="6CB33E"/>
          </a:solidFill>
        </p:spPr>
        <p:txBody>
          <a:bodyPr vert="horz" wrap="square" lIns="0" tIns="698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5"/>
              </a:spcBef>
            </a:pPr>
            <a:endParaRPr sz="1050">
              <a:latin typeface="Times New Roman"/>
              <a:cs typeface="Times New Roman"/>
            </a:endParaRPr>
          </a:p>
          <a:p>
            <a:pPr marL="339725">
              <a:lnSpc>
                <a:spcPct val="100000"/>
              </a:lnSpc>
            </a:pP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Schedule</a:t>
            </a:r>
            <a:r>
              <a:rPr sz="11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update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603492" y="5519928"/>
            <a:ext cx="739140" cy="463550"/>
          </a:xfrm>
          <a:prstGeom prst="rect">
            <a:avLst/>
          </a:prstGeom>
          <a:solidFill>
            <a:srgbClr val="387B2C"/>
          </a:solidFill>
        </p:spPr>
        <p:txBody>
          <a:bodyPr vert="horz" wrap="square" lIns="0" tIns="47625" rIns="0" bIns="0" rtlCol="0">
            <a:spAutoFit/>
          </a:bodyPr>
          <a:lstStyle/>
          <a:p>
            <a:pPr marL="167005">
              <a:lnSpc>
                <a:spcPct val="100000"/>
              </a:lnSpc>
              <a:spcBef>
                <a:spcPts val="375"/>
              </a:spcBef>
            </a:pP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Mgmt</a:t>
            </a:r>
            <a:endParaRPr sz="1100">
              <a:latin typeface="Calibri"/>
              <a:cs typeface="Calibri"/>
            </a:endParaRPr>
          </a:p>
          <a:p>
            <a:pPr marL="194310">
              <a:lnSpc>
                <a:spcPct val="100000"/>
              </a:lnSpc>
              <a:spcBef>
                <a:spcPts val="70"/>
              </a:spcBef>
            </a:pP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WLD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504176" y="5519928"/>
            <a:ext cx="739140" cy="463550"/>
          </a:xfrm>
          <a:prstGeom prst="rect">
            <a:avLst/>
          </a:prstGeom>
          <a:solidFill>
            <a:srgbClr val="387B2C"/>
          </a:solidFill>
        </p:spPr>
        <p:txBody>
          <a:bodyPr vert="horz" wrap="square" lIns="0" tIns="47625" rIns="0" bIns="0" rtlCol="0">
            <a:spAutoFit/>
          </a:bodyPr>
          <a:lstStyle/>
          <a:p>
            <a:pPr marL="1905" algn="ctr">
              <a:lnSpc>
                <a:spcPct val="100000"/>
              </a:lnSpc>
              <a:spcBef>
                <a:spcPts val="375"/>
              </a:spcBef>
            </a:pP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VI</a:t>
            </a:r>
            <a:endParaRPr sz="1100">
              <a:latin typeface="Calibri"/>
              <a:cs typeface="Calibri"/>
            </a:endParaRPr>
          </a:p>
          <a:p>
            <a:pPr marR="48895" algn="ctr">
              <a:lnSpc>
                <a:spcPct val="100000"/>
              </a:lnSpc>
              <a:spcBef>
                <a:spcPts val="70"/>
              </a:spcBef>
            </a:pP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WLD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406383" y="5519928"/>
            <a:ext cx="741045" cy="463550"/>
          </a:xfrm>
          <a:prstGeom prst="rect">
            <a:avLst/>
          </a:prstGeom>
          <a:solidFill>
            <a:srgbClr val="387B2C"/>
          </a:solidFill>
        </p:spPr>
        <p:txBody>
          <a:bodyPr vert="horz" wrap="square" lIns="0" tIns="47625" rIns="0" bIns="0" rtlCol="0">
            <a:spAutoFit/>
          </a:bodyPr>
          <a:lstStyle/>
          <a:p>
            <a:pPr marL="243840">
              <a:lnSpc>
                <a:spcPct val="100000"/>
              </a:lnSpc>
              <a:spcBef>
                <a:spcPts val="375"/>
              </a:spcBef>
            </a:pP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VDI</a:t>
            </a:r>
            <a:endParaRPr sz="1100">
              <a:latin typeface="Calibri"/>
              <a:cs typeface="Calibri"/>
            </a:endParaRPr>
          </a:p>
          <a:p>
            <a:pPr marL="196215">
              <a:lnSpc>
                <a:spcPct val="100000"/>
              </a:lnSpc>
              <a:spcBef>
                <a:spcPts val="70"/>
              </a:spcBef>
            </a:pP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WLD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7499604" y="6141770"/>
            <a:ext cx="749935" cy="472440"/>
            <a:chOff x="7499604" y="6141770"/>
            <a:chExt cx="749935" cy="472440"/>
          </a:xfrm>
        </p:grpSpPr>
        <p:sp>
          <p:nvSpPr>
            <p:cNvPr id="18" name="object 18"/>
            <p:cNvSpPr/>
            <p:nvPr/>
          </p:nvSpPr>
          <p:spPr>
            <a:xfrm>
              <a:off x="7504176" y="6147816"/>
              <a:ext cx="739140" cy="460375"/>
            </a:xfrm>
            <a:custGeom>
              <a:avLst/>
              <a:gdLst/>
              <a:ahLst/>
              <a:cxnLst/>
              <a:rect l="l" t="t" r="r" b="b"/>
              <a:pathLst>
                <a:path w="739140" h="460375">
                  <a:moveTo>
                    <a:pt x="133477" y="455168"/>
                  </a:moveTo>
                  <a:lnTo>
                    <a:pt x="78740" y="455168"/>
                  </a:lnTo>
                  <a:lnTo>
                    <a:pt x="78740" y="460248"/>
                  </a:lnTo>
                  <a:lnTo>
                    <a:pt x="133477" y="460248"/>
                  </a:lnTo>
                  <a:lnTo>
                    <a:pt x="133477" y="455168"/>
                  </a:lnTo>
                  <a:close/>
                </a:path>
                <a:path w="739140" h="460375">
                  <a:moveTo>
                    <a:pt x="242951" y="455168"/>
                  </a:moveTo>
                  <a:lnTo>
                    <a:pt x="188214" y="455168"/>
                  </a:lnTo>
                  <a:lnTo>
                    <a:pt x="188214" y="460248"/>
                  </a:lnTo>
                  <a:lnTo>
                    <a:pt x="242951" y="460248"/>
                  </a:lnTo>
                  <a:lnTo>
                    <a:pt x="242951" y="455168"/>
                  </a:lnTo>
                  <a:close/>
                </a:path>
                <a:path w="739140" h="460375">
                  <a:moveTo>
                    <a:pt x="350774" y="455168"/>
                  </a:moveTo>
                  <a:lnTo>
                    <a:pt x="297688" y="455168"/>
                  </a:lnTo>
                  <a:lnTo>
                    <a:pt x="297688" y="460248"/>
                  </a:lnTo>
                  <a:lnTo>
                    <a:pt x="350774" y="460248"/>
                  </a:lnTo>
                  <a:lnTo>
                    <a:pt x="350774" y="455168"/>
                  </a:lnTo>
                  <a:close/>
                </a:path>
                <a:path w="739140" h="460375">
                  <a:moveTo>
                    <a:pt x="460248" y="455168"/>
                  </a:moveTo>
                  <a:lnTo>
                    <a:pt x="405511" y="455168"/>
                  </a:lnTo>
                  <a:lnTo>
                    <a:pt x="405511" y="460248"/>
                  </a:lnTo>
                  <a:lnTo>
                    <a:pt x="460248" y="460248"/>
                  </a:lnTo>
                  <a:lnTo>
                    <a:pt x="460248" y="455168"/>
                  </a:lnTo>
                  <a:close/>
                </a:path>
                <a:path w="739140" h="460375">
                  <a:moveTo>
                    <a:pt x="569722" y="455168"/>
                  </a:moveTo>
                  <a:lnTo>
                    <a:pt x="514985" y="455168"/>
                  </a:lnTo>
                  <a:lnTo>
                    <a:pt x="514985" y="460248"/>
                  </a:lnTo>
                  <a:lnTo>
                    <a:pt x="569722" y="460248"/>
                  </a:lnTo>
                  <a:lnTo>
                    <a:pt x="569722" y="455168"/>
                  </a:lnTo>
                  <a:close/>
                </a:path>
                <a:path w="739140" h="460375">
                  <a:moveTo>
                    <a:pt x="679196" y="455168"/>
                  </a:moveTo>
                  <a:lnTo>
                    <a:pt x="624459" y="455168"/>
                  </a:lnTo>
                  <a:lnTo>
                    <a:pt x="624459" y="460248"/>
                  </a:lnTo>
                  <a:lnTo>
                    <a:pt x="679196" y="460248"/>
                  </a:lnTo>
                  <a:lnTo>
                    <a:pt x="679196" y="455168"/>
                  </a:lnTo>
                  <a:close/>
                </a:path>
                <a:path w="739140" h="460375">
                  <a:moveTo>
                    <a:pt x="739140" y="455168"/>
                  </a:moveTo>
                  <a:lnTo>
                    <a:pt x="734060" y="455168"/>
                  </a:lnTo>
                  <a:lnTo>
                    <a:pt x="734060" y="460248"/>
                  </a:lnTo>
                  <a:lnTo>
                    <a:pt x="739140" y="460248"/>
                  </a:lnTo>
                  <a:lnTo>
                    <a:pt x="739140" y="455168"/>
                  </a:lnTo>
                  <a:close/>
                </a:path>
                <a:path w="739140" h="460375">
                  <a:moveTo>
                    <a:pt x="739140" y="381"/>
                  </a:moveTo>
                  <a:lnTo>
                    <a:pt x="711708" y="381"/>
                  </a:lnTo>
                  <a:lnTo>
                    <a:pt x="711708" y="2921"/>
                  </a:lnTo>
                  <a:lnTo>
                    <a:pt x="656971" y="2921"/>
                  </a:lnTo>
                  <a:lnTo>
                    <a:pt x="656971" y="0"/>
                  </a:lnTo>
                  <a:lnTo>
                    <a:pt x="602234" y="0"/>
                  </a:lnTo>
                  <a:lnTo>
                    <a:pt x="602234" y="2921"/>
                  </a:lnTo>
                  <a:lnTo>
                    <a:pt x="566293" y="2921"/>
                  </a:lnTo>
                  <a:lnTo>
                    <a:pt x="566293" y="262001"/>
                  </a:lnTo>
                  <a:lnTo>
                    <a:pt x="566293" y="301371"/>
                  </a:lnTo>
                  <a:lnTo>
                    <a:pt x="566293" y="355981"/>
                  </a:lnTo>
                  <a:lnTo>
                    <a:pt x="566293" y="366141"/>
                  </a:lnTo>
                  <a:lnTo>
                    <a:pt x="212217" y="366141"/>
                  </a:lnTo>
                  <a:lnTo>
                    <a:pt x="212217" y="317881"/>
                  </a:lnTo>
                  <a:lnTo>
                    <a:pt x="212217" y="263271"/>
                  </a:lnTo>
                  <a:lnTo>
                    <a:pt x="212217" y="262001"/>
                  </a:lnTo>
                  <a:lnTo>
                    <a:pt x="566293" y="262001"/>
                  </a:lnTo>
                  <a:lnTo>
                    <a:pt x="566293" y="2921"/>
                  </a:lnTo>
                  <a:lnTo>
                    <a:pt x="547497" y="2921"/>
                  </a:lnTo>
                  <a:lnTo>
                    <a:pt x="547497" y="0"/>
                  </a:lnTo>
                  <a:lnTo>
                    <a:pt x="492760" y="0"/>
                  </a:lnTo>
                  <a:lnTo>
                    <a:pt x="492760" y="2921"/>
                  </a:lnTo>
                  <a:lnTo>
                    <a:pt x="453390" y="2921"/>
                  </a:lnTo>
                  <a:lnTo>
                    <a:pt x="453390" y="89281"/>
                  </a:lnTo>
                  <a:lnTo>
                    <a:pt x="453390" y="137541"/>
                  </a:lnTo>
                  <a:lnTo>
                    <a:pt x="453390" y="192151"/>
                  </a:lnTo>
                  <a:lnTo>
                    <a:pt x="318262" y="192151"/>
                  </a:lnTo>
                  <a:lnTo>
                    <a:pt x="318262" y="154051"/>
                  </a:lnTo>
                  <a:lnTo>
                    <a:pt x="318262" y="99441"/>
                  </a:lnTo>
                  <a:lnTo>
                    <a:pt x="318262" y="89281"/>
                  </a:lnTo>
                  <a:lnTo>
                    <a:pt x="453390" y="89281"/>
                  </a:lnTo>
                  <a:lnTo>
                    <a:pt x="453390" y="2921"/>
                  </a:lnTo>
                  <a:lnTo>
                    <a:pt x="438023" y="2921"/>
                  </a:lnTo>
                  <a:lnTo>
                    <a:pt x="438023" y="0"/>
                  </a:lnTo>
                  <a:lnTo>
                    <a:pt x="383286" y="0"/>
                  </a:lnTo>
                  <a:lnTo>
                    <a:pt x="383286" y="2921"/>
                  </a:lnTo>
                  <a:lnTo>
                    <a:pt x="328549" y="2921"/>
                  </a:lnTo>
                  <a:lnTo>
                    <a:pt x="328549" y="0"/>
                  </a:lnTo>
                  <a:lnTo>
                    <a:pt x="273812" y="0"/>
                  </a:lnTo>
                  <a:lnTo>
                    <a:pt x="273812" y="2921"/>
                  </a:lnTo>
                  <a:lnTo>
                    <a:pt x="218948" y="2921"/>
                  </a:lnTo>
                  <a:lnTo>
                    <a:pt x="218948" y="0"/>
                  </a:lnTo>
                  <a:lnTo>
                    <a:pt x="164211" y="0"/>
                  </a:lnTo>
                  <a:lnTo>
                    <a:pt x="164211" y="2921"/>
                  </a:lnTo>
                  <a:lnTo>
                    <a:pt x="109474" y="2921"/>
                  </a:lnTo>
                  <a:lnTo>
                    <a:pt x="109474" y="0"/>
                  </a:lnTo>
                  <a:lnTo>
                    <a:pt x="54737" y="0"/>
                  </a:lnTo>
                  <a:lnTo>
                    <a:pt x="54737" y="2921"/>
                  </a:lnTo>
                  <a:lnTo>
                    <a:pt x="0" y="2921"/>
                  </a:lnTo>
                  <a:lnTo>
                    <a:pt x="0" y="27051"/>
                  </a:lnTo>
                  <a:lnTo>
                    <a:pt x="0" y="44831"/>
                  </a:lnTo>
                  <a:lnTo>
                    <a:pt x="5080" y="44831"/>
                  </a:lnTo>
                  <a:lnTo>
                    <a:pt x="5080" y="81661"/>
                  </a:lnTo>
                  <a:lnTo>
                    <a:pt x="5080" y="89281"/>
                  </a:lnTo>
                  <a:lnTo>
                    <a:pt x="5080" y="99441"/>
                  </a:lnTo>
                  <a:lnTo>
                    <a:pt x="0" y="99441"/>
                  </a:lnTo>
                  <a:lnTo>
                    <a:pt x="0" y="154051"/>
                  </a:lnTo>
                  <a:lnTo>
                    <a:pt x="5080" y="154051"/>
                  </a:lnTo>
                  <a:lnTo>
                    <a:pt x="5080" y="192151"/>
                  </a:lnTo>
                  <a:lnTo>
                    <a:pt x="5080" y="208661"/>
                  </a:lnTo>
                  <a:lnTo>
                    <a:pt x="0" y="208661"/>
                  </a:lnTo>
                  <a:lnTo>
                    <a:pt x="0" y="246761"/>
                  </a:lnTo>
                  <a:lnTo>
                    <a:pt x="0" y="262001"/>
                  </a:lnTo>
                  <a:lnTo>
                    <a:pt x="0" y="263271"/>
                  </a:lnTo>
                  <a:lnTo>
                    <a:pt x="5080" y="263271"/>
                  </a:lnTo>
                  <a:lnTo>
                    <a:pt x="5080" y="317881"/>
                  </a:lnTo>
                  <a:lnTo>
                    <a:pt x="0" y="317881"/>
                  </a:lnTo>
                  <a:lnTo>
                    <a:pt x="0" y="366141"/>
                  </a:lnTo>
                  <a:lnTo>
                    <a:pt x="0" y="372491"/>
                  </a:lnTo>
                  <a:lnTo>
                    <a:pt x="5080" y="372491"/>
                  </a:lnTo>
                  <a:lnTo>
                    <a:pt x="5080" y="410591"/>
                  </a:lnTo>
                  <a:lnTo>
                    <a:pt x="5080" y="427101"/>
                  </a:lnTo>
                  <a:lnTo>
                    <a:pt x="0" y="427101"/>
                  </a:lnTo>
                  <a:lnTo>
                    <a:pt x="0" y="455041"/>
                  </a:lnTo>
                  <a:lnTo>
                    <a:pt x="0" y="460121"/>
                  </a:lnTo>
                  <a:lnTo>
                    <a:pt x="24003" y="460121"/>
                  </a:lnTo>
                  <a:lnTo>
                    <a:pt x="24003" y="455041"/>
                  </a:lnTo>
                  <a:lnTo>
                    <a:pt x="739140" y="455041"/>
                  </a:lnTo>
                  <a:lnTo>
                    <a:pt x="739140" y="427101"/>
                  </a:lnTo>
                  <a:lnTo>
                    <a:pt x="739140" y="410591"/>
                  </a:lnTo>
                  <a:lnTo>
                    <a:pt x="734060" y="410591"/>
                  </a:lnTo>
                  <a:lnTo>
                    <a:pt x="734060" y="372491"/>
                  </a:lnTo>
                  <a:lnTo>
                    <a:pt x="734060" y="366141"/>
                  </a:lnTo>
                  <a:lnTo>
                    <a:pt x="734060" y="355981"/>
                  </a:lnTo>
                  <a:lnTo>
                    <a:pt x="739140" y="355981"/>
                  </a:lnTo>
                  <a:lnTo>
                    <a:pt x="739140" y="301371"/>
                  </a:lnTo>
                  <a:lnTo>
                    <a:pt x="734060" y="301371"/>
                  </a:lnTo>
                  <a:lnTo>
                    <a:pt x="734060" y="262001"/>
                  </a:lnTo>
                  <a:lnTo>
                    <a:pt x="734060" y="246761"/>
                  </a:lnTo>
                  <a:lnTo>
                    <a:pt x="739140" y="246761"/>
                  </a:lnTo>
                  <a:lnTo>
                    <a:pt x="739140" y="208661"/>
                  </a:lnTo>
                  <a:lnTo>
                    <a:pt x="739140" y="192151"/>
                  </a:lnTo>
                  <a:lnTo>
                    <a:pt x="734060" y="192151"/>
                  </a:lnTo>
                  <a:lnTo>
                    <a:pt x="734060" y="137541"/>
                  </a:lnTo>
                  <a:lnTo>
                    <a:pt x="739140" y="137541"/>
                  </a:lnTo>
                  <a:lnTo>
                    <a:pt x="739140" y="89281"/>
                  </a:lnTo>
                  <a:lnTo>
                    <a:pt x="739140" y="81661"/>
                  </a:lnTo>
                  <a:lnTo>
                    <a:pt x="734060" y="81661"/>
                  </a:lnTo>
                  <a:lnTo>
                    <a:pt x="734060" y="44831"/>
                  </a:lnTo>
                  <a:lnTo>
                    <a:pt x="734060" y="27051"/>
                  </a:lnTo>
                  <a:lnTo>
                    <a:pt x="739140" y="27051"/>
                  </a:lnTo>
                  <a:lnTo>
                    <a:pt x="739140" y="2921"/>
                  </a:lnTo>
                  <a:lnTo>
                    <a:pt x="739140" y="381"/>
                  </a:lnTo>
                  <a:close/>
                </a:path>
              </a:pathLst>
            </a:custGeom>
            <a:solidFill>
              <a:srgbClr val="C3D6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812024" y="6222492"/>
              <a:ext cx="156972" cy="123443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706868" y="6397753"/>
              <a:ext cx="370331" cy="123442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7499604" y="6141770"/>
              <a:ext cx="749935" cy="472440"/>
            </a:xfrm>
            <a:custGeom>
              <a:avLst/>
              <a:gdLst/>
              <a:ahLst/>
              <a:cxnLst/>
              <a:rect l="l" t="t" r="r" b="b"/>
              <a:pathLst>
                <a:path w="749934" h="472440">
                  <a:moveTo>
                    <a:pt x="3429" y="379603"/>
                  </a:moveTo>
                  <a:lnTo>
                    <a:pt x="0" y="379603"/>
                  </a:lnTo>
                  <a:lnTo>
                    <a:pt x="0" y="434594"/>
                  </a:lnTo>
                  <a:lnTo>
                    <a:pt x="3429" y="434594"/>
                  </a:lnTo>
                  <a:lnTo>
                    <a:pt x="3429" y="379603"/>
                  </a:lnTo>
                  <a:close/>
                </a:path>
                <a:path w="749934" h="472440">
                  <a:moveTo>
                    <a:pt x="3429" y="269621"/>
                  </a:moveTo>
                  <a:lnTo>
                    <a:pt x="0" y="269621"/>
                  </a:lnTo>
                  <a:lnTo>
                    <a:pt x="0" y="324612"/>
                  </a:lnTo>
                  <a:lnTo>
                    <a:pt x="3429" y="324612"/>
                  </a:lnTo>
                  <a:lnTo>
                    <a:pt x="3429" y="269621"/>
                  </a:lnTo>
                  <a:close/>
                </a:path>
                <a:path w="749934" h="472440">
                  <a:moveTo>
                    <a:pt x="3429" y="159766"/>
                  </a:moveTo>
                  <a:lnTo>
                    <a:pt x="0" y="159766"/>
                  </a:lnTo>
                  <a:lnTo>
                    <a:pt x="0" y="214757"/>
                  </a:lnTo>
                  <a:lnTo>
                    <a:pt x="3429" y="214757"/>
                  </a:lnTo>
                  <a:lnTo>
                    <a:pt x="3429" y="159766"/>
                  </a:lnTo>
                  <a:close/>
                </a:path>
                <a:path w="749934" h="472440">
                  <a:moveTo>
                    <a:pt x="3429" y="49784"/>
                  </a:moveTo>
                  <a:lnTo>
                    <a:pt x="0" y="49784"/>
                  </a:lnTo>
                  <a:lnTo>
                    <a:pt x="0" y="104775"/>
                  </a:lnTo>
                  <a:lnTo>
                    <a:pt x="3429" y="104775"/>
                  </a:lnTo>
                  <a:lnTo>
                    <a:pt x="3429" y="49784"/>
                  </a:lnTo>
                  <a:close/>
                </a:path>
                <a:path w="749934" h="472440">
                  <a:moveTo>
                    <a:pt x="58293" y="0"/>
                  </a:moveTo>
                  <a:lnTo>
                    <a:pt x="3429" y="0"/>
                  </a:lnTo>
                  <a:lnTo>
                    <a:pt x="3429" y="5080"/>
                  </a:lnTo>
                  <a:lnTo>
                    <a:pt x="58293" y="5080"/>
                  </a:lnTo>
                  <a:lnTo>
                    <a:pt x="58293" y="0"/>
                  </a:lnTo>
                  <a:close/>
                </a:path>
                <a:path w="749934" h="472440">
                  <a:moveTo>
                    <a:pt x="82296" y="467233"/>
                  </a:moveTo>
                  <a:lnTo>
                    <a:pt x="27432" y="467233"/>
                  </a:lnTo>
                  <a:lnTo>
                    <a:pt x="27432" y="472440"/>
                  </a:lnTo>
                  <a:lnTo>
                    <a:pt x="82296" y="472440"/>
                  </a:lnTo>
                  <a:lnTo>
                    <a:pt x="82296" y="467233"/>
                  </a:lnTo>
                  <a:close/>
                </a:path>
                <a:path w="749934" h="472440">
                  <a:moveTo>
                    <a:pt x="168148" y="0"/>
                  </a:moveTo>
                  <a:lnTo>
                    <a:pt x="113284" y="0"/>
                  </a:lnTo>
                  <a:lnTo>
                    <a:pt x="113284" y="5080"/>
                  </a:lnTo>
                  <a:lnTo>
                    <a:pt x="168148" y="5080"/>
                  </a:lnTo>
                  <a:lnTo>
                    <a:pt x="168148" y="0"/>
                  </a:lnTo>
                  <a:close/>
                </a:path>
                <a:path w="749934" h="472440">
                  <a:moveTo>
                    <a:pt x="192151" y="467233"/>
                  </a:moveTo>
                  <a:lnTo>
                    <a:pt x="137287" y="467233"/>
                  </a:lnTo>
                  <a:lnTo>
                    <a:pt x="137287" y="472440"/>
                  </a:lnTo>
                  <a:lnTo>
                    <a:pt x="192151" y="472440"/>
                  </a:lnTo>
                  <a:lnTo>
                    <a:pt x="192151" y="467233"/>
                  </a:lnTo>
                  <a:close/>
                </a:path>
                <a:path w="749934" h="472440">
                  <a:moveTo>
                    <a:pt x="278003" y="0"/>
                  </a:moveTo>
                  <a:lnTo>
                    <a:pt x="223012" y="0"/>
                  </a:lnTo>
                  <a:lnTo>
                    <a:pt x="223012" y="5080"/>
                  </a:lnTo>
                  <a:lnTo>
                    <a:pt x="278003" y="5080"/>
                  </a:lnTo>
                  <a:lnTo>
                    <a:pt x="278003" y="0"/>
                  </a:lnTo>
                  <a:close/>
                </a:path>
                <a:path w="749934" h="472440">
                  <a:moveTo>
                    <a:pt x="302006" y="467233"/>
                  </a:moveTo>
                  <a:lnTo>
                    <a:pt x="247015" y="467233"/>
                  </a:lnTo>
                  <a:lnTo>
                    <a:pt x="247015" y="472440"/>
                  </a:lnTo>
                  <a:lnTo>
                    <a:pt x="302006" y="472440"/>
                  </a:lnTo>
                  <a:lnTo>
                    <a:pt x="302006" y="467233"/>
                  </a:lnTo>
                  <a:close/>
                </a:path>
                <a:path w="749934" h="472440">
                  <a:moveTo>
                    <a:pt x="387731" y="0"/>
                  </a:moveTo>
                  <a:lnTo>
                    <a:pt x="332867" y="0"/>
                  </a:lnTo>
                  <a:lnTo>
                    <a:pt x="332867" y="5080"/>
                  </a:lnTo>
                  <a:lnTo>
                    <a:pt x="387731" y="5080"/>
                  </a:lnTo>
                  <a:lnTo>
                    <a:pt x="387731" y="0"/>
                  </a:lnTo>
                  <a:close/>
                </a:path>
                <a:path w="749934" h="472440">
                  <a:moveTo>
                    <a:pt x="410083" y="467233"/>
                  </a:moveTo>
                  <a:lnTo>
                    <a:pt x="355219" y="467233"/>
                  </a:lnTo>
                  <a:lnTo>
                    <a:pt x="355219" y="472440"/>
                  </a:lnTo>
                  <a:lnTo>
                    <a:pt x="410083" y="472440"/>
                  </a:lnTo>
                  <a:lnTo>
                    <a:pt x="410083" y="467233"/>
                  </a:lnTo>
                  <a:close/>
                </a:path>
                <a:path w="749934" h="472440">
                  <a:moveTo>
                    <a:pt x="497586" y="0"/>
                  </a:moveTo>
                  <a:lnTo>
                    <a:pt x="442722" y="0"/>
                  </a:lnTo>
                  <a:lnTo>
                    <a:pt x="442722" y="5080"/>
                  </a:lnTo>
                  <a:lnTo>
                    <a:pt x="497586" y="5080"/>
                  </a:lnTo>
                  <a:lnTo>
                    <a:pt x="497586" y="0"/>
                  </a:lnTo>
                  <a:close/>
                </a:path>
                <a:path w="749934" h="472440">
                  <a:moveTo>
                    <a:pt x="519938" y="467233"/>
                  </a:moveTo>
                  <a:lnTo>
                    <a:pt x="464947" y="467233"/>
                  </a:lnTo>
                  <a:lnTo>
                    <a:pt x="464947" y="472440"/>
                  </a:lnTo>
                  <a:lnTo>
                    <a:pt x="519938" y="472440"/>
                  </a:lnTo>
                  <a:lnTo>
                    <a:pt x="519938" y="467233"/>
                  </a:lnTo>
                  <a:close/>
                </a:path>
                <a:path w="749934" h="472440">
                  <a:moveTo>
                    <a:pt x="607441" y="0"/>
                  </a:moveTo>
                  <a:lnTo>
                    <a:pt x="552450" y="0"/>
                  </a:lnTo>
                  <a:lnTo>
                    <a:pt x="552450" y="5080"/>
                  </a:lnTo>
                  <a:lnTo>
                    <a:pt x="607441" y="5080"/>
                  </a:lnTo>
                  <a:lnTo>
                    <a:pt x="607441" y="0"/>
                  </a:lnTo>
                  <a:close/>
                </a:path>
                <a:path w="749934" h="472440">
                  <a:moveTo>
                    <a:pt x="629666" y="467233"/>
                  </a:moveTo>
                  <a:lnTo>
                    <a:pt x="574802" y="467233"/>
                  </a:lnTo>
                  <a:lnTo>
                    <a:pt x="574802" y="472440"/>
                  </a:lnTo>
                  <a:lnTo>
                    <a:pt x="629666" y="472440"/>
                  </a:lnTo>
                  <a:lnTo>
                    <a:pt x="629666" y="467233"/>
                  </a:lnTo>
                  <a:close/>
                </a:path>
                <a:path w="749934" h="472440">
                  <a:moveTo>
                    <a:pt x="717169" y="0"/>
                  </a:moveTo>
                  <a:lnTo>
                    <a:pt x="662305" y="0"/>
                  </a:lnTo>
                  <a:lnTo>
                    <a:pt x="662305" y="5080"/>
                  </a:lnTo>
                  <a:lnTo>
                    <a:pt x="717169" y="5080"/>
                  </a:lnTo>
                  <a:lnTo>
                    <a:pt x="717169" y="0"/>
                  </a:lnTo>
                  <a:close/>
                </a:path>
                <a:path w="749934" h="472440">
                  <a:moveTo>
                    <a:pt x="739521" y="467233"/>
                  </a:moveTo>
                  <a:lnTo>
                    <a:pt x="684657" y="467233"/>
                  </a:lnTo>
                  <a:lnTo>
                    <a:pt x="684657" y="472440"/>
                  </a:lnTo>
                  <a:lnTo>
                    <a:pt x="739521" y="472440"/>
                  </a:lnTo>
                  <a:lnTo>
                    <a:pt x="739521" y="467233"/>
                  </a:lnTo>
                  <a:close/>
                </a:path>
                <a:path w="749934" h="472440">
                  <a:moveTo>
                    <a:pt x="749808" y="362458"/>
                  </a:moveTo>
                  <a:lnTo>
                    <a:pt x="744601" y="362458"/>
                  </a:lnTo>
                  <a:lnTo>
                    <a:pt x="744601" y="417449"/>
                  </a:lnTo>
                  <a:lnTo>
                    <a:pt x="749808" y="417449"/>
                  </a:lnTo>
                  <a:lnTo>
                    <a:pt x="749808" y="362458"/>
                  </a:lnTo>
                  <a:close/>
                </a:path>
                <a:path w="749934" h="472440">
                  <a:moveTo>
                    <a:pt x="749808" y="252476"/>
                  </a:moveTo>
                  <a:lnTo>
                    <a:pt x="744601" y="252476"/>
                  </a:lnTo>
                  <a:lnTo>
                    <a:pt x="744601" y="307467"/>
                  </a:lnTo>
                  <a:lnTo>
                    <a:pt x="749808" y="307467"/>
                  </a:lnTo>
                  <a:lnTo>
                    <a:pt x="749808" y="252476"/>
                  </a:lnTo>
                  <a:close/>
                </a:path>
                <a:path w="749934" h="472440">
                  <a:moveTo>
                    <a:pt x="749808" y="142494"/>
                  </a:moveTo>
                  <a:lnTo>
                    <a:pt x="744601" y="142494"/>
                  </a:lnTo>
                  <a:lnTo>
                    <a:pt x="744601" y="197485"/>
                  </a:lnTo>
                  <a:lnTo>
                    <a:pt x="749808" y="197485"/>
                  </a:lnTo>
                  <a:lnTo>
                    <a:pt x="749808" y="142494"/>
                  </a:lnTo>
                  <a:close/>
                </a:path>
                <a:path w="749934" h="472440">
                  <a:moveTo>
                    <a:pt x="749808" y="32639"/>
                  </a:moveTo>
                  <a:lnTo>
                    <a:pt x="744601" y="32639"/>
                  </a:lnTo>
                  <a:lnTo>
                    <a:pt x="744601" y="87630"/>
                  </a:lnTo>
                  <a:lnTo>
                    <a:pt x="749808" y="87630"/>
                  </a:lnTo>
                  <a:lnTo>
                    <a:pt x="749808" y="32639"/>
                  </a:lnTo>
                  <a:close/>
                </a:path>
              </a:pathLst>
            </a:custGeom>
            <a:solidFill>
              <a:srgbClr val="9BBC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7504176" y="6147778"/>
              <a:ext cx="739140" cy="460375"/>
            </a:xfrm>
            <a:custGeom>
              <a:avLst/>
              <a:gdLst/>
              <a:ahLst/>
              <a:cxnLst/>
              <a:rect l="l" t="t" r="r" b="b"/>
              <a:pathLst>
                <a:path w="739140" h="460375">
                  <a:moveTo>
                    <a:pt x="5080" y="372999"/>
                  </a:moveTo>
                  <a:lnTo>
                    <a:pt x="0" y="372999"/>
                  </a:lnTo>
                  <a:lnTo>
                    <a:pt x="0" y="427736"/>
                  </a:lnTo>
                  <a:lnTo>
                    <a:pt x="5080" y="427736"/>
                  </a:lnTo>
                  <a:lnTo>
                    <a:pt x="5080" y="372999"/>
                  </a:lnTo>
                  <a:close/>
                </a:path>
                <a:path w="739140" h="460375">
                  <a:moveTo>
                    <a:pt x="5080" y="263525"/>
                  </a:moveTo>
                  <a:lnTo>
                    <a:pt x="0" y="263525"/>
                  </a:lnTo>
                  <a:lnTo>
                    <a:pt x="0" y="318262"/>
                  </a:lnTo>
                  <a:lnTo>
                    <a:pt x="5080" y="318262"/>
                  </a:lnTo>
                  <a:lnTo>
                    <a:pt x="5080" y="263525"/>
                  </a:lnTo>
                  <a:close/>
                </a:path>
                <a:path w="739140" h="460375">
                  <a:moveTo>
                    <a:pt x="5080" y="154051"/>
                  </a:moveTo>
                  <a:lnTo>
                    <a:pt x="0" y="154051"/>
                  </a:lnTo>
                  <a:lnTo>
                    <a:pt x="0" y="208788"/>
                  </a:lnTo>
                  <a:lnTo>
                    <a:pt x="5080" y="208788"/>
                  </a:lnTo>
                  <a:lnTo>
                    <a:pt x="5080" y="154051"/>
                  </a:lnTo>
                  <a:close/>
                </a:path>
                <a:path w="739140" h="460375">
                  <a:moveTo>
                    <a:pt x="5080" y="44577"/>
                  </a:moveTo>
                  <a:lnTo>
                    <a:pt x="0" y="44577"/>
                  </a:lnTo>
                  <a:lnTo>
                    <a:pt x="0" y="99314"/>
                  </a:lnTo>
                  <a:lnTo>
                    <a:pt x="5080" y="99314"/>
                  </a:lnTo>
                  <a:lnTo>
                    <a:pt x="5080" y="44577"/>
                  </a:lnTo>
                  <a:close/>
                </a:path>
                <a:path w="739140" h="460375">
                  <a:moveTo>
                    <a:pt x="54737" y="0"/>
                  </a:moveTo>
                  <a:lnTo>
                    <a:pt x="0" y="0"/>
                  </a:lnTo>
                  <a:lnTo>
                    <a:pt x="0" y="3429"/>
                  </a:lnTo>
                  <a:lnTo>
                    <a:pt x="54737" y="3429"/>
                  </a:lnTo>
                  <a:lnTo>
                    <a:pt x="54737" y="0"/>
                  </a:lnTo>
                  <a:close/>
                </a:path>
                <a:path w="739140" h="460375">
                  <a:moveTo>
                    <a:pt x="78740" y="455168"/>
                  </a:moveTo>
                  <a:lnTo>
                    <a:pt x="24003" y="455168"/>
                  </a:lnTo>
                  <a:lnTo>
                    <a:pt x="24003" y="460248"/>
                  </a:lnTo>
                  <a:lnTo>
                    <a:pt x="78740" y="460248"/>
                  </a:lnTo>
                  <a:lnTo>
                    <a:pt x="78740" y="455168"/>
                  </a:lnTo>
                  <a:close/>
                </a:path>
                <a:path w="739140" h="460375">
                  <a:moveTo>
                    <a:pt x="164211" y="0"/>
                  </a:moveTo>
                  <a:lnTo>
                    <a:pt x="109474" y="0"/>
                  </a:lnTo>
                  <a:lnTo>
                    <a:pt x="109474" y="3429"/>
                  </a:lnTo>
                  <a:lnTo>
                    <a:pt x="164211" y="3429"/>
                  </a:lnTo>
                  <a:lnTo>
                    <a:pt x="164211" y="0"/>
                  </a:lnTo>
                  <a:close/>
                </a:path>
                <a:path w="739140" h="460375">
                  <a:moveTo>
                    <a:pt x="188214" y="455168"/>
                  </a:moveTo>
                  <a:lnTo>
                    <a:pt x="133477" y="455168"/>
                  </a:lnTo>
                  <a:lnTo>
                    <a:pt x="133477" y="460248"/>
                  </a:lnTo>
                  <a:lnTo>
                    <a:pt x="188214" y="460248"/>
                  </a:lnTo>
                  <a:lnTo>
                    <a:pt x="188214" y="455168"/>
                  </a:lnTo>
                  <a:close/>
                </a:path>
                <a:path w="739140" h="460375">
                  <a:moveTo>
                    <a:pt x="273812" y="0"/>
                  </a:moveTo>
                  <a:lnTo>
                    <a:pt x="218948" y="0"/>
                  </a:lnTo>
                  <a:lnTo>
                    <a:pt x="218948" y="3429"/>
                  </a:lnTo>
                  <a:lnTo>
                    <a:pt x="273812" y="3429"/>
                  </a:lnTo>
                  <a:lnTo>
                    <a:pt x="273812" y="0"/>
                  </a:lnTo>
                  <a:close/>
                </a:path>
                <a:path w="739140" h="460375">
                  <a:moveTo>
                    <a:pt x="297688" y="455168"/>
                  </a:moveTo>
                  <a:lnTo>
                    <a:pt x="242951" y="455168"/>
                  </a:lnTo>
                  <a:lnTo>
                    <a:pt x="242951" y="460248"/>
                  </a:lnTo>
                  <a:lnTo>
                    <a:pt x="297688" y="460248"/>
                  </a:lnTo>
                  <a:lnTo>
                    <a:pt x="297688" y="455168"/>
                  </a:lnTo>
                  <a:close/>
                </a:path>
                <a:path w="739140" h="460375">
                  <a:moveTo>
                    <a:pt x="383286" y="0"/>
                  </a:moveTo>
                  <a:lnTo>
                    <a:pt x="328549" y="0"/>
                  </a:lnTo>
                  <a:lnTo>
                    <a:pt x="328549" y="3429"/>
                  </a:lnTo>
                  <a:lnTo>
                    <a:pt x="383286" y="3429"/>
                  </a:lnTo>
                  <a:lnTo>
                    <a:pt x="383286" y="0"/>
                  </a:lnTo>
                  <a:close/>
                </a:path>
                <a:path w="739140" h="460375">
                  <a:moveTo>
                    <a:pt x="405511" y="455168"/>
                  </a:moveTo>
                  <a:lnTo>
                    <a:pt x="350774" y="455168"/>
                  </a:lnTo>
                  <a:lnTo>
                    <a:pt x="350774" y="460248"/>
                  </a:lnTo>
                  <a:lnTo>
                    <a:pt x="405511" y="460248"/>
                  </a:lnTo>
                  <a:lnTo>
                    <a:pt x="405511" y="455168"/>
                  </a:lnTo>
                  <a:close/>
                </a:path>
                <a:path w="739140" h="460375">
                  <a:moveTo>
                    <a:pt x="492760" y="0"/>
                  </a:moveTo>
                  <a:lnTo>
                    <a:pt x="438023" y="0"/>
                  </a:lnTo>
                  <a:lnTo>
                    <a:pt x="438023" y="3429"/>
                  </a:lnTo>
                  <a:lnTo>
                    <a:pt x="492760" y="3429"/>
                  </a:lnTo>
                  <a:lnTo>
                    <a:pt x="492760" y="0"/>
                  </a:lnTo>
                  <a:close/>
                </a:path>
                <a:path w="739140" h="460375">
                  <a:moveTo>
                    <a:pt x="514985" y="455168"/>
                  </a:moveTo>
                  <a:lnTo>
                    <a:pt x="460248" y="455168"/>
                  </a:lnTo>
                  <a:lnTo>
                    <a:pt x="460248" y="460248"/>
                  </a:lnTo>
                  <a:lnTo>
                    <a:pt x="514985" y="460248"/>
                  </a:lnTo>
                  <a:lnTo>
                    <a:pt x="514985" y="455168"/>
                  </a:lnTo>
                  <a:close/>
                </a:path>
                <a:path w="739140" h="460375">
                  <a:moveTo>
                    <a:pt x="602234" y="0"/>
                  </a:moveTo>
                  <a:lnTo>
                    <a:pt x="547497" y="0"/>
                  </a:lnTo>
                  <a:lnTo>
                    <a:pt x="547497" y="3429"/>
                  </a:lnTo>
                  <a:lnTo>
                    <a:pt x="602234" y="3429"/>
                  </a:lnTo>
                  <a:lnTo>
                    <a:pt x="602234" y="0"/>
                  </a:lnTo>
                  <a:close/>
                </a:path>
                <a:path w="739140" h="460375">
                  <a:moveTo>
                    <a:pt x="624459" y="455168"/>
                  </a:moveTo>
                  <a:lnTo>
                    <a:pt x="569722" y="455168"/>
                  </a:lnTo>
                  <a:lnTo>
                    <a:pt x="569722" y="460248"/>
                  </a:lnTo>
                  <a:lnTo>
                    <a:pt x="624459" y="460248"/>
                  </a:lnTo>
                  <a:lnTo>
                    <a:pt x="624459" y="455168"/>
                  </a:lnTo>
                  <a:close/>
                </a:path>
                <a:path w="739140" h="460375">
                  <a:moveTo>
                    <a:pt x="711708" y="0"/>
                  </a:moveTo>
                  <a:lnTo>
                    <a:pt x="656971" y="0"/>
                  </a:lnTo>
                  <a:lnTo>
                    <a:pt x="656971" y="3429"/>
                  </a:lnTo>
                  <a:lnTo>
                    <a:pt x="711708" y="3429"/>
                  </a:lnTo>
                  <a:lnTo>
                    <a:pt x="711708" y="0"/>
                  </a:lnTo>
                  <a:close/>
                </a:path>
                <a:path w="739140" h="460375">
                  <a:moveTo>
                    <a:pt x="734060" y="455168"/>
                  </a:moveTo>
                  <a:lnTo>
                    <a:pt x="679196" y="455168"/>
                  </a:lnTo>
                  <a:lnTo>
                    <a:pt x="679196" y="460248"/>
                  </a:lnTo>
                  <a:lnTo>
                    <a:pt x="734060" y="460248"/>
                  </a:lnTo>
                  <a:lnTo>
                    <a:pt x="734060" y="455168"/>
                  </a:lnTo>
                  <a:close/>
                </a:path>
                <a:path w="739140" h="460375">
                  <a:moveTo>
                    <a:pt x="739140" y="355981"/>
                  </a:moveTo>
                  <a:lnTo>
                    <a:pt x="734060" y="355981"/>
                  </a:lnTo>
                  <a:lnTo>
                    <a:pt x="734060" y="410718"/>
                  </a:lnTo>
                  <a:lnTo>
                    <a:pt x="739140" y="410718"/>
                  </a:lnTo>
                  <a:lnTo>
                    <a:pt x="739140" y="355981"/>
                  </a:lnTo>
                  <a:close/>
                </a:path>
                <a:path w="739140" h="460375">
                  <a:moveTo>
                    <a:pt x="739140" y="246380"/>
                  </a:moveTo>
                  <a:lnTo>
                    <a:pt x="734060" y="246380"/>
                  </a:lnTo>
                  <a:lnTo>
                    <a:pt x="734060" y="301244"/>
                  </a:lnTo>
                  <a:lnTo>
                    <a:pt x="739140" y="301244"/>
                  </a:lnTo>
                  <a:lnTo>
                    <a:pt x="739140" y="246380"/>
                  </a:lnTo>
                  <a:close/>
                </a:path>
                <a:path w="739140" h="460375">
                  <a:moveTo>
                    <a:pt x="739140" y="136906"/>
                  </a:moveTo>
                  <a:lnTo>
                    <a:pt x="734060" y="136906"/>
                  </a:lnTo>
                  <a:lnTo>
                    <a:pt x="734060" y="191643"/>
                  </a:lnTo>
                  <a:lnTo>
                    <a:pt x="739140" y="191643"/>
                  </a:lnTo>
                  <a:lnTo>
                    <a:pt x="739140" y="136906"/>
                  </a:lnTo>
                  <a:close/>
                </a:path>
                <a:path w="739140" h="460375">
                  <a:moveTo>
                    <a:pt x="739140" y="27432"/>
                  </a:moveTo>
                  <a:lnTo>
                    <a:pt x="734060" y="27432"/>
                  </a:lnTo>
                  <a:lnTo>
                    <a:pt x="734060" y="82169"/>
                  </a:lnTo>
                  <a:lnTo>
                    <a:pt x="739140" y="82169"/>
                  </a:lnTo>
                  <a:lnTo>
                    <a:pt x="739140" y="27432"/>
                  </a:lnTo>
                  <a:close/>
                </a:path>
              </a:pathLst>
            </a:custGeom>
            <a:solidFill>
              <a:srgbClr val="7CAA7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/>
          <p:nvPr/>
        </p:nvSpPr>
        <p:spPr>
          <a:xfrm>
            <a:off x="7828788" y="5065776"/>
            <a:ext cx="93345" cy="413384"/>
          </a:xfrm>
          <a:custGeom>
            <a:avLst/>
            <a:gdLst/>
            <a:ahLst/>
            <a:cxnLst/>
            <a:rect l="l" t="t" r="r" b="b"/>
            <a:pathLst>
              <a:path w="93345" h="413385">
                <a:moveTo>
                  <a:pt x="92964" y="111252"/>
                </a:moveTo>
                <a:lnTo>
                  <a:pt x="44704" y="0"/>
                </a:lnTo>
                <a:lnTo>
                  <a:pt x="0" y="111252"/>
                </a:lnTo>
                <a:lnTo>
                  <a:pt x="36576" y="94424"/>
                </a:lnTo>
                <a:lnTo>
                  <a:pt x="36576" y="318592"/>
                </a:lnTo>
                <a:lnTo>
                  <a:pt x="0" y="301752"/>
                </a:lnTo>
                <a:lnTo>
                  <a:pt x="44704" y="413004"/>
                </a:lnTo>
                <a:lnTo>
                  <a:pt x="92964" y="301752"/>
                </a:lnTo>
                <a:lnTo>
                  <a:pt x="53340" y="318655"/>
                </a:lnTo>
                <a:lnTo>
                  <a:pt x="53340" y="94361"/>
                </a:lnTo>
                <a:lnTo>
                  <a:pt x="92964" y="111252"/>
                </a:lnTo>
                <a:close/>
              </a:path>
            </a:pathLst>
          </a:custGeom>
          <a:solidFill>
            <a:srgbClr val="73707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828788" y="4072127"/>
            <a:ext cx="93345" cy="425450"/>
          </a:xfrm>
          <a:custGeom>
            <a:avLst/>
            <a:gdLst/>
            <a:ahLst/>
            <a:cxnLst/>
            <a:rect l="l" t="t" r="r" b="b"/>
            <a:pathLst>
              <a:path w="93345" h="425450">
                <a:moveTo>
                  <a:pt x="92964" y="111252"/>
                </a:moveTo>
                <a:lnTo>
                  <a:pt x="44704" y="0"/>
                </a:lnTo>
                <a:lnTo>
                  <a:pt x="0" y="111252"/>
                </a:lnTo>
                <a:lnTo>
                  <a:pt x="36576" y="94424"/>
                </a:lnTo>
                <a:lnTo>
                  <a:pt x="36576" y="330796"/>
                </a:lnTo>
                <a:lnTo>
                  <a:pt x="0" y="313956"/>
                </a:lnTo>
                <a:lnTo>
                  <a:pt x="44704" y="425208"/>
                </a:lnTo>
                <a:lnTo>
                  <a:pt x="92964" y="313956"/>
                </a:lnTo>
                <a:lnTo>
                  <a:pt x="53340" y="330860"/>
                </a:lnTo>
                <a:lnTo>
                  <a:pt x="53340" y="94361"/>
                </a:lnTo>
                <a:lnTo>
                  <a:pt x="92964" y="111252"/>
                </a:lnTo>
                <a:close/>
              </a:path>
            </a:pathLst>
          </a:custGeom>
          <a:solidFill>
            <a:srgbClr val="73707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685788" y="4792979"/>
            <a:ext cx="205740" cy="685800"/>
          </a:xfrm>
          <a:custGeom>
            <a:avLst/>
            <a:gdLst/>
            <a:ahLst/>
            <a:cxnLst/>
            <a:rect l="l" t="t" r="r" b="b"/>
            <a:pathLst>
              <a:path w="205740" h="685800">
                <a:moveTo>
                  <a:pt x="205740" y="0"/>
                </a:moveTo>
                <a:lnTo>
                  <a:pt x="39624" y="0"/>
                </a:lnTo>
                <a:lnTo>
                  <a:pt x="39624" y="19050"/>
                </a:lnTo>
                <a:lnTo>
                  <a:pt x="39624" y="591540"/>
                </a:lnTo>
                <a:lnTo>
                  <a:pt x="0" y="574548"/>
                </a:lnTo>
                <a:lnTo>
                  <a:pt x="48006" y="685800"/>
                </a:lnTo>
                <a:lnTo>
                  <a:pt x="96012" y="574548"/>
                </a:lnTo>
                <a:lnTo>
                  <a:pt x="56769" y="591375"/>
                </a:lnTo>
                <a:lnTo>
                  <a:pt x="56769" y="19050"/>
                </a:lnTo>
                <a:lnTo>
                  <a:pt x="205740" y="19050"/>
                </a:lnTo>
                <a:lnTo>
                  <a:pt x="205740" y="0"/>
                </a:lnTo>
                <a:close/>
              </a:path>
            </a:pathLst>
          </a:custGeom>
          <a:solidFill>
            <a:srgbClr val="73707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787371" y="4792738"/>
            <a:ext cx="203200" cy="686435"/>
          </a:xfrm>
          <a:custGeom>
            <a:avLst/>
            <a:gdLst/>
            <a:ahLst/>
            <a:cxnLst/>
            <a:rect l="l" t="t" r="r" b="b"/>
            <a:pathLst>
              <a:path w="203200" h="686435">
                <a:moveTo>
                  <a:pt x="202704" y="574789"/>
                </a:moveTo>
                <a:lnTo>
                  <a:pt x="163068" y="591781"/>
                </a:lnTo>
                <a:lnTo>
                  <a:pt x="163068" y="19050"/>
                </a:lnTo>
                <a:lnTo>
                  <a:pt x="163068" y="0"/>
                </a:lnTo>
                <a:lnTo>
                  <a:pt x="0" y="0"/>
                </a:lnTo>
                <a:lnTo>
                  <a:pt x="0" y="19050"/>
                </a:lnTo>
                <a:lnTo>
                  <a:pt x="146050" y="19050"/>
                </a:lnTo>
                <a:lnTo>
                  <a:pt x="146050" y="591667"/>
                </a:lnTo>
                <a:lnTo>
                  <a:pt x="106692" y="574789"/>
                </a:lnTo>
                <a:lnTo>
                  <a:pt x="154698" y="686041"/>
                </a:lnTo>
                <a:lnTo>
                  <a:pt x="202704" y="574789"/>
                </a:lnTo>
                <a:close/>
              </a:path>
            </a:pathLst>
          </a:custGeom>
          <a:solidFill>
            <a:srgbClr val="73707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9488423" y="2546604"/>
            <a:ext cx="2217420" cy="579120"/>
          </a:xfrm>
          <a:prstGeom prst="rect">
            <a:avLst/>
          </a:prstGeom>
          <a:solidFill>
            <a:srgbClr val="6CB33E"/>
          </a:solidFill>
        </p:spPr>
        <p:txBody>
          <a:bodyPr vert="horz" wrap="square" lIns="0" tIns="45720" rIns="0" bIns="0" rtlCol="0">
            <a:spAutoFit/>
          </a:bodyPr>
          <a:lstStyle/>
          <a:p>
            <a:pPr marL="462280" marR="642620" indent="-219075">
              <a:lnSpc>
                <a:spcPct val="129800"/>
              </a:lnSpc>
              <a:spcBef>
                <a:spcPts val="360"/>
              </a:spcBef>
            </a:pP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Monitor</a:t>
            </a:r>
            <a:r>
              <a:rPr sz="11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/</a:t>
            </a:r>
            <a:r>
              <a:rPr sz="11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Track</a:t>
            </a:r>
            <a:r>
              <a:rPr sz="11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update </a:t>
            </a:r>
            <a:r>
              <a:rPr sz="1100" spc="-2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status</a:t>
            </a:r>
            <a:r>
              <a:rPr sz="11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11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history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10559784" y="2072652"/>
            <a:ext cx="96520" cy="447040"/>
          </a:xfrm>
          <a:custGeom>
            <a:avLst/>
            <a:gdLst/>
            <a:ahLst/>
            <a:cxnLst/>
            <a:rect l="l" t="t" r="r" b="b"/>
            <a:pathLst>
              <a:path w="96520" h="447039">
                <a:moveTo>
                  <a:pt x="96012" y="114300"/>
                </a:moveTo>
                <a:lnTo>
                  <a:pt x="48006" y="0"/>
                </a:lnTo>
                <a:lnTo>
                  <a:pt x="0" y="114300"/>
                </a:lnTo>
                <a:lnTo>
                  <a:pt x="38112" y="97764"/>
                </a:lnTo>
                <a:lnTo>
                  <a:pt x="38112" y="351624"/>
                </a:lnTo>
                <a:lnTo>
                  <a:pt x="0" y="335280"/>
                </a:lnTo>
                <a:lnTo>
                  <a:pt x="48006" y="446532"/>
                </a:lnTo>
                <a:lnTo>
                  <a:pt x="96012" y="335280"/>
                </a:lnTo>
                <a:lnTo>
                  <a:pt x="56400" y="352259"/>
                </a:lnTo>
                <a:lnTo>
                  <a:pt x="56400" y="97116"/>
                </a:lnTo>
                <a:lnTo>
                  <a:pt x="96012" y="114300"/>
                </a:lnTo>
                <a:close/>
              </a:path>
            </a:pathLst>
          </a:custGeom>
          <a:solidFill>
            <a:srgbClr val="73707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9" name="object 2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361931" y="5718035"/>
            <a:ext cx="1359408" cy="402348"/>
          </a:xfrm>
          <a:prstGeom prst="rect">
            <a:avLst/>
          </a:prstGeom>
        </p:spPr>
      </p:pic>
      <p:pic>
        <p:nvPicPr>
          <p:cNvPr id="30" name="object 3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793992" y="705611"/>
            <a:ext cx="966215" cy="400812"/>
          </a:xfrm>
          <a:prstGeom prst="rect">
            <a:avLst/>
          </a:prstGeom>
        </p:spPr>
      </p:pic>
      <p:grpSp>
        <p:nvGrpSpPr>
          <p:cNvPr id="31" name="object 31"/>
          <p:cNvGrpSpPr/>
          <p:nvPr/>
        </p:nvGrpSpPr>
        <p:grpSpPr>
          <a:xfrm>
            <a:off x="8401811" y="6141770"/>
            <a:ext cx="748665" cy="472440"/>
            <a:chOff x="8401811" y="6141770"/>
            <a:chExt cx="748665" cy="472440"/>
          </a:xfrm>
        </p:grpSpPr>
        <p:sp>
          <p:nvSpPr>
            <p:cNvPr id="32" name="object 32"/>
            <p:cNvSpPr/>
            <p:nvPr/>
          </p:nvSpPr>
          <p:spPr>
            <a:xfrm>
              <a:off x="8406384" y="6147816"/>
              <a:ext cx="741045" cy="460375"/>
            </a:xfrm>
            <a:custGeom>
              <a:avLst/>
              <a:gdLst/>
              <a:ahLst/>
              <a:cxnLst/>
              <a:rect l="l" t="t" r="r" b="b"/>
              <a:pathLst>
                <a:path w="741045" h="460375">
                  <a:moveTo>
                    <a:pt x="132080" y="455168"/>
                  </a:moveTo>
                  <a:lnTo>
                    <a:pt x="77216" y="455168"/>
                  </a:lnTo>
                  <a:lnTo>
                    <a:pt x="77216" y="460248"/>
                  </a:lnTo>
                  <a:lnTo>
                    <a:pt x="132080" y="460248"/>
                  </a:lnTo>
                  <a:lnTo>
                    <a:pt x="132080" y="455168"/>
                  </a:lnTo>
                  <a:close/>
                </a:path>
                <a:path w="741045" h="460375">
                  <a:moveTo>
                    <a:pt x="241681" y="455168"/>
                  </a:moveTo>
                  <a:lnTo>
                    <a:pt x="186944" y="455168"/>
                  </a:lnTo>
                  <a:lnTo>
                    <a:pt x="186944" y="460248"/>
                  </a:lnTo>
                  <a:lnTo>
                    <a:pt x="241681" y="460248"/>
                  </a:lnTo>
                  <a:lnTo>
                    <a:pt x="241681" y="455168"/>
                  </a:lnTo>
                  <a:close/>
                </a:path>
                <a:path w="741045" h="460375">
                  <a:moveTo>
                    <a:pt x="351409" y="455168"/>
                  </a:moveTo>
                  <a:lnTo>
                    <a:pt x="296545" y="455168"/>
                  </a:lnTo>
                  <a:lnTo>
                    <a:pt x="296545" y="460248"/>
                  </a:lnTo>
                  <a:lnTo>
                    <a:pt x="351409" y="460248"/>
                  </a:lnTo>
                  <a:lnTo>
                    <a:pt x="351409" y="455168"/>
                  </a:lnTo>
                  <a:close/>
                </a:path>
                <a:path w="741045" h="460375">
                  <a:moveTo>
                    <a:pt x="461137" y="455168"/>
                  </a:moveTo>
                  <a:lnTo>
                    <a:pt x="406273" y="455168"/>
                  </a:lnTo>
                  <a:lnTo>
                    <a:pt x="406273" y="460248"/>
                  </a:lnTo>
                  <a:lnTo>
                    <a:pt x="461137" y="460248"/>
                  </a:lnTo>
                  <a:lnTo>
                    <a:pt x="461137" y="455168"/>
                  </a:lnTo>
                  <a:close/>
                </a:path>
                <a:path w="741045" h="460375">
                  <a:moveTo>
                    <a:pt x="570992" y="455168"/>
                  </a:moveTo>
                  <a:lnTo>
                    <a:pt x="516001" y="455168"/>
                  </a:lnTo>
                  <a:lnTo>
                    <a:pt x="516001" y="460248"/>
                  </a:lnTo>
                  <a:lnTo>
                    <a:pt x="570992" y="460248"/>
                  </a:lnTo>
                  <a:lnTo>
                    <a:pt x="570992" y="455168"/>
                  </a:lnTo>
                  <a:close/>
                </a:path>
                <a:path w="741045" h="460375">
                  <a:moveTo>
                    <a:pt x="680593" y="455168"/>
                  </a:moveTo>
                  <a:lnTo>
                    <a:pt x="625856" y="455168"/>
                  </a:lnTo>
                  <a:lnTo>
                    <a:pt x="625856" y="460248"/>
                  </a:lnTo>
                  <a:lnTo>
                    <a:pt x="680593" y="460248"/>
                  </a:lnTo>
                  <a:lnTo>
                    <a:pt x="680593" y="455168"/>
                  </a:lnTo>
                  <a:close/>
                </a:path>
                <a:path w="741045" h="460375">
                  <a:moveTo>
                    <a:pt x="740664" y="455168"/>
                  </a:moveTo>
                  <a:lnTo>
                    <a:pt x="735457" y="455168"/>
                  </a:lnTo>
                  <a:lnTo>
                    <a:pt x="735457" y="460248"/>
                  </a:lnTo>
                  <a:lnTo>
                    <a:pt x="740664" y="460248"/>
                  </a:lnTo>
                  <a:lnTo>
                    <a:pt x="740664" y="455168"/>
                  </a:lnTo>
                  <a:close/>
                </a:path>
                <a:path w="741045" h="460375">
                  <a:moveTo>
                    <a:pt x="740664" y="381"/>
                  </a:moveTo>
                  <a:lnTo>
                    <a:pt x="713232" y="381"/>
                  </a:lnTo>
                  <a:lnTo>
                    <a:pt x="713232" y="2921"/>
                  </a:lnTo>
                  <a:lnTo>
                    <a:pt x="658368" y="2921"/>
                  </a:lnTo>
                  <a:lnTo>
                    <a:pt x="658368" y="0"/>
                  </a:lnTo>
                  <a:lnTo>
                    <a:pt x="603504" y="0"/>
                  </a:lnTo>
                  <a:lnTo>
                    <a:pt x="603504" y="2921"/>
                  </a:lnTo>
                  <a:lnTo>
                    <a:pt x="555498" y="2921"/>
                  </a:lnTo>
                  <a:lnTo>
                    <a:pt x="555498" y="262001"/>
                  </a:lnTo>
                  <a:lnTo>
                    <a:pt x="555498" y="301371"/>
                  </a:lnTo>
                  <a:lnTo>
                    <a:pt x="555498" y="355981"/>
                  </a:lnTo>
                  <a:lnTo>
                    <a:pt x="555498" y="366141"/>
                  </a:lnTo>
                  <a:lnTo>
                    <a:pt x="200533" y="366141"/>
                  </a:lnTo>
                  <a:lnTo>
                    <a:pt x="200533" y="317881"/>
                  </a:lnTo>
                  <a:lnTo>
                    <a:pt x="200533" y="263271"/>
                  </a:lnTo>
                  <a:lnTo>
                    <a:pt x="200533" y="262001"/>
                  </a:lnTo>
                  <a:lnTo>
                    <a:pt x="555498" y="262001"/>
                  </a:lnTo>
                  <a:lnTo>
                    <a:pt x="555498" y="2921"/>
                  </a:lnTo>
                  <a:lnTo>
                    <a:pt x="548640" y="2921"/>
                  </a:lnTo>
                  <a:lnTo>
                    <a:pt x="548640" y="0"/>
                  </a:lnTo>
                  <a:lnTo>
                    <a:pt x="502285" y="0"/>
                  </a:lnTo>
                  <a:lnTo>
                    <a:pt x="502285" y="89281"/>
                  </a:lnTo>
                  <a:lnTo>
                    <a:pt x="502285" y="137541"/>
                  </a:lnTo>
                  <a:lnTo>
                    <a:pt x="502285" y="192151"/>
                  </a:lnTo>
                  <a:lnTo>
                    <a:pt x="248666" y="192151"/>
                  </a:lnTo>
                  <a:lnTo>
                    <a:pt x="248666" y="154051"/>
                  </a:lnTo>
                  <a:lnTo>
                    <a:pt x="248666" y="99441"/>
                  </a:lnTo>
                  <a:lnTo>
                    <a:pt x="248666" y="89281"/>
                  </a:lnTo>
                  <a:lnTo>
                    <a:pt x="502285" y="89281"/>
                  </a:lnTo>
                  <a:lnTo>
                    <a:pt x="502285" y="0"/>
                  </a:lnTo>
                  <a:lnTo>
                    <a:pt x="493776" y="0"/>
                  </a:lnTo>
                  <a:lnTo>
                    <a:pt x="493776" y="2921"/>
                  </a:lnTo>
                  <a:lnTo>
                    <a:pt x="438912" y="2921"/>
                  </a:lnTo>
                  <a:lnTo>
                    <a:pt x="438912" y="0"/>
                  </a:lnTo>
                  <a:lnTo>
                    <a:pt x="384048" y="0"/>
                  </a:lnTo>
                  <a:lnTo>
                    <a:pt x="384048" y="2921"/>
                  </a:lnTo>
                  <a:lnTo>
                    <a:pt x="329184" y="2921"/>
                  </a:lnTo>
                  <a:lnTo>
                    <a:pt x="329184" y="0"/>
                  </a:lnTo>
                  <a:lnTo>
                    <a:pt x="274320" y="0"/>
                  </a:lnTo>
                  <a:lnTo>
                    <a:pt x="274320" y="2921"/>
                  </a:lnTo>
                  <a:lnTo>
                    <a:pt x="219456" y="2921"/>
                  </a:lnTo>
                  <a:lnTo>
                    <a:pt x="219456" y="0"/>
                  </a:lnTo>
                  <a:lnTo>
                    <a:pt x="164592" y="0"/>
                  </a:lnTo>
                  <a:lnTo>
                    <a:pt x="164592" y="2921"/>
                  </a:lnTo>
                  <a:lnTo>
                    <a:pt x="109728" y="2921"/>
                  </a:lnTo>
                  <a:lnTo>
                    <a:pt x="109728" y="0"/>
                  </a:lnTo>
                  <a:lnTo>
                    <a:pt x="54864" y="0"/>
                  </a:lnTo>
                  <a:lnTo>
                    <a:pt x="54864" y="2921"/>
                  </a:lnTo>
                  <a:lnTo>
                    <a:pt x="0" y="2921"/>
                  </a:lnTo>
                  <a:lnTo>
                    <a:pt x="0" y="27051"/>
                  </a:lnTo>
                  <a:lnTo>
                    <a:pt x="0" y="44831"/>
                  </a:lnTo>
                  <a:lnTo>
                    <a:pt x="3429" y="44831"/>
                  </a:lnTo>
                  <a:lnTo>
                    <a:pt x="3429" y="81661"/>
                  </a:lnTo>
                  <a:lnTo>
                    <a:pt x="3429" y="89281"/>
                  </a:lnTo>
                  <a:lnTo>
                    <a:pt x="3429" y="99441"/>
                  </a:lnTo>
                  <a:lnTo>
                    <a:pt x="0" y="99441"/>
                  </a:lnTo>
                  <a:lnTo>
                    <a:pt x="0" y="154051"/>
                  </a:lnTo>
                  <a:lnTo>
                    <a:pt x="3429" y="154051"/>
                  </a:lnTo>
                  <a:lnTo>
                    <a:pt x="3429" y="192151"/>
                  </a:lnTo>
                  <a:lnTo>
                    <a:pt x="3429" y="208661"/>
                  </a:lnTo>
                  <a:lnTo>
                    <a:pt x="0" y="208661"/>
                  </a:lnTo>
                  <a:lnTo>
                    <a:pt x="0" y="246761"/>
                  </a:lnTo>
                  <a:lnTo>
                    <a:pt x="0" y="262001"/>
                  </a:lnTo>
                  <a:lnTo>
                    <a:pt x="0" y="263271"/>
                  </a:lnTo>
                  <a:lnTo>
                    <a:pt x="3429" y="263271"/>
                  </a:lnTo>
                  <a:lnTo>
                    <a:pt x="3429" y="317881"/>
                  </a:lnTo>
                  <a:lnTo>
                    <a:pt x="0" y="317881"/>
                  </a:lnTo>
                  <a:lnTo>
                    <a:pt x="0" y="366141"/>
                  </a:lnTo>
                  <a:lnTo>
                    <a:pt x="0" y="372491"/>
                  </a:lnTo>
                  <a:lnTo>
                    <a:pt x="3429" y="372491"/>
                  </a:lnTo>
                  <a:lnTo>
                    <a:pt x="3429" y="410591"/>
                  </a:lnTo>
                  <a:lnTo>
                    <a:pt x="3429" y="427101"/>
                  </a:lnTo>
                  <a:lnTo>
                    <a:pt x="0" y="427101"/>
                  </a:lnTo>
                  <a:lnTo>
                    <a:pt x="0" y="455041"/>
                  </a:lnTo>
                  <a:lnTo>
                    <a:pt x="0" y="460121"/>
                  </a:lnTo>
                  <a:lnTo>
                    <a:pt x="22225" y="460121"/>
                  </a:lnTo>
                  <a:lnTo>
                    <a:pt x="22225" y="455041"/>
                  </a:lnTo>
                  <a:lnTo>
                    <a:pt x="740664" y="455041"/>
                  </a:lnTo>
                  <a:lnTo>
                    <a:pt x="740664" y="427101"/>
                  </a:lnTo>
                  <a:lnTo>
                    <a:pt x="740664" y="410591"/>
                  </a:lnTo>
                  <a:lnTo>
                    <a:pt x="735457" y="410591"/>
                  </a:lnTo>
                  <a:lnTo>
                    <a:pt x="735457" y="372491"/>
                  </a:lnTo>
                  <a:lnTo>
                    <a:pt x="735457" y="366141"/>
                  </a:lnTo>
                  <a:lnTo>
                    <a:pt x="735457" y="355981"/>
                  </a:lnTo>
                  <a:lnTo>
                    <a:pt x="740664" y="355981"/>
                  </a:lnTo>
                  <a:lnTo>
                    <a:pt x="740664" y="301371"/>
                  </a:lnTo>
                  <a:lnTo>
                    <a:pt x="735457" y="301371"/>
                  </a:lnTo>
                  <a:lnTo>
                    <a:pt x="735457" y="262001"/>
                  </a:lnTo>
                  <a:lnTo>
                    <a:pt x="735457" y="246761"/>
                  </a:lnTo>
                  <a:lnTo>
                    <a:pt x="740664" y="246761"/>
                  </a:lnTo>
                  <a:lnTo>
                    <a:pt x="740664" y="208661"/>
                  </a:lnTo>
                  <a:lnTo>
                    <a:pt x="740664" y="192151"/>
                  </a:lnTo>
                  <a:lnTo>
                    <a:pt x="735457" y="192151"/>
                  </a:lnTo>
                  <a:lnTo>
                    <a:pt x="735457" y="137541"/>
                  </a:lnTo>
                  <a:lnTo>
                    <a:pt x="740664" y="137541"/>
                  </a:lnTo>
                  <a:lnTo>
                    <a:pt x="740664" y="89281"/>
                  </a:lnTo>
                  <a:lnTo>
                    <a:pt x="740664" y="81661"/>
                  </a:lnTo>
                  <a:lnTo>
                    <a:pt x="735457" y="81661"/>
                  </a:lnTo>
                  <a:lnTo>
                    <a:pt x="735457" y="44831"/>
                  </a:lnTo>
                  <a:lnTo>
                    <a:pt x="735457" y="27051"/>
                  </a:lnTo>
                  <a:lnTo>
                    <a:pt x="740664" y="27051"/>
                  </a:lnTo>
                  <a:lnTo>
                    <a:pt x="740664" y="2921"/>
                  </a:lnTo>
                  <a:lnTo>
                    <a:pt x="740664" y="381"/>
                  </a:lnTo>
                  <a:close/>
                </a:path>
              </a:pathLst>
            </a:custGeom>
            <a:solidFill>
              <a:srgbClr val="C3D6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645651" y="6222492"/>
              <a:ext cx="268223" cy="123443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598407" y="6397753"/>
              <a:ext cx="370331" cy="123442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8401812" y="6141770"/>
              <a:ext cx="748665" cy="472440"/>
            </a:xfrm>
            <a:custGeom>
              <a:avLst/>
              <a:gdLst/>
              <a:ahLst/>
              <a:cxnLst/>
              <a:rect l="l" t="t" r="r" b="b"/>
              <a:pathLst>
                <a:path w="748665" h="472440">
                  <a:moveTo>
                    <a:pt x="5080" y="379603"/>
                  </a:moveTo>
                  <a:lnTo>
                    <a:pt x="0" y="379603"/>
                  </a:lnTo>
                  <a:lnTo>
                    <a:pt x="0" y="434594"/>
                  </a:lnTo>
                  <a:lnTo>
                    <a:pt x="5080" y="434594"/>
                  </a:lnTo>
                  <a:lnTo>
                    <a:pt x="5080" y="379603"/>
                  </a:lnTo>
                  <a:close/>
                </a:path>
                <a:path w="748665" h="472440">
                  <a:moveTo>
                    <a:pt x="5080" y="269621"/>
                  </a:moveTo>
                  <a:lnTo>
                    <a:pt x="0" y="269621"/>
                  </a:lnTo>
                  <a:lnTo>
                    <a:pt x="0" y="324612"/>
                  </a:lnTo>
                  <a:lnTo>
                    <a:pt x="5080" y="324612"/>
                  </a:lnTo>
                  <a:lnTo>
                    <a:pt x="5080" y="269621"/>
                  </a:lnTo>
                  <a:close/>
                </a:path>
                <a:path w="748665" h="472440">
                  <a:moveTo>
                    <a:pt x="5080" y="159766"/>
                  </a:moveTo>
                  <a:lnTo>
                    <a:pt x="0" y="159766"/>
                  </a:lnTo>
                  <a:lnTo>
                    <a:pt x="0" y="214757"/>
                  </a:lnTo>
                  <a:lnTo>
                    <a:pt x="5080" y="214757"/>
                  </a:lnTo>
                  <a:lnTo>
                    <a:pt x="5080" y="159766"/>
                  </a:lnTo>
                  <a:close/>
                </a:path>
                <a:path w="748665" h="472440">
                  <a:moveTo>
                    <a:pt x="5080" y="49784"/>
                  </a:moveTo>
                  <a:lnTo>
                    <a:pt x="0" y="49784"/>
                  </a:lnTo>
                  <a:lnTo>
                    <a:pt x="0" y="104775"/>
                  </a:lnTo>
                  <a:lnTo>
                    <a:pt x="5080" y="104775"/>
                  </a:lnTo>
                  <a:lnTo>
                    <a:pt x="5080" y="49784"/>
                  </a:lnTo>
                  <a:close/>
                </a:path>
                <a:path w="748665" h="472440">
                  <a:moveTo>
                    <a:pt x="59944" y="0"/>
                  </a:moveTo>
                  <a:lnTo>
                    <a:pt x="5080" y="0"/>
                  </a:lnTo>
                  <a:lnTo>
                    <a:pt x="5080" y="5080"/>
                  </a:lnTo>
                  <a:lnTo>
                    <a:pt x="59944" y="5080"/>
                  </a:lnTo>
                  <a:lnTo>
                    <a:pt x="59944" y="0"/>
                  </a:lnTo>
                  <a:close/>
                </a:path>
                <a:path w="748665" h="472440">
                  <a:moveTo>
                    <a:pt x="82169" y="467233"/>
                  </a:moveTo>
                  <a:lnTo>
                    <a:pt x="27432" y="467233"/>
                  </a:lnTo>
                  <a:lnTo>
                    <a:pt x="27432" y="472440"/>
                  </a:lnTo>
                  <a:lnTo>
                    <a:pt x="82169" y="472440"/>
                  </a:lnTo>
                  <a:lnTo>
                    <a:pt x="82169" y="467233"/>
                  </a:lnTo>
                  <a:close/>
                </a:path>
                <a:path w="748665" h="472440">
                  <a:moveTo>
                    <a:pt x="169545" y="0"/>
                  </a:moveTo>
                  <a:lnTo>
                    <a:pt x="114681" y="0"/>
                  </a:lnTo>
                  <a:lnTo>
                    <a:pt x="114681" y="5080"/>
                  </a:lnTo>
                  <a:lnTo>
                    <a:pt x="169545" y="5080"/>
                  </a:lnTo>
                  <a:lnTo>
                    <a:pt x="169545" y="0"/>
                  </a:lnTo>
                  <a:close/>
                </a:path>
                <a:path w="748665" h="472440">
                  <a:moveTo>
                    <a:pt x="191770" y="467233"/>
                  </a:moveTo>
                  <a:lnTo>
                    <a:pt x="137033" y="467233"/>
                  </a:lnTo>
                  <a:lnTo>
                    <a:pt x="137033" y="472440"/>
                  </a:lnTo>
                  <a:lnTo>
                    <a:pt x="191770" y="472440"/>
                  </a:lnTo>
                  <a:lnTo>
                    <a:pt x="191770" y="467233"/>
                  </a:lnTo>
                  <a:close/>
                </a:path>
                <a:path w="748665" h="472440">
                  <a:moveTo>
                    <a:pt x="279146" y="0"/>
                  </a:moveTo>
                  <a:lnTo>
                    <a:pt x="224282" y="0"/>
                  </a:lnTo>
                  <a:lnTo>
                    <a:pt x="224282" y="5080"/>
                  </a:lnTo>
                  <a:lnTo>
                    <a:pt x="279146" y="5080"/>
                  </a:lnTo>
                  <a:lnTo>
                    <a:pt x="279146" y="0"/>
                  </a:lnTo>
                  <a:close/>
                </a:path>
                <a:path w="748665" h="472440">
                  <a:moveTo>
                    <a:pt x="301371" y="467233"/>
                  </a:moveTo>
                  <a:lnTo>
                    <a:pt x="246634" y="467233"/>
                  </a:lnTo>
                  <a:lnTo>
                    <a:pt x="246634" y="472440"/>
                  </a:lnTo>
                  <a:lnTo>
                    <a:pt x="301371" y="472440"/>
                  </a:lnTo>
                  <a:lnTo>
                    <a:pt x="301371" y="467233"/>
                  </a:lnTo>
                  <a:close/>
                </a:path>
                <a:path w="748665" h="472440">
                  <a:moveTo>
                    <a:pt x="388747" y="0"/>
                  </a:moveTo>
                  <a:lnTo>
                    <a:pt x="333883" y="0"/>
                  </a:lnTo>
                  <a:lnTo>
                    <a:pt x="333883" y="5080"/>
                  </a:lnTo>
                  <a:lnTo>
                    <a:pt x="388747" y="5080"/>
                  </a:lnTo>
                  <a:lnTo>
                    <a:pt x="388747" y="0"/>
                  </a:lnTo>
                  <a:close/>
                </a:path>
                <a:path w="748665" h="472440">
                  <a:moveTo>
                    <a:pt x="410972" y="467233"/>
                  </a:moveTo>
                  <a:lnTo>
                    <a:pt x="356108" y="467233"/>
                  </a:lnTo>
                  <a:lnTo>
                    <a:pt x="356108" y="472440"/>
                  </a:lnTo>
                  <a:lnTo>
                    <a:pt x="410972" y="472440"/>
                  </a:lnTo>
                  <a:lnTo>
                    <a:pt x="410972" y="467233"/>
                  </a:lnTo>
                  <a:close/>
                </a:path>
                <a:path w="748665" h="472440">
                  <a:moveTo>
                    <a:pt x="498221" y="0"/>
                  </a:moveTo>
                  <a:lnTo>
                    <a:pt x="443484" y="0"/>
                  </a:lnTo>
                  <a:lnTo>
                    <a:pt x="443484" y="5080"/>
                  </a:lnTo>
                  <a:lnTo>
                    <a:pt x="498221" y="5080"/>
                  </a:lnTo>
                  <a:lnTo>
                    <a:pt x="498221" y="0"/>
                  </a:lnTo>
                  <a:close/>
                </a:path>
                <a:path w="748665" h="472440">
                  <a:moveTo>
                    <a:pt x="520573" y="467233"/>
                  </a:moveTo>
                  <a:lnTo>
                    <a:pt x="465709" y="467233"/>
                  </a:lnTo>
                  <a:lnTo>
                    <a:pt x="465709" y="472440"/>
                  </a:lnTo>
                  <a:lnTo>
                    <a:pt x="520573" y="472440"/>
                  </a:lnTo>
                  <a:lnTo>
                    <a:pt x="520573" y="467233"/>
                  </a:lnTo>
                  <a:close/>
                </a:path>
                <a:path w="748665" h="472440">
                  <a:moveTo>
                    <a:pt x="607822" y="0"/>
                  </a:moveTo>
                  <a:lnTo>
                    <a:pt x="553085" y="0"/>
                  </a:lnTo>
                  <a:lnTo>
                    <a:pt x="553085" y="5080"/>
                  </a:lnTo>
                  <a:lnTo>
                    <a:pt x="607822" y="5080"/>
                  </a:lnTo>
                  <a:lnTo>
                    <a:pt x="607822" y="0"/>
                  </a:lnTo>
                  <a:close/>
                </a:path>
                <a:path w="748665" h="472440">
                  <a:moveTo>
                    <a:pt x="630174" y="467233"/>
                  </a:moveTo>
                  <a:lnTo>
                    <a:pt x="575310" y="467233"/>
                  </a:lnTo>
                  <a:lnTo>
                    <a:pt x="575310" y="472440"/>
                  </a:lnTo>
                  <a:lnTo>
                    <a:pt x="630174" y="472440"/>
                  </a:lnTo>
                  <a:lnTo>
                    <a:pt x="630174" y="467233"/>
                  </a:lnTo>
                  <a:close/>
                </a:path>
                <a:path w="748665" h="472440">
                  <a:moveTo>
                    <a:pt x="717423" y="0"/>
                  </a:moveTo>
                  <a:lnTo>
                    <a:pt x="662686" y="0"/>
                  </a:lnTo>
                  <a:lnTo>
                    <a:pt x="662686" y="5080"/>
                  </a:lnTo>
                  <a:lnTo>
                    <a:pt x="717423" y="5080"/>
                  </a:lnTo>
                  <a:lnTo>
                    <a:pt x="717423" y="0"/>
                  </a:lnTo>
                  <a:close/>
                </a:path>
                <a:path w="748665" h="472440">
                  <a:moveTo>
                    <a:pt x="739775" y="467233"/>
                  </a:moveTo>
                  <a:lnTo>
                    <a:pt x="684911" y="467233"/>
                  </a:lnTo>
                  <a:lnTo>
                    <a:pt x="684911" y="472440"/>
                  </a:lnTo>
                  <a:lnTo>
                    <a:pt x="739775" y="472440"/>
                  </a:lnTo>
                  <a:lnTo>
                    <a:pt x="739775" y="467233"/>
                  </a:lnTo>
                  <a:close/>
                </a:path>
                <a:path w="748665" h="472440">
                  <a:moveTo>
                    <a:pt x="748284" y="362458"/>
                  </a:moveTo>
                  <a:lnTo>
                    <a:pt x="744855" y="362458"/>
                  </a:lnTo>
                  <a:lnTo>
                    <a:pt x="744855" y="417449"/>
                  </a:lnTo>
                  <a:lnTo>
                    <a:pt x="748284" y="417449"/>
                  </a:lnTo>
                  <a:lnTo>
                    <a:pt x="748284" y="362458"/>
                  </a:lnTo>
                  <a:close/>
                </a:path>
                <a:path w="748665" h="472440">
                  <a:moveTo>
                    <a:pt x="748284" y="252476"/>
                  </a:moveTo>
                  <a:lnTo>
                    <a:pt x="744855" y="252476"/>
                  </a:lnTo>
                  <a:lnTo>
                    <a:pt x="744855" y="307467"/>
                  </a:lnTo>
                  <a:lnTo>
                    <a:pt x="748284" y="307467"/>
                  </a:lnTo>
                  <a:lnTo>
                    <a:pt x="748284" y="252476"/>
                  </a:lnTo>
                  <a:close/>
                </a:path>
                <a:path w="748665" h="472440">
                  <a:moveTo>
                    <a:pt x="748284" y="142494"/>
                  </a:moveTo>
                  <a:lnTo>
                    <a:pt x="744855" y="142494"/>
                  </a:lnTo>
                  <a:lnTo>
                    <a:pt x="744855" y="197485"/>
                  </a:lnTo>
                  <a:lnTo>
                    <a:pt x="748284" y="197485"/>
                  </a:lnTo>
                  <a:lnTo>
                    <a:pt x="748284" y="142494"/>
                  </a:lnTo>
                  <a:close/>
                </a:path>
                <a:path w="748665" h="472440">
                  <a:moveTo>
                    <a:pt x="748284" y="32639"/>
                  </a:moveTo>
                  <a:lnTo>
                    <a:pt x="744855" y="32639"/>
                  </a:lnTo>
                  <a:lnTo>
                    <a:pt x="744855" y="87630"/>
                  </a:lnTo>
                  <a:lnTo>
                    <a:pt x="748284" y="87630"/>
                  </a:lnTo>
                  <a:lnTo>
                    <a:pt x="748284" y="32639"/>
                  </a:lnTo>
                  <a:close/>
                </a:path>
              </a:pathLst>
            </a:custGeom>
            <a:solidFill>
              <a:srgbClr val="9BBC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8406384" y="6147778"/>
              <a:ext cx="741045" cy="460375"/>
            </a:xfrm>
            <a:custGeom>
              <a:avLst/>
              <a:gdLst/>
              <a:ahLst/>
              <a:cxnLst/>
              <a:rect l="l" t="t" r="r" b="b"/>
              <a:pathLst>
                <a:path w="741045" h="460375">
                  <a:moveTo>
                    <a:pt x="3429" y="372999"/>
                  </a:moveTo>
                  <a:lnTo>
                    <a:pt x="0" y="372999"/>
                  </a:lnTo>
                  <a:lnTo>
                    <a:pt x="0" y="427736"/>
                  </a:lnTo>
                  <a:lnTo>
                    <a:pt x="3429" y="427736"/>
                  </a:lnTo>
                  <a:lnTo>
                    <a:pt x="3429" y="372999"/>
                  </a:lnTo>
                  <a:close/>
                </a:path>
                <a:path w="741045" h="460375">
                  <a:moveTo>
                    <a:pt x="3429" y="263525"/>
                  </a:moveTo>
                  <a:lnTo>
                    <a:pt x="0" y="263525"/>
                  </a:lnTo>
                  <a:lnTo>
                    <a:pt x="0" y="318262"/>
                  </a:lnTo>
                  <a:lnTo>
                    <a:pt x="3429" y="318262"/>
                  </a:lnTo>
                  <a:lnTo>
                    <a:pt x="3429" y="263525"/>
                  </a:lnTo>
                  <a:close/>
                </a:path>
                <a:path w="741045" h="460375">
                  <a:moveTo>
                    <a:pt x="3429" y="154051"/>
                  </a:moveTo>
                  <a:lnTo>
                    <a:pt x="0" y="154051"/>
                  </a:lnTo>
                  <a:lnTo>
                    <a:pt x="0" y="208788"/>
                  </a:lnTo>
                  <a:lnTo>
                    <a:pt x="3429" y="208788"/>
                  </a:lnTo>
                  <a:lnTo>
                    <a:pt x="3429" y="154051"/>
                  </a:lnTo>
                  <a:close/>
                </a:path>
                <a:path w="741045" h="460375">
                  <a:moveTo>
                    <a:pt x="3429" y="44577"/>
                  </a:moveTo>
                  <a:lnTo>
                    <a:pt x="0" y="44577"/>
                  </a:lnTo>
                  <a:lnTo>
                    <a:pt x="0" y="99314"/>
                  </a:lnTo>
                  <a:lnTo>
                    <a:pt x="3429" y="99314"/>
                  </a:lnTo>
                  <a:lnTo>
                    <a:pt x="3429" y="44577"/>
                  </a:lnTo>
                  <a:close/>
                </a:path>
                <a:path w="741045" h="460375">
                  <a:moveTo>
                    <a:pt x="54864" y="0"/>
                  </a:moveTo>
                  <a:lnTo>
                    <a:pt x="0" y="0"/>
                  </a:lnTo>
                  <a:lnTo>
                    <a:pt x="0" y="3429"/>
                  </a:lnTo>
                  <a:lnTo>
                    <a:pt x="54864" y="3429"/>
                  </a:lnTo>
                  <a:lnTo>
                    <a:pt x="54864" y="0"/>
                  </a:lnTo>
                  <a:close/>
                </a:path>
                <a:path w="741045" h="460375">
                  <a:moveTo>
                    <a:pt x="77216" y="455168"/>
                  </a:moveTo>
                  <a:lnTo>
                    <a:pt x="22225" y="455168"/>
                  </a:lnTo>
                  <a:lnTo>
                    <a:pt x="22225" y="460248"/>
                  </a:lnTo>
                  <a:lnTo>
                    <a:pt x="77216" y="460248"/>
                  </a:lnTo>
                  <a:lnTo>
                    <a:pt x="77216" y="455168"/>
                  </a:lnTo>
                  <a:close/>
                </a:path>
                <a:path w="741045" h="460375">
                  <a:moveTo>
                    <a:pt x="164592" y="0"/>
                  </a:moveTo>
                  <a:lnTo>
                    <a:pt x="109728" y="0"/>
                  </a:lnTo>
                  <a:lnTo>
                    <a:pt x="109728" y="3429"/>
                  </a:lnTo>
                  <a:lnTo>
                    <a:pt x="164592" y="3429"/>
                  </a:lnTo>
                  <a:lnTo>
                    <a:pt x="164592" y="0"/>
                  </a:lnTo>
                  <a:close/>
                </a:path>
                <a:path w="741045" h="460375">
                  <a:moveTo>
                    <a:pt x="186944" y="455168"/>
                  </a:moveTo>
                  <a:lnTo>
                    <a:pt x="132080" y="455168"/>
                  </a:lnTo>
                  <a:lnTo>
                    <a:pt x="132080" y="460248"/>
                  </a:lnTo>
                  <a:lnTo>
                    <a:pt x="186944" y="460248"/>
                  </a:lnTo>
                  <a:lnTo>
                    <a:pt x="186944" y="455168"/>
                  </a:lnTo>
                  <a:close/>
                </a:path>
                <a:path w="741045" h="460375">
                  <a:moveTo>
                    <a:pt x="274320" y="0"/>
                  </a:moveTo>
                  <a:lnTo>
                    <a:pt x="219456" y="0"/>
                  </a:lnTo>
                  <a:lnTo>
                    <a:pt x="219456" y="3429"/>
                  </a:lnTo>
                  <a:lnTo>
                    <a:pt x="274320" y="3429"/>
                  </a:lnTo>
                  <a:lnTo>
                    <a:pt x="274320" y="0"/>
                  </a:lnTo>
                  <a:close/>
                </a:path>
                <a:path w="741045" h="460375">
                  <a:moveTo>
                    <a:pt x="296545" y="455168"/>
                  </a:moveTo>
                  <a:lnTo>
                    <a:pt x="241681" y="455168"/>
                  </a:lnTo>
                  <a:lnTo>
                    <a:pt x="241681" y="460248"/>
                  </a:lnTo>
                  <a:lnTo>
                    <a:pt x="296545" y="460248"/>
                  </a:lnTo>
                  <a:lnTo>
                    <a:pt x="296545" y="455168"/>
                  </a:lnTo>
                  <a:close/>
                </a:path>
                <a:path w="741045" h="460375">
                  <a:moveTo>
                    <a:pt x="384048" y="0"/>
                  </a:moveTo>
                  <a:lnTo>
                    <a:pt x="329184" y="0"/>
                  </a:lnTo>
                  <a:lnTo>
                    <a:pt x="329184" y="3429"/>
                  </a:lnTo>
                  <a:lnTo>
                    <a:pt x="384048" y="3429"/>
                  </a:lnTo>
                  <a:lnTo>
                    <a:pt x="384048" y="0"/>
                  </a:lnTo>
                  <a:close/>
                </a:path>
                <a:path w="741045" h="460375">
                  <a:moveTo>
                    <a:pt x="406273" y="455168"/>
                  </a:moveTo>
                  <a:lnTo>
                    <a:pt x="351409" y="455168"/>
                  </a:lnTo>
                  <a:lnTo>
                    <a:pt x="351409" y="460248"/>
                  </a:lnTo>
                  <a:lnTo>
                    <a:pt x="406273" y="460248"/>
                  </a:lnTo>
                  <a:lnTo>
                    <a:pt x="406273" y="455168"/>
                  </a:lnTo>
                  <a:close/>
                </a:path>
                <a:path w="741045" h="460375">
                  <a:moveTo>
                    <a:pt x="493776" y="0"/>
                  </a:moveTo>
                  <a:lnTo>
                    <a:pt x="438912" y="0"/>
                  </a:lnTo>
                  <a:lnTo>
                    <a:pt x="438912" y="3429"/>
                  </a:lnTo>
                  <a:lnTo>
                    <a:pt x="493776" y="3429"/>
                  </a:lnTo>
                  <a:lnTo>
                    <a:pt x="493776" y="0"/>
                  </a:lnTo>
                  <a:close/>
                </a:path>
                <a:path w="741045" h="460375">
                  <a:moveTo>
                    <a:pt x="516001" y="455168"/>
                  </a:moveTo>
                  <a:lnTo>
                    <a:pt x="461137" y="455168"/>
                  </a:lnTo>
                  <a:lnTo>
                    <a:pt x="461137" y="460248"/>
                  </a:lnTo>
                  <a:lnTo>
                    <a:pt x="516001" y="460248"/>
                  </a:lnTo>
                  <a:lnTo>
                    <a:pt x="516001" y="455168"/>
                  </a:lnTo>
                  <a:close/>
                </a:path>
                <a:path w="741045" h="460375">
                  <a:moveTo>
                    <a:pt x="603504" y="0"/>
                  </a:moveTo>
                  <a:lnTo>
                    <a:pt x="548640" y="0"/>
                  </a:lnTo>
                  <a:lnTo>
                    <a:pt x="548640" y="3429"/>
                  </a:lnTo>
                  <a:lnTo>
                    <a:pt x="603504" y="3429"/>
                  </a:lnTo>
                  <a:lnTo>
                    <a:pt x="603504" y="0"/>
                  </a:lnTo>
                  <a:close/>
                </a:path>
                <a:path w="741045" h="460375">
                  <a:moveTo>
                    <a:pt x="625856" y="455168"/>
                  </a:moveTo>
                  <a:lnTo>
                    <a:pt x="570992" y="455168"/>
                  </a:lnTo>
                  <a:lnTo>
                    <a:pt x="570992" y="460248"/>
                  </a:lnTo>
                  <a:lnTo>
                    <a:pt x="625856" y="460248"/>
                  </a:lnTo>
                  <a:lnTo>
                    <a:pt x="625856" y="455168"/>
                  </a:lnTo>
                  <a:close/>
                </a:path>
                <a:path w="741045" h="460375">
                  <a:moveTo>
                    <a:pt x="713232" y="0"/>
                  </a:moveTo>
                  <a:lnTo>
                    <a:pt x="658368" y="0"/>
                  </a:lnTo>
                  <a:lnTo>
                    <a:pt x="658368" y="3429"/>
                  </a:lnTo>
                  <a:lnTo>
                    <a:pt x="713232" y="3429"/>
                  </a:lnTo>
                  <a:lnTo>
                    <a:pt x="713232" y="0"/>
                  </a:lnTo>
                  <a:close/>
                </a:path>
                <a:path w="741045" h="460375">
                  <a:moveTo>
                    <a:pt x="735457" y="455168"/>
                  </a:moveTo>
                  <a:lnTo>
                    <a:pt x="680593" y="455168"/>
                  </a:lnTo>
                  <a:lnTo>
                    <a:pt x="680593" y="460248"/>
                  </a:lnTo>
                  <a:lnTo>
                    <a:pt x="735457" y="460248"/>
                  </a:lnTo>
                  <a:lnTo>
                    <a:pt x="735457" y="455168"/>
                  </a:lnTo>
                  <a:close/>
                </a:path>
                <a:path w="741045" h="460375">
                  <a:moveTo>
                    <a:pt x="740664" y="355981"/>
                  </a:moveTo>
                  <a:lnTo>
                    <a:pt x="735457" y="355981"/>
                  </a:lnTo>
                  <a:lnTo>
                    <a:pt x="735457" y="410718"/>
                  </a:lnTo>
                  <a:lnTo>
                    <a:pt x="740664" y="410718"/>
                  </a:lnTo>
                  <a:lnTo>
                    <a:pt x="740664" y="355981"/>
                  </a:lnTo>
                  <a:close/>
                </a:path>
                <a:path w="741045" h="460375">
                  <a:moveTo>
                    <a:pt x="740664" y="246380"/>
                  </a:moveTo>
                  <a:lnTo>
                    <a:pt x="735457" y="246380"/>
                  </a:lnTo>
                  <a:lnTo>
                    <a:pt x="735457" y="301244"/>
                  </a:lnTo>
                  <a:lnTo>
                    <a:pt x="740664" y="301244"/>
                  </a:lnTo>
                  <a:lnTo>
                    <a:pt x="740664" y="246380"/>
                  </a:lnTo>
                  <a:close/>
                </a:path>
                <a:path w="741045" h="460375">
                  <a:moveTo>
                    <a:pt x="740664" y="136906"/>
                  </a:moveTo>
                  <a:lnTo>
                    <a:pt x="735457" y="136906"/>
                  </a:lnTo>
                  <a:lnTo>
                    <a:pt x="735457" y="191643"/>
                  </a:lnTo>
                  <a:lnTo>
                    <a:pt x="740664" y="191643"/>
                  </a:lnTo>
                  <a:lnTo>
                    <a:pt x="740664" y="136906"/>
                  </a:lnTo>
                  <a:close/>
                </a:path>
                <a:path w="741045" h="460375">
                  <a:moveTo>
                    <a:pt x="740664" y="27432"/>
                  </a:moveTo>
                  <a:lnTo>
                    <a:pt x="735457" y="27432"/>
                  </a:lnTo>
                  <a:lnTo>
                    <a:pt x="735457" y="82169"/>
                  </a:lnTo>
                  <a:lnTo>
                    <a:pt x="740664" y="82169"/>
                  </a:lnTo>
                  <a:lnTo>
                    <a:pt x="740664" y="27432"/>
                  </a:lnTo>
                  <a:close/>
                </a:path>
              </a:pathLst>
            </a:custGeom>
            <a:solidFill>
              <a:srgbClr val="7CAA7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7" name="object 3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47955">
              <a:lnSpc>
                <a:spcPct val="100000"/>
              </a:lnSpc>
            </a:pPr>
            <a:fld id="{81D60167-4931-47E6-BA6A-407CBD079E47}" type="slidenum">
              <a:rPr spc="-5" dirty="0"/>
              <a:t>32</a:t>
            </a:fld>
            <a:endParaRPr spc="-5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96900" y="2627197"/>
            <a:ext cx="609663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/>
              <a:t>Deployment</a:t>
            </a:r>
            <a:r>
              <a:rPr sz="3600" spc="5" dirty="0"/>
              <a:t> </a:t>
            </a:r>
            <a:r>
              <a:rPr sz="3600" spc="-5" dirty="0"/>
              <a:t>Considerations</a:t>
            </a:r>
            <a:endParaRPr sz="3600"/>
          </a:p>
        </p:txBody>
      </p:sp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47955">
              <a:lnSpc>
                <a:spcPct val="100000"/>
              </a:lnSpc>
            </a:pPr>
            <a:fld id="{81D60167-4931-47E6-BA6A-407CBD079E47}" type="slidenum">
              <a:rPr spc="-5" dirty="0"/>
              <a:t>33</a:t>
            </a:fld>
            <a:endParaRPr spc="-5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96900" y="694690"/>
            <a:ext cx="315722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Deployment</a:t>
            </a:r>
            <a:r>
              <a:rPr spc="-20" dirty="0"/>
              <a:t> </a:t>
            </a:r>
            <a:r>
              <a:rPr spc="-55" dirty="0"/>
              <a:t>Types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96900" y="1160221"/>
            <a:ext cx="5186680" cy="17411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706F74"/>
                </a:solidFill>
                <a:latin typeface="Arial MT"/>
                <a:cs typeface="Arial MT"/>
              </a:rPr>
              <a:t>What’s</a:t>
            </a:r>
            <a:r>
              <a:rPr sz="1800" spc="-5" dirty="0">
                <a:solidFill>
                  <a:srgbClr val="706F74"/>
                </a:solidFill>
                <a:latin typeface="Arial MT"/>
                <a:cs typeface="Arial MT"/>
              </a:rPr>
              <a:t> New</a:t>
            </a:r>
            <a:r>
              <a:rPr sz="1800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706F74"/>
                </a:solidFill>
                <a:latin typeface="Arial MT"/>
                <a:cs typeface="Arial MT"/>
              </a:rPr>
              <a:t>VMware</a:t>
            </a:r>
            <a:r>
              <a:rPr sz="1800" spc="35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706F74"/>
                </a:solidFill>
                <a:latin typeface="Arial MT"/>
                <a:cs typeface="Arial MT"/>
              </a:rPr>
              <a:t>Cloud</a:t>
            </a:r>
            <a:r>
              <a:rPr sz="1800" spc="5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706F74"/>
                </a:solidFill>
                <a:latin typeface="Arial MT"/>
                <a:cs typeface="Arial MT"/>
              </a:rPr>
              <a:t>Foundation</a:t>
            </a:r>
            <a:r>
              <a:rPr sz="1800" spc="20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706F74"/>
                </a:solidFill>
                <a:latin typeface="Arial MT"/>
                <a:cs typeface="Arial MT"/>
              </a:rPr>
              <a:t>2.2</a:t>
            </a:r>
            <a:endParaRPr sz="1800">
              <a:latin typeface="Arial MT"/>
              <a:cs typeface="Arial MT"/>
            </a:endParaRPr>
          </a:p>
          <a:p>
            <a:pPr marL="241300" indent="-228600">
              <a:lnSpc>
                <a:spcPct val="100000"/>
              </a:lnSpc>
              <a:spcBef>
                <a:spcPts val="1510"/>
              </a:spcBef>
              <a:buClr>
                <a:srgbClr val="AAA9AC"/>
              </a:buClr>
              <a:buSzPct val="90000"/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000" b="1" dirty="0">
                <a:solidFill>
                  <a:srgbClr val="706F74"/>
                </a:solidFill>
                <a:latin typeface="Arial"/>
                <a:cs typeface="Arial"/>
              </a:rPr>
              <a:t>VCF</a:t>
            </a:r>
            <a:r>
              <a:rPr sz="2000" b="1" spc="-15" dirty="0">
                <a:solidFill>
                  <a:srgbClr val="706F74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706F74"/>
                </a:solidFill>
                <a:latin typeface="Arial"/>
                <a:cs typeface="Arial"/>
              </a:rPr>
              <a:t>Consolidated</a:t>
            </a:r>
            <a:r>
              <a:rPr sz="2000" b="1" spc="-114" dirty="0">
                <a:solidFill>
                  <a:srgbClr val="706F74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706F74"/>
                </a:solidFill>
                <a:latin typeface="Arial"/>
                <a:cs typeface="Arial"/>
              </a:rPr>
              <a:t>Architecture</a:t>
            </a:r>
            <a:endParaRPr sz="2000">
              <a:latin typeface="Arial"/>
              <a:cs typeface="Arial"/>
            </a:endParaRPr>
          </a:p>
          <a:p>
            <a:pPr marL="514984" marR="5080" lvl="1" indent="-228600">
              <a:lnSpc>
                <a:spcPts val="1939"/>
              </a:lnSpc>
              <a:spcBef>
                <a:spcPts val="844"/>
              </a:spcBef>
              <a:buClr>
                <a:srgbClr val="AAA9AC"/>
              </a:buClr>
              <a:buSzPct val="88888"/>
              <a:buChar char="–"/>
              <a:tabLst>
                <a:tab pos="515620" algn="l"/>
              </a:tabLst>
            </a:pPr>
            <a:r>
              <a:rPr sz="1800" spc="-5" dirty="0">
                <a:solidFill>
                  <a:srgbClr val="706F74"/>
                </a:solidFill>
                <a:latin typeface="Arial MT"/>
                <a:cs typeface="Arial MT"/>
              </a:rPr>
              <a:t>Compute</a:t>
            </a:r>
            <a:r>
              <a:rPr sz="1800" spc="10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706F74"/>
                </a:solidFill>
                <a:latin typeface="Arial MT"/>
                <a:cs typeface="Arial MT"/>
              </a:rPr>
              <a:t>workloads</a:t>
            </a:r>
            <a:r>
              <a:rPr sz="1800" spc="55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706F74"/>
                </a:solidFill>
                <a:latin typeface="Arial MT"/>
                <a:cs typeface="Arial MT"/>
              </a:rPr>
              <a:t>co-reside</a:t>
            </a:r>
            <a:r>
              <a:rPr sz="1800" spc="5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706F74"/>
                </a:solidFill>
                <a:latin typeface="Arial MT"/>
                <a:cs typeface="Arial MT"/>
              </a:rPr>
              <a:t>in management </a:t>
            </a:r>
            <a:r>
              <a:rPr sz="1800" spc="-484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706F74"/>
                </a:solidFill>
                <a:latin typeface="Arial MT"/>
                <a:cs typeface="Arial MT"/>
              </a:rPr>
              <a:t>workload</a:t>
            </a:r>
            <a:r>
              <a:rPr sz="1800" spc="50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706F74"/>
                </a:solidFill>
                <a:latin typeface="Arial MT"/>
                <a:cs typeface="Arial MT"/>
              </a:rPr>
              <a:t>domain</a:t>
            </a:r>
            <a:endParaRPr sz="1800">
              <a:latin typeface="Arial MT"/>
              <a:cs typeface="Arial MT"/>
            </a:endParaRPr>
          </a:p>
          <a:p>
            <a:pPr marL="515620" lvl="1" indent="-229235">
              <a:lnSpc>
                <a:spcPct val="100000"/>
              </a:lnSpc>
              <a:spcBef>
                <a:spcPts val="555"/>
              </a:spcBef>
              <a:buClr>
                <a:srgbClr val="AAA9AC"/>
              </a:buClr>
              <a:buSzPct val="88888"/>
              <a:buChar char="–"/>
              <a:tabLst>
                <a:tab pos="515620" algn="l"/>
              </a:tabLst>
            </a:pPr>
            <a:r>
              <a:rPr sz="1800" spc="-5" dirty="0">
                <a:solidFill>
                  <a:srgbClr val="706F74"/>
                </a:solidFill>
                <a:latin typeface="Arial MT"/>
                <a:cs typeface="Arial MT"/>
              </a:rPr>
              <a:t>Shared</a:t>
            </a:r>
            <a:r>
              <a:rPr sz="1800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706F74"/>
                </a:solidFill>
                <a:latin typeface="Arial MT"/>
                <a:cs typeface="Arial MT"/>
              </a:rPr>
              <a:t>vSphere</a:t>
            </a:r>
            <a:r>
              <a:rPr sz="1800" spc="5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706F74"/>
                </a:solidFill>
                <a:latin typeface="Arial MT"/>
                <a:cs typeface="Arial MT"/>
              </a:rPr>
              <a:t>cluster</a:t>
            </a:r>
            <a:r>
              <a:rPr sz="1800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1800" spc="-15" dirty="0">
                <a:solidFill>
                  <a:srgbClr val="706F74"/>
                </a:solidFill>
                <a:latin typeface="Arial MT"/>
                <a:cs typeface="Arial MT"/>
              </a:rPr>
              <a:t>with</a:t>
            </a:r>
            <a:r>
              <a:rPr sz="1800" spc="45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706F74"/>
                </a:solidFill>
                <a:latin typeface="Arial MT"/>
                <a:cs typeface="Arial MT"/>
              </a:rPr>
              <a:t>resource</a:t>
            </a:r>
            <a:r>
              <a:rPr sz="1800" spc="5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706F74"/>
                </a:solidFill>
                <a:latin typeface="Arial MT"/>
                <a:cs typeface="Arial MT"/>
              </a:rPr>
              <a:t>pools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96900" y="3339127"/>
            <a:ext cx="5124450" cy="1608455"/>
          </a:xfrm>
          <a:prstGeom prst="rect">
            <a:avLst/>
          </a:prstGeom>
        </p:spPr>
        <p:txBody>
          <a:bodyPr vert="horz" wrap="square" lIns="0" tIns="9715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65"/>
              </a:spcBef>
              <a:buClr>
                <a:srgbClr val="AAA9AC"/>
              </a:buClr>
              <a:buSzPct val="90000"/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000" b="1" dirty="0">
                <a:solidFill>
                  <a:srgbClr val="706F74"/>
                </a:solidFill>
                <a:latin typeface="Arial"/>
                <a:cs typeface="Arial"/>
              </a:rPr>
              <a:t>VCF</a:t>
            </a:r>
            <a:r>
              <a:rPr sz="2000" b="1" spc="-25" dirty="0">
                <a:solidFill>
                  <a:srgbClr val="706F74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706F74"/>
                </a:solidFill>
                <a:latin typeface="Arial"/>
                <a:cs typeface="Arial"/>
              </a:rPr>
              <a:t>Standard</a:t>
            </a:r>
            <a:r>
              <a:rPr sz="2000" b="1" spc="-100" dirty="0">
                <a:solidFill>
                  <a:srgbClr val="706F74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706F74"/>
                </a:solidFill>
                <a:latin typeface="Arial"/>
                <a:cs typeface="Arial"/>
              </a:rPr>
              <a:t>Architecture</a:t>
            </a:r>
            <a:endParaRPr sz="2000">
              <a:latin typeface="Arial"/>
              <a:cs typeface="Arial"/>
            </a:endParaRPr>
          </a:p>
          <a:p>
            <a:pPr marL="514984" marR="168910" lvl="1" indent="-228600">
              <a:lnSpc>
                <a:spcPts val="1939"/>
              </a:lnSpc>
              <a:spcBef>
                <a:spcPts val="844"/>
              </a:spcBef>
              <a:buClr>
                <a:srgbClr val="AAA9AC"/>
              </a:buClr>
              <a:buSzPct val="88888"/>
              <a:buChar char="–"/>
              <a:tabLst>
                <a:tab pos="515620" algn="l"/>
              </a:tabLst>
            </a:pPr>
            <a:r>
              <a:rPr sz="1800" spc="-5" dirty="0">
                <a:solidFill>
                  <a:srgbClr val="706F74"/>
                </a:solidFill>
                <a:latin typeface="Arial MT"/>
                <a:cs typeface="Arial MT"/>
              </a:rPr>
              <a:t>Management</a:t>
            </a:r>
            <a:r>
              <a:rPr sz="1800" spc="10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706F74"/>
                </a:solidFill>
                <a:latin typeface="Arial MT"/>
                <a:cs typeface="Arial MT"/>
              </a:rPr>
              <a:t>workload</a:t>
            </a:r>
            <a:r>
              <a:rPr sz="1800" spc="35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706F74"/>
                </a:solidFill>
                <a:latin typeface="Arial MT"/>
                <a:cs typeface="Arial MT"/>
              </a:rPr>
              <a:t>domain</a:t>
            </a:r>
            <a:r>
              <a:rPr sz="1800" spc="10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706F74"/>
                </a:solidFill>
                <a:latin typeface="Arial MT"/>
                <a:cs typeface="Arial MT"/>
              </a:rPr>
              <a:t>dedicated </a:t>
            </a:r>
            <a:r>
              <a:rPr sz="1800" dirty="0">
                <a:solidFill>
                  <a:srgbClr val="706F74"/>
                </a:solidFill>
                <a:latin typeface="Arial MT"/>
                <a:cs typeface="Arial MT"/>
              </a:rPr>
              <a:t>to </a:t>
            </a:r>
            <a:r>
              <a:rPr sz="1800" spc="-484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706F74"/>
                </a:solidFill>
                <a:latin typeface="Arial MT"/>
                <a:cs typeface="Arial MT"/>
              </a:rPr>
              <a:t>infrastructure</a:t>
            </a:r>
            <a:endParaRPr sz="1800">
              <a:latin typeface="Arial MT"/>
              <a:cs typeface="Arial MT"/>
            </a:endParaRPr>
          </a:p>
          <a:p>
            <a:pPr marL="514984" marR="5080" lvl="1" indent="-228600">
              <a:lnSpc>
                <a:spcPts val="1939"/>
              </a:lnSpc>
              <a:spcBef>
                <a:spcPts val="815"/>
              </a:spcBef>
              <a:buClr>
                <a:srgbClr val="AAA9AC"/>
              </a:buClr>
              <a:buSzPct val="88888"/>
              <a:buChar char="–"/>
              <a:tabLst>
                <a:tab pos="515620" algn="l"/>
              </a:tabLst>
            </a:pPr>
            <a:r>
              <a:rPr sz="1800" spc="-5" dirty="0">
                <a:solidFill>
                  <a:srgbClr val="706F74"/>
                </a:solidFill>
                <a:latin typeface="Arial MT"/>
                <a:cs typeface="Arial MT"/>
              </a:rPr>
              <a:t>Compute</a:t>
            </a:r>
            <a:r>
              <a:rPr sz="1800" spc="10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706F74"/>
                </a:solidFill>
                <a:latin typeface="Arial MT"/>
                <a:cs typeface="Arial MT"/>
              </a:rPr>
              <a:t>workloads</a:t>
            </a:r>
            <a:r>
              <a:rPr sz="1800" spc="55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706F74"/>
                </a:solidFill>
                <a:latin typeface="Arial MT"/>
                <a:cs typeface="Arial MT"/>
              </a:rPr>
              <a:t>run on</a:t>
            </a:r>
            <a:r>
              <a:rPr sz="1800" spc="-10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706F74"/>
                </a:solidFill>
                <a:latin typeface="Arial MT"/>
                <a:cs typeface="Arial MT"/>
              </a:rPr>
              <a:t>separate</a:t>
            </a:r>
            <a:r>
              <a:rPr sz="1800" spc="10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706F74"/>
                </a:solidFill>
                <a:latin typeface="Arial MT"/>
                <a:cs typeface="Arial MT"/>
              </a:rPr>
              <a:t>vSphere </a:t>
            </a:r>
            <a:r>
              <a:rPr sz="1800" spc="-484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706F74"/>
                </a:solidFill>
                <a:latin typeface="Arial MT"/>
                <a:cs typeface="Arial MT"/>
              </a:rPr>
              <a:t>clusters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96900" y="5468518"/>
            <a:ext cx="5516245" cy="6057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indent="-228600">
              <a:lnSpc>
                <a:spcPts val="2280"/>
              </a:lnSpc>
              <a:spcBef>
                <a:spcPts val="105"/>
              </a:spcBef>
              <a:buClr>
                <a:srgbClr val="AAA9AC"/>
              </a:buClr>
              <a:buSzPct val="90000"/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000" b="1" dirty="0">
                <a:solidFill>
                  <a:srgbClr val="706F74"/>
                </a:solidFill>
                <a:latin typeface="Arial"/>
                <a:cs typeface="Arial"/>
              </a:rPr>
              <a:t>Easy</a:t>
            </a:r>
            <a:r>
              <a:rPr sz="2000" b="1" spc="-25" dirty="0">
                <a:solidFill>
                  <a:srgbClr val="706F74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706F74"/>
                </a:solidFill>
                <a:latin typeface="Arial"/>
                <a:cs typeface="Arial"/>
              </a:rPr>
              <a:t>to</a:t>
            </a:r>
            <a:r>
              <a:rPr sz="2000" b="1" spc="-5" dirty="0">
                <a:solidFill>
                  <a:srgbClr val="706F74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706F74"/>
                </a:solidFill>
                <a:latin typeface="Arial"/>
                <a:cs typeface="Arial"/>
              </a:rPr>
              <a:t>start</a:t>
            </a:r>
            <a:r>
              <a:rPr sz="2000" b="1" spc="-40" dirty="0">
                <a:solidFill>
                  <a:srgbClr val="706F74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706F74"/>
                </a:solidFill>
                <a:latin typeface="Arial"/>
                <a:cs typeface="Arial"/>
              </a:rPr>
              <a:t>with</a:t>
            </a:r>
            <a:r>
              <a:rPr sz="2000" b="1" spc="-50" dirty="0">
                <a:solidFill>
                  <a:srgbClr val="706F74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706F74"/>
                </a:solidFill>
                <a:latin typeface="Arial"/>
                <a:cs typeface="Arial"/>
              </a:rPr>
              <a:t>consolidated</a:t>
            </a:r>
            <a:r>
              <a:rPr sz="2000" b="1" spc="-30" dirty="0">
                <a:solidFill>
                  <a:srgbClr val="706F74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706F74"/>
                </a:solidFill>
                <a:latin typeface="Arial"/>
                <a:cs typeface="Arial"/>
              </a:rPr>
              <a:t>architecture</a:t>
            </a:r>
            <a:endParaRPr sz="2000">
              <a:latin typeface="Arial"/>
              <a:cs typeface="Arial"/>
            </a:endParaRPr>
          </a:p>
          <a:p>
            <a:pPr marL="241300">
              <a:lnSpc>
                <a:spcPts val="2280"/>
              </a:lnSpc>
            </a:pPr>
            <a:r>
              <a:rPr sz="2000" b="1" dirty="0">
                <a:solidFill>
                  <a:srgbClr val="706F74"/>
                </a:solidFill>
                <a:latin typeface="Arial"/>
                <a:cs typeface="Arial"/>
              </a:rPr>
              <a:t>and</a:t>
            </a:r>
            <a:r>
              <a:rPr sz="2000" b="1" spc="-15" dirty="0">
                <a:solidFill>
                  <a:srgbClr val="706F74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706F74"/>
                </a:solidFill>
                <a:latin typeface="Arial"/>
                <a:cs typeface="Arial"/>
              </a:rPr>
              <a:t>evolve</a:t>
            </a:r>
            <a:r>
              <a:rPr sz="2000" b="1" spc="15" dirty="0">
                <a:solidFill>
                  <a:srgbClr val="706F74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706F74"/>
                </a:solidFill>
                <a:latin typeface="Arial"/>
                <a:cs typeface="Arial"/>
              </a:rPr>
              <a:t>to</a:t>
            </a:r>
            <a:r>
              <a:rPr sz="2000" b="1" spc="-20" dirty="0">
                <a:solidFill>
                  <a:srgbClr val="706F74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706F74"/>
                </a:solidFill>
                <a:latin typeface="Arial"/>
                <a:cs typeface="Arial"/>
              </a:rPr>
              <a:t>standard</a:t>
            </a:r>
            <a:r>
              <a:rPr sz="2000" b="1" spc="-30" dirty="0">
                <a:solidFill>
                  <a:srgbClr val="706F74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706F74"/>
                </a:solidFill>
                <a:latin typeface="Arial"/>
                <a:cs typeface="Arial"/>
              </a:rPr>
              <a:t>architecture</a:t>
            </a:r>
            <a:endParaRPr sz="20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885431" y="3945635"/>
            <a:ext cx="1066800" cy="457200"/>
          </a:xfrm>
          <a:prstGeom prst="rect">
            <a:avLst/>
          </a:prstGeom>
          <a:solidFill>
            <a:srgbClr val="6CB33E"/>
          </a:solidFill>
          <a:ln w="3175">
            <a:solidFill>
              <a:srgbClr val="387B2C"/>
            </a:solidFill>
          </a:ln>
        </p:spPr>
        <p:txBody>
          <a:bodyPr vert="horz" wrap="square" lIns="0" tIns="86360" rIns="0" bIns="0" rtlCol="0">
            <a:spAutoFit/>
          </a:bodyPr>
          <a:lstStyle/>
          <a:p>
            <a:pPr marL="247650">
              <a:lnSpc>
                <a:spcPct val="100000"/>
              </a:lnSpc>
              <a:spcBef>
                <a:spcPts val="680"/>
              </a:spcBef>
            </a:pP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Small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638031" y="3488435"/>
            <a:ext cx="1066800" cy="914400"/>
          </a:xfrm>
          <a:prstGeom prst="rect">
            <a:avLst/>
          </a:prstGeom>
          <a:solidFill>
            <a:srgbClr val="6CB33E"/>
          </a:solidFill>
          <a:ln w="3175">
            <a:solidFill>
              <a:srgbClr val="387B2C"/>
            </a:solidFill>
          </a:ln>
        </p:spPr>
        <p:txBody>
          <a:bodyPr vert="horz" wrap="square" lIns="0" tIns="12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"/>
              </a:spcBef>
            </a:pPr>
            <a:endParaRPr sz="2150">
              <a:latin typeface="Times New Roman"/>
              <a:cs typeface="Times New Roman"/>
            </a:endParaRPr>
          </a:p>
          <a:p>
            <a:pPr marL="127635">
              <a:lnSpc>
                <a:spcPct val="100000"/>
              </a:lnSpc>
            </a:pP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Medium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0390631" y="3107435"/>
            <a:ext cx="1066800" cy="1301750"/>
          </a:xfrm>
          <a:custGeom>
            <a:avLst/>
            <a:gdLst/>
            <a:ahLst/>
            <a:cxnLst/>
            <a:rect l="l" t="t" r="r" b="b"/>
            <a:pathLst>
              <a:path w="1066800" h="1301750">
                <a:moveTo>
                  <a:pt x="1066800" y="0"/>
                </a:moveTo>
                <a:lnTo>
                  <a:pt x="0" y="0"/>
                </a:lnTo>
                <a:lnTo>
                  <a:pt x="0" y="1301495"/>
                </a:lnTo>
                <a:lnTo>
                  <a:pt x="1066800" y="1301495"/>
                </a:lnTo>
                <a:lnTo>
                  <a:pt x="1066800" y="0"/>
                </a:lnTo>
                <a:close/>
              </a:path>
            </a:pathLst>
          </a:custGeom>
          <a:solidFill>
            <a:srgbClr val="6CB33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0390631" y="3107435"/>
            <a:ext cx="1066800" cy="1301750"/>
          </a:xfrm>
          <a:prstGeom prst="rect">
            <a:avLst/>
          </a:prstGeom>
          <a:ln w="3175">
            <a:solidFill>
              <a:srgbClr val="387B2C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 marL="242570">
              <a:lnSpc>
                <a:spcPct val="100000"/>
              </a:lnSpc>
              <a:spcBef>
                <a:spcPts val="1705"/>
              </a:spcBef>
            </a:pP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Large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875272" y="2393188"/>
            <a:ext cx="4201160" cy="1101725"/>
          </a:xfrm>
          <a:custGeom>
            <a:avLst/>
            <a:gdLst/>
            <a:ahLst/>
            <a:cxnLst/>
            <a:rect l="l" t="t" r="r" b="b"/>
            <a:pathLst>
              <a:path w="4201159" h="1101725">
                <a:moveTo>
                  <a:pt x="3932958" y="86115"/>
                </a:moveTo>
                <a:lnTo>
                  <a:pt x="0" y="1015619"/>
                </a:lnTo>
                <a:lnTo>
                  <a:pt x="20320" y="1101725"/>
                </a:lnTo>
                <a:lnTo>
                  <a:pt x="3953269" y="172098"/>
                </a:lnTo>
                <a:lnTo>
                  <a:pt x="3932958" y="86115"/>
                </a:lnTo>
                <a:close/>
              </a:path>
              <a:path w="4201159" h="1101725">
                <a:moveTo>
                  <a:pt x="4191728" y="75946"/>
                </a:moveTo>
                <a:lnTo>
                  <a:pt x="3975989" y="75946"/>
                </a:lnTo>
                <a:lnTo>
                  <a:pt x="3996309" y="161925"/>
                </a:lnTo>
                <a:lnTo>
                  <a:pt x="3953269" y="172098"/>
                </a:lnTo>
                <a:lnTo>
                  <a:pt x="3973576" y="258063"/>
                </a:lnTo>
                <a:lnTo>
                  <a:pt x="4191728" y="75946"/>
                </a:lnTo>
                <a:close/>
              </a:path>
              <a:path w="4201159" h="1101725">
                <a:moveTo>
                  <a:pt x="3975989" y="75946"/>
                </a:moveTo>
                <a:lnTo>
                  <a:pt x="3932958" y="86115"/>
                </a:lnTo>
                <a:lnTo>
                  <a:pt x="3953269" y="172098"/>
                </a:lnTo>
                <a:lnTo>
                  <a:pt x="3996309" y="161925"/>
                </a:lnTo>
                <a:lnTo>
                  <a:pt x="3975989" y="75946"/>
                </a:lnTo>
                <a:close/>
              </a:path>
              <a:path w="4201159" h="1101725">
                <a:moveTo>
                  <a:pt x="3912616" y="0"/>
                </a:moveTo>
                <a:lnTo>
                  <a:pt x="3932958" y="86115"/>
                </a:lnTo>
                <a:lnTo>
                  <a:pt x="3975989" y="75946"/>
                </a:lnTo>
                <a:lnTo>
                  <a:pt x="4191728" y="75946"/>
                </a:lnTo>
                <a:lnTo>
                  <a:pt x="4201160" y="68072"/>
                </a:lnTo>
                <a:lnTo>
                  <a:pt x="3912616" y="0"/>
                </a:lnTo>
                <a:close/>
              </a:path>
            </a:pathLst>
          </a:custGeom>
          <a:solidFill>
            <a:srgbClr val="0094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6474714" y="2604642"/>
            <a:ext cx="135572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800" i="1" spc="-5" dirty="0">
                <a:solidFill>
                  <a:srgbClr val="706F74"/>
                </a:solidFill>
                <a:latin typeface="Arial"/>
                <a:cs typeface="Arial"/>
              </a:rPr>
              <a:t>Consolidated</a:t>
            </a:r>
            <a:endParaRPr sz="1800">
              <a:latin typeface="Arial"/>
              <a:cs typeface="Arial"/>
            </a:endParaRPr>
          </a:p>
          <a:p>
            <a:pPr marL="1270" algn="ctr">
              <a:lnSpc>
                <a:spcPct val="100000"/>
              </a:lnSpc>
            </a:pPr>
            <a:r>
              <a:rPr sz="1800" i="1" spc="-5" dirty="0">
                <a:solidFill>
                  <a:srgbClr val="706F74"/>
                </a:solidFill>
                <a:latin typeface="Arial"/>
                <a:cs typeface="Arial"/>
              </a:rPr>
              <a:t>Design</a:t>
            </a:r>
            <a:endParaRPr sz="1800">
              <a:latin typeface="Arial"/>
              <a:cs typeface="Arial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47955">
              <a:lnSpc>
                <a:spcPct val="100000"/>
              </a:lnSpc>
            </a:pPr>
            <a:fld id="{81D60167-4931-47E6-BA6A-407CBD079E47}" type="slidenum">
              <a:rPr spc="-5" dirty="0"/>
              <a:t>34</a:t>
            </a:fld>
            <a:endParaRPr spc="-5" dirty="0"/>
          </a:p>
        </p:txBody>
      </p:sp>
      <p:sp>
        <p:nvSpPr>
          <p:cNvPr id="12" name="object 12"/>
          <p:cNvSpPr txBox="1"/>
          <p:nvPr/>
        </p:nvSpPr>
        <p:spPr>
          <a:xfrm>
            <a:off x="9306559" y="1958085"/>
            <a:ext cx="9512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0" marR="5080" indent="-108585">
              <a:lnSpc>
                <a:spcPct val="100000"/>
              </a:lnSpc>
              <a:spcBef>
                <a:spcPts val="100"/>
              </a:spcBef>
            </a:pPr>
            <a:r>
              <a:rPr sz="1800" i="1" spc="-5" dirty="0">
                <a:solidFill>
                  <a:srgbClr val="706F74"/>
                </a:solidFill>
                <a:latin typeface="Arial"/>
                <a:cs typeface="Arial"/>
              </a:rPr>
              <a:t>Sta</a:t>
            </a:r>
            <a:r>
              <a:rPr sz="1800" i="1" spc="-15" dirty="0">
                <a:solidFill>
                  <a:srgbClr val="706F74"/>
                </a:solidFill>
                <a:latin typeface="Arial"/>
                <a:cs typeface="Arial"/>
              </a:rPr>
              <a:t>n</a:t>
            </a:r>
            <a:r>
              <a:rPr sz="1800" i="1" spc="-5" dirty="0">
                <a:solidFill>
                  <a:srgbClr val="706F74"/>
                </a:solidFill>
                <a:latin typeface="Arial"/>
                <a:cs typeface="Arial"/>
              </a:rPr>
              <a:t>d</a:t>
            </a:r>
            <a:r>
              <a:rPr sz="1800" i="1" spc="-15" dirty="0">
                <a:solidFill>
                  <a:srgbClr val="706F74"/>
                </a:solidFill>
                <a:latin typeface="Arial"/>
                <a:cs typeface="Arial"/>
              </a:rPr>
              <a:t>a</a:t>
            </a:r>
            <a:r>
              <a:rPr sz="1800" i="1" spc="-5" dirty="0">
                <a:solidFill>
                  <a:srgbClr val="706F74"/>
                </a:solidFill>
                <a:latin typeface="Arial"/>
                <a:cs typeface="Arial"/>
              </a:rPr>
              <a:t>rd  Design</a:t>
            </a:r>
            <a:endParaRPr sz="18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191502" y="3491610"/>
            <a:ext cx="6388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165" dirty="0">
                <a:solidFill>
                  <a:srgbClr val="706F74"/>
                </a:solidFill>
                <a:latin typeface="Arial"/>
                <a:cs typeface="Arial"/>
              </a:rPr>
              <a:t>T</a:t>
            </a:r>
            <a:r>
              <a:rPr sz="1800" i="1" spc="-5" dirty="0">
                <a:solidFill>
                  <a:srgbClr val="706F74"/>
                </a:solidFill>
                <a:latin typeface="Arial"/>
                <a:cs typeface="Arial"/>
              </a:rPr>
              <a:t>o</a:t>
            </a:r>
            <a:r>
              <a:rPr sz="1800" i="1" spc="-15" dirty="0">
                <a:solidFill>
                  <a:srgbClr val="706F74"/>
                </a:solidFill>
                <a:latin typeface="Arial"/>
                <a:cs typeface="Arial"/>
              </a:rPr>
              <a:t>d</a:t>
            </a:r>
            <a:r>
              <a:rPr sz="1800" i="1" spc="-5" dirty="0">
                <a:solidFill>
                  <a:srgbClr val="706F74"/>
                </a:solidFill>
                <a:latin typeface="Arial"/>
                <a:cs typeface="Arial"/>
              </a:rPr>
              <a:t>ay</a:t>
            </a:r>
            <a:endParaRPr sz="18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9128886" y="2983229"/>
            <a:ext cx="1030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165" dirty="0">
                <a:solidFill>
                  <a:srgbClr val="706F74"/>
                </a:solidFill>
                <a:latin typeface="Arial"/>
                <a:cs typeface="Arial"/>
              </a:rPr>
              <a:t>T</a:t>
            </a:r>
            <a:r>
              <a:rPr sz="1800" i="1" spc="-5" dirty="0">
                <a:solidFill>
                  <a:srgbClr val="706F74"/>
                </a:solidFill>
                <a:latin typeface="Arial"/>
                <a:cs typeface="Arial"/>
              </a:rPr>
              <a:t>o</a:t>
            </a:r>
            <a:r>
              <a:rPr sz="1800" i="1" spc="-25" dirty="0">
                <a:solidFill>
                  <a:srgbClr val="706F74"/>
                </a:solidFill>
                <a:latin typeface="Arial"/>
                <a:cs typeface="Arial"/>
              </a:rPr>
              <a:t>m</a:t>
            </a:r>
            <a:r>
              <a:rPr sz="1800" i="1" spc="-5" dirty="0">
                <a:solidFill>
                  <a:srgbClr val="706F74"/>
                </a:solidFill>
                <a:latin typeface="Arial"/>
                <a:cs typeface="Arial"/>
              </a:rPr>
              <a:t>orr</a:t>
            </a:r>
            <a:r>
              <a:rPr sz="1800" i="1" spc="-15" dirty="0">
                <a:solidFill>
                  <a:srgbClr val="706F74"/>
                </a:solidFill>
                <a:latin typeface="Arial"/>
                <a:cs typeface="Arial"/>
              </a:rPr>
              <a:t>o</a:t>
            </a:r>
            <a:r>
              <a:rPr sz="1800" i="1" spc="-5" dirty="0">
                <a:solidFill>
                  <a:srgbClr val="706F74"/>
                </a:solidFill>
                <a:latin typeface="Arial"/>
                <a:cs typeface="Arial"/>
              </a:rPr>
              <a:t>w</a:t>
            </a:r>
            <a:endParaRPr sz="18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559422" y="4688788"/>
            <a:ext cx="513016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5" dirty="0">
                <a:solidFill>
                  <a:srgbClr val="706F74"/>
                </a:solidFill>
                <a:latin typeface="Arial"/>
                <a:cs typeface="Arial"/>
              </a:rPr>
              <a:t>Start</a:t>
            </a:r>
            <a:r>
              <a:rPr sz="1800" i="1" spc="-10" dirty="0">
                <a:solidFill>
                  <a:srgbClr val="706F74"/>
                </a:solidFill>
                <a:latin typeface="Arial"/>
                <a:cs typeface="Arial"/>
              </a:rPr>
              <a:t> </a:t>
            </a:r>
            <a:r>
              <a:rPr sz="1800" i="1" dirty="0">
                <a:solidFill>
                  <a:srgbClr val="706F74"/>
                </a:solidFill>
                <a:latin typeface="Arial"/>
                <a:cs typeface="Arial"/>
              </a:rPr>
              <a:t>with</a:t>
            </a:r>
            <a:r>
              <a:rPr sz="1800" i="1" spc="-10" dirty="0">
                <a:solidFill>
                  <a:srgbClr val="706F74"/>
                </a:solidFill>
                <a:latin typeface="Arial"/>
                <a:cs typeface="Arial"/>
              </a:rPr>
              <a:t> </a:t>
            </a:r>
            <a:r>
              <a:rPr sz="1800" i="1" spc="-5" dirty="0">
                <a:solidFill>
                  <a:srgbClr val="706F74"/>
                </a:solidFill>
                <a:latin typeface="Arial"/>
                <a:cs typeface="Arial"/>
              </a:rPr>
              <a:t>what you need,</a:t>
            </a:r>
            <a:r>
              <a:rPr sz="1800" i="1" spc="15" dirty="0">
                <a:solidFill>
                  <a:srgbClr val="706F74"/>
                </a:solidFill>
                <a:latin typeface="Arial"/>
                <a:cs typeface="Arial"/>
              </a:rPr>
              <a:t> </a:t>
            </a:r>
            <a:r>
              <a:rPr sz="1800" i="1" spc="-5" dirty="0">
                <a:solidFill>
                  <a:srgbClr val="706F74"/>
                </a:solidFill>
                <a:latin typeface="Arial"/>
                <a:cs typeface="Arial"/>
              </a:rPr>
              <a:t>easily</a:t>
            </a:r>
            <a:r>
              <a:rPr sz="1800" i="1" spc="10" dirty="0">
                <a:solidFill>
                  <a:srgbClr val="706F74"/>
                </a:solidFill>
                <a:latin typeface="Arial"/>
                <a:cs typeface="Arial"/>
              </a:rPr>
              <a:t> </a:t>
            </a:r>
            <a:r>
              <a:rPr sz="1800" i="1" spc="-5" dirty="0">
                <a:solidFill>
                  <a:srgbClr val="706F74"/>
                </a:solidFill>
                <a:latin typeface="Arial"/>
                <a:cs typeface="Arial"/>
              </a:rPr>
              <a:t>scale</a:t>
            </a:r>
            <a:r>
              <a:rPr sz="1800" i="1" dirty="0">
                <a:solidFill>
                  <a:srgbClr val="706F74"/>
                </a:solidFill>
                <a:latin typeface="Arial"/>
                <a:cs typeface="Arial"/>
              </a:rPr>
              <a:t> </a:t>
            </a:r>
            <a:r>
              <a:rPr sz="1800" i="1" spc="-5" dirty="0">
                <a:solidFill>
                  <a:srgbClr val="706F74"/>
                </a:solidFill>
                <a:latin typeface="Arial"/>
                <a:cs typeface="Arial"/>
              </a:rPr>
              <a:t>as</a:t>
            </a:r>
            <a:r>
              <a:rPr sz="1800" i="1" dirty="0">
                <a:solidFill>
                  <a:srgbClr val="706F74"/>
                </a:solidFill>
                <a:latin typeface="Arial"/>
                <a:cs typeface="Arial"/>
              </a:rPr>
              <a:t> </a:t>
            </a:r>
            <a:r>
              <a:rPr sz="1800" i="1" spc="-5" dirty="0">
                <a:solidFill>
                  <a:srgbClr val="706F74"/>
                </a:solidFill>
                <a:latin typeface="Arial"/>
                <a:cs typeface="Arial"/>
              </a:rPr>
              <a:t>you grow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2608" y="1703958"/>
            <a:ext cx="4313555" cy="7137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134620" algn="ctr">
              <a:lnSpc>
                <a:spcPct val="100000"/>
              </a:lnSpc>
              <a:spcBef>
                <a:spcPts val="100"/>
              </a:spcBef>
            </a:pPr>
            <a:r>
              <a:rPr sz="1800" i="1" spc="-5" dirty="0">
                <a:solidFill>
                  <a:srgbClr val="706F74"/>
                </a:solidFill>
                <a:latin typeface="Arial"/>
                <a:cs typeface="Arial"/>
              </a:rPr>
              <a:t>Consolidated</a:t>
            </a:r>
            <a:r>
              <a:rPr sz="1800" i="1" spc="-55" dirty="0">
                <a:solidFill>
                  <a:srgbClr val="706F74"/>
                </a:solidFill>
                <a:latin typeface="Arial"/>
                <a:cs typeface="Arial"/>
              </a:rPr>
              <a:t> </a:t>
            </a:r>
            <a:r>
              <a:rPr sz="1800" i="1" spc="-5" dirty="0">
                <a:solidFill>
                  <a:srgbClr val="706F74"/>
                </a:solidFill>
                <a:latin typeface="Arial"/>
                <a:cs typeface="Arial"/>
              </a:rPr>
              <a:t>Architecture</a:t>
            </a:r>
            <a:endParaRPr sz="1800">
              <a:latin typeface="Arial"/>
              <a:cs typeface="Arial"/>
            </a:endParaRPr>
          </a:p>
          <a:p>
            <a:pPr marL="1043940" marR="5080" indent="-1031875">
              <a:lnSpc>
                <a:spcPct val="100000"/>
              </a:lnSpc>
              <a:spcBef>
                <a:spcPts val="860"/>
              </a:spcBef>
            </a:pPr>
            <a:r>
              <a:rPr sz="1000" i="1" spc="-5" dirty="0">
                <a:solidFill>
                  <a:srgbClr val="706F74"/>
                </a:solidFill>
                <a:latin typeface="Arial"/>
                <a:cs typeface="Arial"/>
              </a:rPr>
              <a:t>Infrastructure</a:t>
            </a:r>
            <a:r>
              <a:rPr sz="1000" i="1" spc="-25" dirty="0">
                <a:solidFill>
                  <a:srgbClr val="706F74"/>
                </a:solidFill>
                <a:latin typeface="Arial"/>
                <a:cs typeface="Arial"/>
              </a:rPr>
              <a:t> </a:t>
            </a:r>
            <a:r>
              <a:rPr sz="1000" i="1" spc="-5" dirty="0">
                <a:solidFill>
                  <a:srgbClr val="706F74"/>
                </a:solidFill>
                <a:latin typeface="Arial"/>
                <a:cs typeface="Arial"/>
              </a:rPr>
              <a:t>and</a:t>
            </a:r>
            <a:r>
              <a:rPr sz="1000" i="1" spc="5" dirty="0">
                <a:solidFill>
                  <a:srgbClr val="706F74"/>
                </a:solidFill>
                <a:latin typeface="Arial"/>
                <a:cs typeface="Arial"/>
              </a:rPr>
              <a:t> </a:t>
            </a:r>
            <a:r>
              <a:rPr sz="1000" i="1" spc="-5" dirty="0">
                <a:solidFill>
                  <a:srgbClr val="706F74"/>
                </a:solidFill>
                <a:latin typeface="Arial"/>
                <a:cs typeface="Arial"/>
              </a:rPr>
              <a:t>Workload</a:t>
            </a:r>
            <a:r>
              <a:rPr sz="1000" i="1" spc="-15" dirty="0">
                <a:solidFill>
                  <a:srgbClr val="706F74"/>
                </a:solidFill>
                <a:latin typeface="Arial"/>
                <a:cs typeface="Arial"/>
              </a:rPr>
              <a:t> </a:t>
            </a:r>
            <a:r>
              <a:rPr sz="1000" i="1" spc="-10" dirty="0">
                <a:solidFill>
                  <a:srgbClr val="706F74"/>
                </a:solidFill>
                <a:latin typeface="Arial"/>
                <a:cs typeface="Arial"/>
              </a:rPr>
              <a:t>VMs</a:t>
            </a:r>
            <a:r>
              <a:rPr sz="1000" i="1" spc="20" dirty="0">
                <a:solidFill>
                  <a:srgbClr val="706F74"/>
                </a:solidFill>
                <a:latin typeface="Arial"/>
                <a:cs typeface="Arial"/>
              </a:rPr>
              <a:t> </a:t>
            </a:r>
            <a:r>
              <a:rPr sz="1000" i="1" spc="-5" dirty="0">
                <a:solidFill>
                  <a:srgbClr val="706F74"/>
                </a:solidFill>
                <a:latin typeface="Arial"/>
                <a:cs typeface="Arial"/>
              </a:rPr>
              <a:t>run</a:t>
            </a:r>
            <a:r>
              <a:rPr sz="1000" i="1" spc="5" dirty="0">
                <a:solidFill>
                  <a:srgbClr val="706F74"/>
                </a:solidFill>
                <a:latin typeface="Arial"/>
                <a:cs typeface="Arial"/>
              </a:rPr>
              <a:t> </a:t>
            </a:r>
            <a:r>
              <a:rPr sz="1000" i="1" spc="-5" dirty="0">
                <a:solidFill>
                  <a:srgbClr val="706F74"/>
                </a:solidFill>
                <a:latin typeface="Arial"/>
                <a:cs typeface="Arial"/>
              </a:rPr>
              <a:t>together on</a:t>
            </a:r>
            <a:r>
              <a:rPr sz="1000" i="1" dirty="0">
                <a:solidFill>
                  <a:srgbClr val="706F74"/>
                </a:solidFill>
                <a:latin typeface="Arial"/>
                <a:cs typeface="Arial"/>
              </a:rPr>
              <a:t> </a:t>
            </a:r>
            <a:r>
              <a:rPr sz="1000" i="1" spc="-5" dirty="0">
                <a:solidFill>
                  <a:srgbClr val="706F74"/>
                </a:solidFill>
                <a:latin typeface="Arial"/>
                <a:cs typeface="Arial"/>
              </a:rPr>
              <a:t>the</a:t>
            </a:r>
            <a:r>
              <a:rPr sz="1000" i="1" spc="-10" dirty="0">
                <a:solidFill>
                  <a:srgbClr val="706F74"/>
                </a:solidFill>
                <a:latin typeface="Arial"/>
                <a:cs typeface="Arial"/>
              </a:rPr>
              <a:t> Management</a:t>
            </a:r>
            <a:r>
              <a:rPr sz="1000" i="1" spc="30" dirty="0">
                <a:solidFill>
                  <a:srgbClr val="706F74"/>
                </a:solidFill>
                <a:latin typeface="Arial"/>
                <a:cs typeface="Arial"/>
              </a:rPr>
              <a:t> </a:t>
            </a:r>
            <a:r>
              <a:rPr sz="1000" i="1" spc="-5" dirty="0">
                <a:solidFill>
                  <a:srgbClr val="706F74"/>
                </a:solidFill>
                <a:latin typeface="Arial"/>
                <a:cs typeface="Arial"/>
              </a:rPr>
              <a:t>Workload </a:t>
            </a:r>
            <a:r>
              <a:rPr sz="1000" i="1" spc="-265" dirty="0">
                <a:solidFill>
                  <a:srgbClr val="706F74"/>
                </a:solidFill>
                <a:latin typeface="Arial"/>
                <a:cs typeface="Arial"/>
              </a:rPr>
              <a:t> </a:t>
            </a:r>
            <a:r>
              <a:rPr sz="1000" i="1" spc="-5" dirty="0">
                <a:solidFill>
                  <a:srgbClr val="706F74"/>
                </a:solidFill>
                <a:latin typeface="Arial"/>
                <a:cs typeface="Arial"/>
              </a:rPr>
              <a:t>Domain</a:t>
            </a:r>
            <a:r>
              <a:rPr sz="1000" i="1" dirty="0">
                <a:solidFill>
                  <a:srgbClr val="706F74"/>
                </a:solidFill>
                <a:latin typeface="Arial"/>
                <a:cs typeface="Arial"/>
              </a:rPr>
              <a:t> </a:t>
            </a:r>
            <a:r>
              <a:rPr sz="1000" i="1" spc="-5" dirty="0">
                <a:solidFill>
                  <a:srgbClr val="706F74"/>
                </a:solidFill>
                <a:latin typeface="Arial"/>
                <a:cs typeface="Arial"/>
              </a:rPr>
              <a:t>inside</a:t>
            </a:r>
            <a:r>
              <a:rPr sz="1000" i="1" spc="5" dirty="0">
                <a:solidFill>
                  <a:srgbClr val="706F74"/>
                </a:solidFill>
                <a:latin typeface="Arial"/>
                <a:cs typeface="Arial"/>
              </a:rPr>
              <a:t> </a:t>
            </a:r>
            <a:r>
              <a:rPr sz="1000" i="1" spc="-5" dirty="0">
                <a:solidFill>
                  <a:srgbClr val="706F74"/>
                </a:solidFill>
                <a:latin typeface="Arial"/>
                <a:cs typeface="Arial"/>
              </a:rPr>
              <a:t>separate</a:t>
            </a:r>
            <a:r>
              <a:rPr sz="1000" i="1" spc="-20" dirty="0">
                <a:solidFill>
                  <a:srgbClr val="706F74"/>
                </a:solidFill>
                <a:latin typeface="Arial"/>
                <a:cs typeface="Arial"/>
              </a:rPr>
              <a:t> </a:t>
            </a:r>
            <a:r>
              <a:rPr sz="1000" i="1" spc="-5" dirty="0">
                <a:solidFill>
                  <a:srgbClr val="706F74"/>
                </a:solidFill>
                <a:latin typeface="Arial"/>
                <a:cs typeface="Arial"/>
              </a:rPr>
              <a:t>resource pools.</a:t>
            </a:r>
            <a:endParaRPr sz="10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095238" y="1309878"/>
            <a:ext cx="0" cy="5334635"/>
          </a:xfrm>
          <a:custGeom>
            <a:avLst/>
            <a:gdLst/>
            <a:ahLst/>
            <a:cxnLst/>
            <a:rect l="l" t="t" r="r" b="b"/>
            <a:pathLst>
              <a:path h="5334634">
                <a:moveTo>
                  <a:pt x="0" y="0"/>
                </a:moveTo>
                <a:lnTo>
                  <a:pt x="0" y="5334254"/>
                </a:lnTo>
              </a:path>
            </a:pathLst>
          </a:custGeom>
          <a:ln w="32004">
            <a:solidFill>
              <a:srgbClr val="BEBEB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912620" y="3979164"/>
            <a:ext cx="2620010" cy="1237615"/>
          </a:xfrm>
          <a:custGeom>
            <a:avLst/>
            <a:gdLst/>
            <a:ahLst/>
            <a:cxnLst/>
            <a:rect l="l" t="t" r="r" b="b"/>
            <a:pathLst>
              <a:path w="2620010" h="1237614">
                <a:moveTo>
                  <a:pt x="2619756" y="0"/>
                </a:moveTo>
                <a:lnTo>
                  <a:pt x="0" y="0"/>
                </a:lnTo>
                <a:lnTo>
                  <a:pt x="0" y="1237487"/>
                </a:lnTo>
                <a:lnTo>
                  <a:pt x="2619756" y="1237487"/>
                </a:lnTo>
                <a:lnTo>
                  <a:pt x="2619756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119882" y="4967562"/>
            <a:ext cx="155575" cy="857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665"/>
              </a:lnSpc>
            </a:pPr>
            <a:r>
              <a:rPr sz="600" spc="-10" dirty="0">
                <a:solidFill>
                  <a:srgbClr val="FFFFFF"/>
                </a:solidFill>
                <a:latin typeface="Arial MT"/>
                <a:cs typeface="Arial MT"/>
              </a:rPr>
              <a:t>PSC</a:t>
            </a:r>
            <a:endParaRPr sz="6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875788" y="4891278"/>
            <a:ext cx="617220" cy="196850"/>
          </a:xfrm>
          <a:prstGeom prst="rect">
            <a:avLst/>
          </a:prstGeom>
          <a:solidFill>
            <a:srgbClr val="6CB33E"/>
          </a:solidFill>
        </p:spPr>
        <p:txBody>
          <a:bodyPr vert="horz" wrap="square" lIns="0" tIns="34925" rIns="0" bIns="0" rtlCol="0">
            <a:spAutoFit/>
          </a:bodyPr>
          <a:lstStyle/>
          <a:p>
            <a:pPr marR="19050" algn="ctr">
              <a:lnSpc>
                <a:spcPct val="100000"/>
              </a:lnSpc>
              <a:spcBef>
                <a:spcPts val="275"/>
              </a:spcBef>
            </a:pPr>
            <a:r>
              <a:rPr sz="600" spc="-10" dirty="0">
                <a:solidFill>
                  <a:srgbClr val="FFFFFF"/>
                </a:solidFill>
                <a:latin typeface="Arial MT"/>
                <a:cs typeface="Arial MT"/>
              </a:rPr>
              <a:t>PSC</a:t>
            </a:r>
            <a:endParaRPr sz="60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871216" y="4582667"/>
            <a:ext cx="617220" cy="196850"/>
          </a:xfrm>
          <a:prstGeom prst="rect">
            <a:avLst/>
          </a:prstGeom>
          <a:solidFill>
            <a:srgbClr val="6CB33E"/>
          </a:solidFill>
          <a:ln w="3175">
            <a:solidFill>
              <a:srgbClr val="387B2C"/>
            </a:solidFill>
          </a:ln>
        </p:spPr>
        <p:txBody>
          <a:bodyPr vert="horz" wrap="square" lIns="0" tIns="52704" rIns="0" bIns="0" rtlCol="0">
            <a:spAutoFit/>
          </a:bodyPr>
          <a:lstStyle/>
          <a:p>
            <a:pPr marL="173990">
              <a:lnSpc>
                <a:spcPct val="100000"/>
              </a:lnSpc>
              <a:spcBef>
                <a:spcPts val="414"/>
              </a:spcBef>
            </a:pPr>
            <a:r>
              <a:rPr sz="600" dirty="0">
                <a:solidFill>
                  <a:srgbClr val="FFFFFF"/>
                </a:solidFill>
                <a:latin typeface="Arial MT"/>
                <a:cs typeface="Arial MT"/>
              </a:rPr>
              <a:t>vCenter</a:t>
            </a:r>
            <a:endParaRPr sz="600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739896" y="4591811"/>
            <a:ext cx="617220" cy="196850"/>
          </a:xfrm>
          <a:prstGeom prst="rect">
            <a:avLst/>
          </a:prstGeom>
          <a:solidFill>
            <a:srgbClr val="6CB33E"/>
          </a:solidFill>
          <a:ln w="3175">
            <a:solidFill>
              <a:srgbClr val="387B2C"/>
            </a:solidFill>
          </a:ln>
        </p:spPr>
        <p:txBody>
          <a:bodyPr vert="horz" wrap="square" lIns="0" tIns="635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50"/>
              </a:spcBef>
            </a:pPr>
            <a:r>
              <a:rPr sz="600" spc="-5" dirty="0">
                <a:solidFill>
                  <a:srgbClr val="FFFFFF"/>
                </a:solidFill>
                <a:latin typeface="Arial MT"/>
                <a:cs typeface="Arial MT"/>
              </a:rPr>
              <a:t>NSX</a:t>
            </a:r>
            <a:endParaRPr sz="600">
              <a:latin typeface="Arial MT"/>
              <a:cs typeface="Arial MT"/>
            </a:endParaRPr>
          </a:p>
          <a:p>
            <a:pPr algn="ctr">
              <a:lnSpc>
                <a:spcPct val="100000"/>
              </a:lnSpc>
            </a:pPr>
            <a:r>
              <a:rPr sz="600" spc="-5" dirty="0">
                <a:solidFill>
                  <a:srgbClr val="FFFFFF"/>
                </a:solidFill>
                <a:latin typeface="Arial MT"/>
                <a:cs typeface="Arial MT"/>
              </a:rPr>
              <a:t>Manager</a:t>
            </a:r>
            <a:endParaRPr sz="600">
              <a:latin typeface="Arial MT"/>
              <a:cs typeface="Arial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029967" y="4597908"/>
            <a:ext cx="617220" cy="196850"/>
          </a:xfrm>
          <a:prstGeom prst="rect">
            <a:avLst/>
          </a:prstGeom>
          <a:solidFill>
            <a:srgbClr val="6CB33E"/>
          </a:solidFill>
          <a:ln w="3175">
            <a:solidFill>
              <a:srgbClr val="387B2C"/>
            </a:solidFill>
          </a:ln>
        </p:spPr>
        <p:txBody>
          <a:bodyPr vert="horz" wrap="square" lIns="0" tIns="6985" rIns="0" bIns="0" rtlCol="0">
            <a:spAutoFit/>
          </a:bodyPr>
          <a:lstStyle/>
          <a:p>
            <a:pPr marL="100965">
              <a:lnSpc>
                <a:spcPct val="100000"/>
              </a:lnSpc>
              <a:spcBef>
                <a:spcPts val="55"/>
              </a:spcBef>
            </a:pPr>
            <a:r>
              <a:rPr sz="600" spc="-5" dirty="0">
                <a:solidFill>
                  <a:srgbClr val="FFFFFF"/>
                </a:solidFill>
                <a:latin typeface="Arial MT"/>
                <a:cs typeface="Arial MT"/>
              </a:rPr>
              <a:t>SDDC</a:t>
            </a:r>
            <a:r>
              <a:rPr sz="6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 MT"/>
                <a:cs typeface="Arial MT"/>
              </a:rPr>
              <a:t>MGR</a:t>
            </a:r>
            <a:endParaRPr sz="600">
              <a:latin typeface="Arial MT"/>
              <a:cs typeface="Arial MT"/>
            </a:endParaRPr>
          </a:p>
          <a:p>
            <a:pPr marL="140970">
              <a:lnSpc>
                <a:spcPct val="100000"/>
              </a:lnSpc>
            </a:pPr>
            <a:r>
              <a:rPr sz="600" dirty="0">
                <a:solidFill>
                  <a:srgbClr val="FFFFFF"/>
                </a:solidFill>
                <a:latin typeface="Arial MT"/>
                <a:cs typeface="Arial MT"/>
              </a:rPr>
              <a:t>Controller</a:t>
            </a:r>
            <a:endParaRPr sz="600">
              <a:latin typeface="Arial MT"/>
              <a:cs typeface="Arial M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016251" y="4908803"/>
            <a:ext cx="617220" cy="196850"/>
          </a:xfrm>
          <a:prstGeom prst="rect">
            <a:avLst/>
          </a:prstGeom>
          <a:solidFill>
            <a:srgbClr val="6CB33E"/>
          </a:solidFill>
          <a:ln w="3175">
            <a:solidFill>
              <a:srgbClr val="387B2C"/>
            </a:solidFill>
          </a:ln>
        </p:spPr>
        <p:txBody>
          <a:bodyPr vert="horz" wrap="square" lIns="0" tIns="571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5"/>
              </a:spcBef>
            </a:pPr>
            <a:r>
              <a:rPr sz="600" spc="-5" dirty="0">
                <a:solidFill>
                  <a:srgbClr val="FFFFFF"/>
                </a:solidFill>
                <a:latin typeface="Arial MT"/>
                <a:cs typeface="Arial MT"/>
              </a:rPr>
              <a:t>SDDC</a:t>
            </a:r>
            <a:r>
              <a:rPr sz="6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 MT"/>
                <a:cs typeface="Arial MT"/>
              </a:rPr>
              <a:t>MGR</a:t>
            </a:r>
            <a:endParaRPr sz="600">
              <a:latin typeface="Arial MT"/>
              <a:cs typeface="Arial MT"/>
            </a:endParaRPr>
          </a:p>
          <a:p>
            <a:pPr algn="ctr">
              <a:lnSpc>
                <a:spcPct val="100000"/>
              </a:lnSpc>
            </a:pPr>
            <a:r>
              <a:rPr sz="600" dirty="0">
                <a:solidFill>
                  <a:srgbClr val="FFFFFF"/>
                </a:solidFill>
                <a:latin typeface="Arial MT"/>
                <a:cs typeface="Arial MT"/>
              </a:rPr>
              <a:t>Utility</a:t>
            </a:r>
            <a:endParaRPr sz="600">
              <a:latin typeface="Arial MT"/>
              <a:cs typeface="Arial MT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3809936" y="4923980"/>
            <a:ext cx="620395" cy="200025"/>
            <a:chOff x="3809936" y="4923980"/>
            <a:chExt cx="620395" cy="200025"/>
          </a:xfrm>
        </p:grpSpPr>
        <p:sp>
          <p:nvSpPr>
            <p:cNvPr id="12" name="object 12"/>
            <p:cNvSpPr/>
            <p:nvPr/>
          </p:nvSpPr>
          <p:spPr>
            <a:xfrm>
              <a:off x="3811523" y="4925567"/>
              <a:ext cx="617220" cy="196850"/>
            </a:xfrm>
            <a:custGeom>
              <a:avLst/>
              <a:gdLst/>
              <a:ahLst/>
              <a:cxnLst/>
              <a:rect l="l" t="t" r="r" b="b"/>
              <a:pathLst>
                <a:path w="617220" h="196850">
                  <a:moveTo>
                    <a:pt x="617220" y="0"/>
                  </a:moveTo>
                  <a:lnTo>
                    <a:pt x="0" y="0"/>
                  </a:lnTo>
                  <a:lnTo>
                    <a:pt x="0" y="196595"/>
                  </a:lnTo>
                  <a:lnTo>
                    <a:pt x="617220" y="196595"/>
                  </a:lnTo>
                  <a:lnTo>
                    <a:pt x="617220" y="0"/>
                  </a:lnTo>
                  <a:close/>
                </a:path>
              </a:pathLst>
            </a:custGeom>
            <a:solidFill>
              <a:srgbClr val="6CB33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811523" y="4925567"/>
              <a:ext cx="617220" cy="196850"/>
            </a:xfrm>
            <a:custGeom>
              <a:avLst/>
              <a:gdLst/>
              <a:ahLst/>
              <a:cxnLst/>
              <a:rect l="l" t="t" r="r" b="b"/>
              <a:pathLst>
                <a:path w="617220" h="196850">
                  <a:moveTo>
                    <a:pt x="0" y="196595"/>
                  </a:moveTo>
                  <a:lnTo>
                    <a:pt x="617220" y="196595"/>
                  </a:lnTo>
                  <a:lnTo>
                    <a:pt x="617220" y="0"/>
                  </a:lnTo>
                  <a:lnTo>
                    <a:pt x="0" y="0"/>
                  </a:lnTo>
                  <a:lnTo>
                    <a:pt x="0" y="196595"/>
                  </a:lnTo>
                  <a:close/>
                </a:path>
              </a:pathLst>
            </a:custGeom>
            <a:ln w="3175">
              <a:solidFill>
                <a:srgbClr val="387B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3970273" y="4985491"/>
            <a:ext cx="297180" cy="857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665"/>
              </a:lnSpc>
            </a:pPr>
            <a:r>
              <a:rPr sz="600" spc="-5" dirty="0">
                <a:solidFill>
                  <a:srgbClr val="FFFFFF"/>
                </a:solidFill>
                <a:latin typeface="Arial MT"/>
                <a:cs typeface="Arial MT"/>
              </a:rPr>
              <a:t>N</a:t>
            </a:r>
            <a:r>
              <a:rPr sz="600" spc="-10" dirty="0">
                <a:solidFill>
                  <a:srgbClr val="FFFFFF"/>
                </a:solidFill>
                <a:latin typeface="Arial MT"/>
                <a:cs typeface="Arial MT"/>
              </a:rPr>
              <a:t>S</a:t>
            </a:r>
            <a:r>
              <a:rPr sz="600" dirty="0">
                <a:solidFill>
                  <a:srgbClr val="FFFFFF"/>
                </a:solidFill>
                <a:latin typeface="Arial MT"/>
                <a:cs typeface="Arial MT"/>
              </a:rPr>
              <a:t>X</a:t>
            </a:r>
            <a:r>
              <a:rPr sz="6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600" dirty="0">
                <a:solidFill>
                  <a:srgbClr val="FFFFFF"/>
                </a:solidFill>
                <a:latin typeface="Arial MT"/>
                <a:cs typeface="Arial MT"/>
              </a:rPr>
              <a:t>Ctr</a:t>
            </a:r>
            <a:r>
              <a:rPr sz="600" spc="-5" dirty="0">
                <a:solidFill>
                  <a:srgbClr val="FFFFFF"/>
                </a:solidFill>
                <a:latin typeface="Arial MT"/>
                <a:cs typeface="Arial MT"/>
              </a:rPr>
              <a:t>l</a:t>
            </a:r>
            <a:endParaRPr sz="600">
              <a:latin typeface="Arial MT"/>
              <a:cs typeface="Arial MT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3770312" y="4891976"/>
            <a:ext cx="620395" cy="200025"/>
            <a:chOff x="3770312" y="4891976"/>
            <a:chExt cx="620395" cy="200025"/>
          </a:xfrm>
        </p:grpSpPr>
        <p:sp>
          <p:nvSpPr>
            <p:cNvPr id="16" name="object 16"/>
            <p:cNvSpPr/>
            <p:nvPr/>
          </p:nvSpPr>
          <p:spPr>
            <a:xfrm>
              <a:off x="3771900" y="4893564"/>
              <a:ext cx="617220" cy="196850"/>
            </a:xfrm>
            <a:custGeom>
              <a:avLst/>
              <a:gdLst/>
              <a:ahLst/>
              <a:cxnLst/>
              <a:rect l="l" t="t" r="r" b="b"/>
              <a:pathLst>
                <a:path w="617220" h="196850">
                  <a:moveTo>
                    <a:pt x="617220" y="0"/>
                  </a:moveTo>
                  <a:lnTo>
                    <a:pt x="0" y="0"/>
                  </a:lnTo>
                  <a:lnTo>
                    <a:pt x="0" y="196595"/>
                  </a:lnTo>
                  <a:lnTo>
                    <a:pt x="617220" y="196595"/>
                  </a:lnTo>
                  <a:lnTo>
                    <a:pt x="617220" y="0"/>
                  </a:lnTo>
                  <a:close/>
                </a:path>
              </a:pathLst>
            </a:custGeom>
            <a:solidFill>
              <a:srgbClr val="6CB33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771900" y="4893564"/>
              <a:ext cx="617220" cy="196850"/>
            </a:xfrm>
            <a:custGeom>
              <a:avLst/>
              <a:gdLst/>
              <a:ahLst/>
              <a:cxnLst/>
              <a:rect l="l" t="t" r="r" b="b"/>
              <a:pathLst>
                <a:path w="617220" h="196850">
                  <a:moveTo>
                    <a:pt x="0" y="196595"/>
                  </a:moveTo>
                  <a:lnTo>
                    <a:pt x="617220" y="196595"/>
                  </a:lnTo>
                  <a:lnTo>
                    <a:pt x="617220" y="0"/>
                  </a:lnTo>
                  <a:lnTo>
                    <a:pt x="0" y="0"/>
                  </a:lnTo>
                  <a:lnTo>
                    <a:pt x="0" y="196595"/>
                  </a:lnTo>
                  <a:close/>
                </a:path>
              </a:pathLst>
            </a:custGeom>
            <a:ln w="3175">
              <a:solidFill>
                <a:srgbClr val="387B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3931284" y="4953487"/>
            <a:ext cx="297180" cy="857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665"/>
              </a:lnSpc>
            </a:pPr>
            <a:r>
              <a:rPr sz="600" spc="-5" dirty="0">
                <a:solidFill>
                  <a:srgbClr val="FFFFFF"/>
                </a:solidFill>
                <a:latin typeface="Arial MT"/>
                <a:cs typeface="Arial MT"/>
              </a:rPr>
              <a:t>N</a:t>
            </a:r>
            <a:r>
              <a:rPr sz="600" spc="-10" dirty="0">
                <a:solidFill>
                  <a:srgbClr val="FFFFFF"/>
                </a:solidFill>
                <a:latin typeface="Arial MT"/>
                <a:cs typeface="Arial MT"/>
              </a:rPr>
              <a:t>S</a:t>
            </a:r>
            <a:r>
              <a:rPr sz="600" dirty="0">
                <a:solidFill>
                  <a:srgbClr val="FFFFFF"/>
                </a:solidFill>
                <a:latin typeface="Arial MT"/>
                <a:cs typeface="Arial MT"/>
              </a:rPr>
              <a:t>X</a:t>
            </a:r>
            <a:r>
              <a:rPr sz="6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600" dirty="0">
                <a:solidFill>
                  <a:srgbClr val="FFFFFF"/>
                </a:solidFill>
                <a:latin typeface="Arial MT"/>
                <a:cs typeface="Arial MT"/>
              </a:rPr>
              <a:t>Ctr</a:t>
            </a:r>
            <a:r>
              <a:rPr sz="600" spc="-5" dirty="0">
                <a:solidFill>
                  <a:srgbClr val="FFFFFF"/>
                </a:solidFill>
                <a:latin typeface="Arial MT"/>
                <a:cs typeface="Arial MT"/>
              </a:rPr>
              <a:t>l</a:t>
            </a:r>
            <a:endParaRPr sz="600">
              <a:latin typeface="Arial MT"/>
              <a:cs typeface="Arial MT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2101532" y="4257992"/>
            <a:ext cx="2249805" cy="800735"/>
            <a:chOff x="2101532" y="4257992"/>
            <a:chExt cx="2249805" cy="800735"/>
          </a:xfrm>
        </p:grpSpPr>
        <p:sp>
          <p:nvSpPr>
            <p:cNvPr id="20" name="object 20"/>
            <p:cNvSpPr/>
            <p:nvPr/>
          </p:nvSpPr>
          <p:spPr>
            <a:xfrm>
              <a:off x="3732276" y="4860035"/>
              <a:ext cx="617220" cy="196850"/>
            </a:xfrm>
            <a:custGeom>
              <a:avLst/>
              <a:gdLst/>
              <a:ahLst/>
              <a:cxnLst/>
              <a:rect l="l" t="t" r="r" b="b"/>
              <a:pathLst>
                <a:path w="617220" h="196850">
                  <a:moveTo>
                    <a:pt x="617220" y="0"/>
                  </a:moveTo>
                  <a:lnTo>
                    <a:pt x="0" y="0"/>
                  </a:lnTo>
                  <a:lnTo>
                    <a:pt x="0" y="196595"/>
                  </a:lnTo>
                  <a:lnTo>
                    <a:pt x="617220" y="196595"/>
                  </a:lnTo>
                  <a:lnTo>
                    <a:pt x="617220" y="0"/>
                  </a:lnTo>
                  <a:close/>
                </a:path>
              </a:pathLst>
            </a:custGeom>
            <a:solidFill>
              <a:srgbClr val="6CB33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3732276" y="4860035"/>
              <a:ext cx="617220" cy="196850"/>
            </a:xfrm>
            <a:custGeom>
              <a:avLst/>
              <a:gdLst/>
              <a:ahLst/>
              <a:cxnLst/>
              <a:rect l="l" t="t" r="r" b="b"/>
              <a:pathLst>
                <a:path w="617220" h="196850">
                  <a:moveTo>
                    <a:pt x="0" y="196595"/>
                  </a:moveTo>
                  <a:lnTo>
                    <a:pt x="617220" y="196595"/>
                  </a:lnTo>
                  <a:lnTo>
                    <a:pt x="617220" y="0"/>
                  </a:lnTo>
                  <a:lnTo>
                    <a:pt x="0" y="0"/>
                  </a:lnTo>
                  <a:lnTo>
                    <a:pt x="0" y="196595"/>
                  </a:lnTo>
                  <a:close/>
                </a:path>
              </a:pathLst>
            </a:custGeom>
            <a:ln w="3175">
              <a:solidFill>
                <a:srgbClr val="387B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2103120" y="4259579"/>
              <a:ext cx="617220" cy="196850"/>
            </a:xfrm>
            <a:custGeom>
              <a:avLst/>
              <a:gdLst/>
              <a:ahLst/>
              <a:cxnLst/>
              <a:rect l="l" t="t" r="r" b="b"/>
              <a:pathLst>
                <a:path w="617219" h="196850">
                  <a:moveTo>
                    <a:pt x="617219" y="0"/>
                  </a:moveTo>
                  <a:lnTo>
                    <a:pt x="0" y="0"/>
                  </a:lnTo>
                  <a:lnTo>
                    <a:pt x="0" y="196595"/>
                  </a:lnTo>
                  <a:lnTo>
                    <a:pt x="617219" y="196595"/>
                  </a:lnTo>
                  <a:lnTo>
                    <a:pt x="617219" y="0"/>
                  </a:lnTo>
                  <a:close/>
                </a:path>
              </a:pathLst>
            </a:custGeom>
            <a:solidFill>
              <a:srgbClr val="6CB33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103120" y="4259579"/>
              <a:ext cx="617220" cy="196850"/>
            </a:xfrm>
            <a:custGeom>
              <a:avLst/>
              <a:gdLst/>
              <a:ahLst/>
              <a:cxnLst/>
              <a:rect l="l" t="t" r="r" b="b"/>
              <a:pathLst>
                <a:path w="617219" h="196850">
                  <a:moveTo>
                    <a:pt x="0" y="196595"/>
                  </a:moveTo>
                  <a:lnTo>
                    <a:pt x="617219" y="196595"/>
                  </a:lnTo>
                  <a:lnTo>
                    <a:pt x="617219" y="0"/>
                  </a:lnTo>
                  <a:lnTo>
                    <a:pt x="0" y="0"/>
                  </a:lnTo>
                  <a:lnTo>
                    <a:pt x="0" y="196595"/>
                  </a:lnTo>
                  <a:close/>
                </a:path>
              </a:pathLst>
            </a:custGeom>
            <a:ln w="3175">
              <a:solidFill>
                <a:srgbClr val="387B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2261616" y="4319249"/>
            <a:ext cx="297180" cy="857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665"/>
              </a:lnSpc>
            </a:pPr>
            <a:r>
              <a:rPr sz="600" spc="-5" dirty="0">
                <a:solidFill>
                  <a:srgbClr val="FFFFFF"/>
                </a:solidFill>
                <a:latin typeface="Arial MT"/>
                <a:cs typeface="Arial MT"/>
              </a:rPr>
              <a:t>N</a:t>
            </a:r>
            <a:r>
              <a:rPr sz="600" spc="-10" dirty="0">
                <a:solidFill>
                  <a:srgbClr val="FFFFFF"/>
                </a:solidFill>
                <a:latin typeface="Arial MT"/>
                <a:cs typeface="Arial MT"/>
              </a:rPr>
              <a:t>S</a:t>
            </a:r>
            <a:r>
              <a:rPr sz="600" dirty="0">
                <a:solidFill>
                  <a:srgbClr val="FFFFFF"/>
                </a:solidFill>
                <a:latin typeface="Arial MT"/>
                <a:cs typeface="Arial MT"/>
              </a:rPr>
              <a:t>X</a:t>
            </a:r>
            <a:r>
              <a:rPr sz="6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600" dirty="0">
                <a:solidFill>
                  <a:srgbClr val="FFFFFF"/>
                </a:solidFill>
                <a:latin typeface="Arial MT"/>
                <a:cs typeface="Arial MT"/>
              </a:rPr>
              <a:t>Ctr</a:t>
            </a:r>
            <a:r>
              <a:rPr sz="600" spc="-5" dirty="0">
                <a:solidFill>
                  <a:srgbClr val="FFFFFF"/>
                </a:solidFill>
                <a:latin typeface="Arial MT"/>
                <a:cs typeface="Arial MT"/>
              </a:rPr>
              <a:t>l</a:t>
            </a:r>
            <a:endParaRPr sz="600">
              <a:latin typeface="Arial MT"/>
              <a:cs typeface="Arial MT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2061908" y="4225988"/>
            <a:ext cx="620395" cy="200025"/>
            <a:chOff x="2061908" y="4225988"/>
            <a:chExt cx="620395" cy="200025"/>
          </a:xfrm>
        </p:grpSpPr>
        <p:sp>
          <p:nvSpPr>
            <p:cNvPr id="26" name="object 26"/>
            <p:cNvSpPr/>
            <p:nvPr/>
          </p:nvSpPr>
          <p:spPr>
            <a:xfrm>
              <a:off x="2063495" y="4227576"/>
              <a:ext cx="617220" cy="196850"/>
            </a:xfrm>
            <a:custGeom>
              <a:avLst/>
              <a:gdLst/>
              <a:ahLst/>
              <a:cxnLst/>
              <a:rect l="l" t="t" r="r" b="b"/>
              <a:pathLst>
                <a:path w="617219" h="196850">
                  <a:moveTo>
                    <a:pt x="617219" y="0"/>
                  </a:moveTo>
                  <a:lnTo>
                    <a:pt x="0" y="0"/>
                  </a:lnTo>
                  <a:lnTo>
                    <a:pt x="0" y="196595"/>
                  </a:lnTo>
                  <a:lnTo>
                    <a:pt x="617219" y="196595"/>
                  </a:lnTo>
                  <a:lnTo>
                    <a:pt x="617219" y="0"/>
                  </a:lnTo>
                  <a:close/>
                </a:path>
              </a:pathLst>
            </a:custGeom>
            <a:solidFill>
              <a:srgbClr val="6CB33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2063495" y="4227576"/>
              <a:ext cx="617220" cy="196850"/>
            </a:xfrm>
            <a:custGeom>
              <a:avLst/>
              <a:gdLst/>
              <a:ahLst/>
              <a:cxnLst/>
              <a:rect l="l" t="t" r="r" b="b"/>
              <a:pathLst>
                <a:path w="617219" h="196850">
                  <a:moveTo>
                    <a:pt x="0" y="196595"/>
                  </a:moveTo>
                  <a:lnTo>
                    <a:pt x="617219" y="196595"/>
                  </a:lnTo>
                  <a:lnTo>
                    <a:pt x="617219" y="0"/>
                  </a:lnTo>
                  <a:lnTo>
                    <a:pt x="0" y="0"/>
                  </a:lnTo>
                  <a:lnTo>
                    <a:pt x="0" y="196595"/>
                  </a:lnTo>
                  <a:close/>
                </a:path>
              </a:pathLst>
            </a:custGeom>
            <a:ln w="3175">
              <a:solidFill>
                <a:srgbClr val="387B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2222626" y="4287244"/>
            <a:ext cx="297180" cy="857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665"/>
              </a:lnSpc>
            </a:pPr>
            <a:r>
              <a:rPr sz="600" spc="-5" dirty="0">
                <a:solidFill>
                  <a:srgbClr val="FFFFFF"/>
                </a:solidFill>
                <a:latin typeface="Arial MT"/>
                <a:cs typeface="Arial MT"/>
              </a:rPr>
              <a:t>N</a:t>
            </a:r>
            <a:r>
              <a:rPr sz="600" spc="-10" dirty="0">
                <a:solidFill>
                  <a:srgbClr val="FFFFFF"/>
                </a:solidFill>
                <a:latin typeface="Arial MT"/>
                <a:cs typeface="Arial MT"/>
              </a:rPr>
              <a:t>S</a:t>
            </a:r>
            <a:r>
              <a:rPr sz="600" dirty="0">
                <a:solidFill>
                  <a:srgbClr val="FFFFFF"/>
                </a:solidFill>
                <a:latin typeface="Arial MT"/>
                <a:cs typeface="Arial MT"/>
              </a:rPr>
              <a:t>X</a:t>
            </a:r>
            <a:r>
              <a:rPr sz="6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600" dirty="0">
                <a:solidFill>
                  <a:srgbClr val="FFFFFF"/>
                </a:solidFill>
                <a:latin typeface="Arial MT"/>
                <a:cs typeface="Arial MT"/>
              </a:rPr>
              <a:t>Ctr</a:t>
            </a:r>
            <a:r>
              <a:rPr sz="600" spc="-5" dirty="0">
                <a:solidFill>
                  <a:srgbClr val="FFFFFF"/>
                </a:solidFill>
                <a:latin typeface="Arial MT"/>
                <a:cs typeface="Arial MT"/>
              </a:rPr>
              <a:t>l</a:t>
            </a:r>
            <a:endParaRPr sz="600">
              <a:latin typeface="Arial MT"/>
              <a:cs typeface="Arial MT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2022284" y="4192460"/>
            <a:ext cx="1517015" cy="274955"/>
            <a:chOff x="2022284" y="4192460"/>
            <a:chExt cx="1517015" cy="274955"/>
          </a:xfrm>
        </p:grpSpPr>
        <p:sp>
          <p:nvSpPr>
            <p:cNvPr id="30" name="object 30"/>
            <p:cNvSpPr/>
            <p:nvPr/>
          </p:nvSpPr>
          <p:spPr>
            <a:xfrm>
              <a:off x="2023872" y="4194047"/>
              <a:ext cx="617220" cy="196850"/>
            </a:xfrm>
            <a:custGeom>
              <a:avLst/>
              <a:gdLst/>
              <a:ahLst/>
              <a:cxnLst/>
              <a:rect l="l" t="t" r="r" b="b"/>
              <a:pathLst>
                <a:path w="617219" h="196850">
                  <a:moveTo>
                    <a:pt x="617219" y="0"/>
                  </a:moveTo>
                  <a:lnTo>
                    <a:pt x="0" y="0"/>
                  </a:lnTo>
                  <a:lnTo>
                    <a:pt x="0" y="196595"/>
                  </a:lnTo>
                  <a:lnTo>
                    <a:pt x="617219" y="196595"/>
                  </a:lnTo>
                  <a:lnTo>
                    <a:pt x="617219" y="0"/>
                  </a:lnTo>
                  <a:close/>
                </a:path>
              </a:pathLst>
            </a:custGeom>
            <a:solidFill>
              <a:srgbClr val="6CB33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2023872" y="4194047"/>
              <a:ext cx="617220" cy="196850"/>
            </a:xfrm>
            <a:custGeom>
              <a:avLst/>
              <a:gdLst/>
              <a:ahLst/>
              <a:cxnLst/>
              <a:rect l="l" t="t" r="r" b="b"/>
              <a:pathLst>
                <a:path w="617219" h="196850">
                  <a:moveTo>
                    <a:pt x="0" y="196595"/>
                  </a:moveTo>
                  <a:lnTo>
                    <a:pt x="617219" y="196595"/>
                  </a:lnTo>
                  <a:lnTo>
                    <a:pt x="617219" y="0"/>
                  </a:lnTo>
                  <a:lnTo>
                    <a:pt x="0" y="0"/>
                  </a:lnTo>
                  <a:lnTo>
                    <a:pt x="0" y="196595"/>
                  </a:lnTo>
                  <a:close/>
                </a:path>
              </a:pathLst>
            </a:custGeom>
            <a:ln w="3175">
              <a:solidFill>
                <a:srgbClr val="387B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2919983" y="4268723"/>
              <a:ext cx="617220" cy="196850"/>
            </a:xfrm>
            <a:custGeom>
              <a:avLst/>
              <a:gdLst/>
              <a:ahLst/>
              <a:cxnLst/>
              <a:rect l="l" t="t" r="r" b="b"/>
              <a:pathLst>
                <a:path w="617220" h="196850">
                  <a:moveTo>
                    <a:pt x="617219" y="0"/>
                  </a:moveTo>
                  <a:lnTo>
                    <a:pt x="0" y="0"/>
                  </a:lnTo>
                  <a:lnTo>
                    <a:pt x="0" y="196595"/>
                  </a:lnTo>
                  <a:lnTo>
                    <a:pt x="617219" y="196595"/>
                  </a:lnTo>
                  <a:lnTo>
                    <a:pt x="617219" y="0"/>
                  </a:lnTo>
                  <a:close/>
                </a:path>
              </a:pathLst>
            </a:custGeom>
            <a:solidFill>
              <a:srgbClr val="22C4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2919983" y="4268723"/>
              <a:ext cx="617220" cy="196850"/>
            </a:xfrm>
            <a:custGeom>
              <a:avLst/>
              <a:gdLst/>
              <a:ahLst/>
              <a:cxnLst/>
              <a:rect l="l" t="t" r="r" b="b"/>
              <a:pathLst>
                <a:path w="617220" h="196850">
                  <a:moveTo>
                    <a:pt x="0" y="196595"/>
                  </a:moveTo>
                  <a:lnTo>
                    <a:pt x="617219" y="196595"/>
                  </a:lnTo>
                  <a:lnTo>
                    <a:pt x="617219" y="0"/>
                  </a:lnTo>
                  <a:lnTo>
                    <a:pt x="0" y="0"/>
                  </a:lnTo>
                  <a:lnTo>
                    <a:pt x="0" y="196595"/>
                  </a:lnTo>
                  <a:close/>
                </a:path>
              </a:pathLst>
            </a:custGeom>
            <a:ln w="3175">
              <a:solidFill>
                <a:srgbClr val="387B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3079750" y="4327504"/>
            <a:ext cx="297180" cy="857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665"/>
              </a:lnSpc>
            </a:pPr>
            <a:r>
              <a:rPr sz="600" spc="-5" dirty="0">
                <a:solidFill>
                  <a:srgbClr val="FFFFFF"/>
                </a:solidFill>
                <a:latin typeface="Arial MT"/>
                <a:cs typeface="Arial MT"/>
              </a:rPr>
              <a:t>N</a:t>
            </a:r>
            <a:r>
              <a:rPr sz="600" spc="-10" dirty="0">
                <a:solidFill>
                  <a:srgbClr val="FFFFFF"/>
                </a:solidFill>
                <a:latin typeface="Arial MT"/>
                <a:cs typeface="Arial MT"/>
              </a:rPr>
              <a:t>S</a:t>
            </a:r>
            <a:r>
              <a:rPr sz="600" dirty="0">
                <a:solidFill>
                  <a:srgbClr val="FFFFFF"/>
                </a:solidFill>
                <a:latin typeface="Arial MT"/>
                <a:cs typeface="Arial MT"/>
              </a:rPr>
              <a:t>X</a:t>
            </a:r>
            <a:r>
              <a:rPr sz="6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600" dirty="0">
                <a:solidFill>
                  <a:srgbClr val="FFFFFF"/>
                </a:solidFill>
                <a:latin typeface="Arial MT"/>
                <a:cs typeface="Arial MT"/>
              </a:rPr>
              <a:t>Ctr</a:t>
            </a:r>
            <a:r>
              <a:rPr sz="600" spc="-5" dirty="0">
                <a:solidFill>
                  <a:srgbClr val="FFFFFF"/>
                </a:solidFill>
                <a:latin typeface="Arial MT"/>
                <a:cs typeface="Arial MT"/>
              </a:rPr>
              <a:t>l</a:t>
            </a:r>
            <a:endParaRPr sz="600">
              <a:latin typeface="Arial MT"/>
              <a:cs typeface="Arial MT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2880296" y="4233608"/>
            <a:ext cx="620395" cy="201295"/>
            <a:chOff x="2880296" y="4233608"/>
            <a:chExt cx="620395" cy="201295"/>
          </a:xfrm>
        </p:grpSpPr>
        <p:sp>
          <p:nvSpPr>
            <p:cNvPr id="36" name="object 36"/>
            <p:cNvSpPr/>
            <p:nvPr/>
          </p:nvSpPr>
          <p:spPr>
            <a:xfrm>
              <a:off x="2881883" y="4235196"/>
              <a:ext cx="617220" cy="198120"/>
            </a:xfrm>
            <a:custGeom>
              <a:avLst/>
              <a:gdLst/>
              <a:ahLst/>
              <a:cxnLst/>
              <a:rect l="l" t="t" r="r" b="b"/>
              <a:pathLst>
                <a:path w="617220" h="198120">
                  <a:moveTo>
                    <a:pt x="617219" y="0"/>
                  </a:moveTo>
                  <a:lnTo>
                    <a:pt x="0" y="0"/>
                  </a:lnTo>
                  <a:lnTo>
                    <a:pt x="0" y="198119"/>
                  </a:lnTo>
                  <a:lnTo>
                    <a:pt x="617219" y="198119"/>
                  </a:lnTo>
                  <a:lnTo>
                    <a:pt x="617219" y="0"/>
                  </a:lnTo>
                  <a:close/>
                </a:path>
              </a:pathLst>
            </a:custGeom>
            <a:solidFill>
              <a:srgbClr val="22C4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2881883" y="4235196"/>
              <a:ext cx="617220" cy="198120"/>
            </a:xfrm>
            <a:custGeom>
              <a:avLst/>
              <a:gdLst/>
              <a:ahLst/>
              <a:cxnLst/>
              <a:rect l="l" t="t" r="r" b="b"/>
              <a:pathLst>
                <a:path w="617220" h="198120">
                  <a:moveTo>
                    <a:pt x="0" y="198119"/>
                  </a:moveTo>
                  <a:lnTo>
                    <a:pt x="617219" y="198119"/>
                  </a:lnTo>
                  <a:lnTo>
                    <a:pt x="617219" y="0"/>
                  </a:lnTo>
                  <a:lnTo>
                    <a:pt x="0" y="0"/>
                  </a:lnTo>
                  <a:lnTo>
                    <a:pt x="0" y="198119"/>
                  </a:lnTo>
                  <a:close/>
                </a:path>
              </a:pathLst>
            </a:custGeom>
            <a:ln w="3175">
              <a:solidFill>
                <a:srgbClr val="387B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3040379" y="4295119"/>
            <a:ext cx="297180" cy="857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665"/>
              </a:lnSpc>
            </a:pPr>
            <a:r>
              <a:rPr sz="600" spc="-5" dirty="0">
                <a:solidFill>
                  <a:srgbClr val="FFFFFF"/>
                </a:solidFill>
                <a:latin typeface="Arial MT"/>
                <a:cs typeface="Arial MT"/>
              </a:rPr>
              <a:t>N</a:t>
            </a:r>
            <a:r>
              <a:rPr sz="600" spc="-10" dirty="0">
                <a:solidFill>
                  <a:srgbClr val="FFFFFF"/>
                </a:solidFill>
                <a:latin typeface="Arial MT"/>
                <a:cs typeface="Arial MT"/>
              </a:rPr>
              <a:t>S</a:t>
            </a:r>
            <a:r>
              <a:rPr sz="600" dirty="0">
                <a:solidFill>
                  <a:srgbClr val="FFFFFF"/>
                </a:solidFill>
                <a:latin typeface="Arial MT"/>
                <a:cs typeface="Arial MT"/>
              </a:rPr>
              <a:t>X</a:t>
            </a:r>
            <a:r>
              <a:rPr sz="6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600" dirty="0">
                <a:solidFill>
                  <a:srgbClr val="FFFFFF"/>
                </a:solidFill>
                <a:latin typeface="Arial MT"/>
                <a:cs typeface="Arial MT"/>
              </a:rPr>
              <a:t>Ctr</a:t>
            </a:r>
            <a:r>
              <a:rPr sz="600" spc="-5" dirty="0">
                <a:solidFill>
                  <a:srgbClr val="FFFFFF"/>
                </a:solidFill>
                <a:latin typeface="Arial MT"/>
                <a:cs typeface="Arial MT"/>
              </a:rPr>
              <a:t>l</a:t>
            </a:r>
            <a:endParaRPr sz="600">
              <a:latin typeface="Arial MT"/>
              <a:cs typeface="Arial MT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2840672" y="4200080"/>
            <a:ext cx="620395" cy="200025"/>
            <a:chOff x="2840672" y="4200080"/>
            <a:chExt cx="620395" cy="200025"/>
          </a:xfrm>
        </p:grpSpPr>
        <p:sp>
          <p:nvSpPr>
            <p:cNvPr id="40" name="object 40"/>
            <p:cNvSpPr/>
            <p:nvPr/>
          </p:nvSpPr>
          <p:spPr>
            <a:xfrm>
              <a:off x="2842260" y="4201667"/>
              <a:ext cx="617220" cy="196850"/>
            </a:xfrm>
            <a:custGeom>
              <a:avLst/>
              <a:gdLst/>
              <a:ahLst/>
              <a:cxnLst/>
              <a:rect l="l" t="t" r="r" b="b"/>
              <a:pathLst>
                <a:path w="617220" h="196850">
                  <a:moveTo>
                    <a:pt x="617220" y="0"/>
                  </a:moveTo>
                  <a:lnTo>
                    <a:pt x="0" y="0"/>
                  </a:lnTo>
                  <a:lnTo>
                    <a:pt x="0" y="196595"/>
                  </a:lnTo>
                  <a:lnTo>
                    <a:pt x="617220" y="196595"/>
                  </a:lnTo>
                  <a:lnTo>
                    <a:pt x="617220" y="0"/>
                  </a:lnTo>
                  <a:close/>
                </a:path>
              </a:pathLst>
            </a:custGeom>
            <a:solidFill>
              <a:srgbClr val="22C4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2842260" y="4201667"/>
              <a:ext cx="617220" cy="196850"/>
            </a:xfrm>
            <a:custGeom>
              <a:avLst/>
              <a:gdLst/>
              <a:ahLst/>
              <a:cxnLst/>
              <a:rect l="l" t="t" r="r" b="b"/>
              <a:pathLst>
                <a:path w="617220" h="196850">
                  <a:moveTo>
                    <a:pt x="0" y="196595"/>
                  </a:moveTo>
                  <a:lnTo>
                    <a:pt x="617220" y="196595"/>
                  </a:lnTo>
                  <a:lnTo>
                    <a:pt x="617220" y="0"/>
                  </a:lnTo>
                  <a:lnTo>
                    <a:pt x="0" y="0"/>
                  </a:lnTo>
                  <a:lnTo>
                    <a:pt x="0" y="196595"/>
                  </a:lnTo>
                  <a:close/>
                </a:path>
              </a:pathLst>
            </a:custGeom>
            <a:ln w="3175">
              <a:solidFill>
                <a:srgbClr val="387B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2" name="object 42"/>
          <p:cNvSpPr txBox="1"/>
          <p:nvPr/>
        </p:nvSpPr>
        <p:spPr>
          <a:xfrm>
            <a:off x="2961385" y="4195953"/>
            <a:ext cx="38862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indent="40640">
              <a:lnSpc>
                <a:spcPct val="100000"/>
              </a:lnSpc>
              <a:spcBef>
                <a:spcPts val="100"/>
              </a:spcBef>
            </a:pPr>
            <a:r>
              <a:rPr sz="600" dirty="0">
                <a:solidFill>
                  <a:srgbClr val="FFFFFF"/>
                </a:solidFill>
                <a:latin typeface="Arial MT"/>
                <a:cs typeface="Arial MT"/>
              </a:rPr>
              <a:t>vRealize </a:t>
            </a:r>
            <a:r>
              <a:rPr sz="6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600" dirty="0">
                <a:solidFill>
                  <a:srgbClr val="FFFFFF"/>
                </a:solidFill>
                <a:latin typeface="Arial MT"/>
                <a:cs typeface="Arial MT"/>
              </a:rPr>
              <a:t>Op</a:t>
            </a:r>
            <a:r>
              <a:rPr sz="600" spc="-5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600" dirty="0">
                <a:solidFill>
                  <a:srgbClr val="FFFFFF"/>
                </a:solidFill>
                <a:latin typeface="Arial MT"/>
                <a:cs typeface="Arial MT"/>
              </a:rPr>
              <a:t>r</a:t>
            </a:r>
            <a:r>
              <a:rPr sz="600" spc="-5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600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600" spc="10" dirty="0">
                <a:solidFill>
                  <a:srgbClr val="FFFFFF"/>
                </a:solidFill>
                <a:latin typeface="Arial MT"/>
                <a:cs typeface="Arial MT"/>
              </a:rPr>
              <a:t>i</a:t>
            </a:r>
            <a:r>
              <a:rPr sz="600" spc="-5" dirty="0">
                <a:solidFill>
                  <a:srgbClr val="FFFFFF"/>
                </a:solidFill>
                <a:latin typeface="Arial MT"/>
                <a:cs typeface="Arial MT"/>
              </a:rPr>
              <a:t>on</a:t>
            </a:r>
            <a:r>
              <a:rPr sz="600" dirty="0">
                <a:solidFill>
                  <a:srgbClr val="FFFFFF"/>
                </a:solidFill>
                <a:latin typeface="Arial MT"/>
                <a:cs typeface="Arial MT"/>
              </a:rPr>
              <a:t>s</a:t>
            </a:r>
            <a:endParaRPr sz="600">
              <a:latin typeface="Arial MT"/>
              <a:cs typeface="Arial MT"/>
            </a:endParaRPr>
          </a:p>
        </p:txBody>
      </p:sp>
      <p:grpSp>
        <p:nvGrpSpPr>
          <p:cNvPr id="43" name="object 43"/>
          <p:cNvGrpSpPr/>
          <p:nvPr/>
        </p:nvGrpSpPr>
        <p:grpSpPr>
          <a:xfrm>
            <a:off x="3774884" y="4265612"/>
            <a:ext cx="620395" cy="201295"/>
            <a:chOff x="3774884" y="4265612"/>
            <a:chExt cx="620395" cy="201295"/>
          </a:xfrm>
        </p:grpSpPr>
        <p:sp>
          <p:nvSpPr>
            <p:cNvPr id="44" name="object 44"/>
            <p:cNvSpPr/>
            <p:nvPr/>
          </p:nvSpPr>
          <p:spPr>
            <a:xfrm>
              <a:off x="3776471" y="4267200"/>
              <a:ext cx="617220" cy="198120"/>
            </a:xfrm>
            <a:custGeom>
              <a:avLst/>
              <a:gdLst/>
              <a:ahLst/>
              <a:cxnLst/>
              <a:rect l="l" t="t" r="r" b="b"/>
              <a:pathLst>
                <a:path w="617220" h="198120">
                  <a:moveTo>
                    <a:pt x="617220" y="0"/>
                  </a:moveTo>
                  <a:lnTo>
                    <a:pt x="0" y="0"/>
                  </a:lnTo>
                  <a:lnTo>
                    <a:pt x="0" y="198119"/>
                  </a:lnTo>
                  <a:lnTo>
                    <a:pt x="617220" y="198119"/>
                  </a:lnTo>
                  <a:lnTo>
                    <a:pt x="617220" y="0"/>
                  </a:lnTo>
                  <a:close/>
                </a:path>
              </a:pathLst>
            </a:custGeom>
            <a:solidFill>
              <a:srgbClr val="22C4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3776471" y="4267200"/>
              <a:ext cx="617220" cy="198120"/>
            </a:xfrm>
            <a:custGeom>
              <a:avLst/>
              <a:gdLst/>
              <a:ahLst/>
              <a:cxnLst/>
              <a:rect l="l" t="t" r="r" b="b"/>
              <a:pathLst>
                <a:path w="617220" h="198120">
                  <a:moveTo>
                    <a:pt x="0" y="198119"/>
                  </a:moveTo>
                  <a:lnTo>
                    <a:pt x="617220" y="198119"/>
                  </a:lnTo>
                  <a:lnTo>
                    <a:pt x="617220" y="0"/>
                  </a:lnTo>
                  <a:lnTo>
                    <a:pt x="0" y="0"/>
                  </a:lnTo>
                  <a:lnTo>
                    <a:pt x="0" y="198119"/>
                  </a:lnTo>
                  <a:close/>
                </a:path>
              </a:pathLst>
            </a:custGeom>
            <a:ln w="3175">
              <a:solidFill>
                <a:srgbClr val="387B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6" name="object 46"/>
          <p:cNvSpPr txBox="1"/>
          <p:nvPr/>
        </p:nvSpPr>
        <p:spPr>
          <a:xfrm>
            <a:off x="3935603" y="4327123"/>
            <a:ext cx="297180" cy="857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665"/>
              </a:lnSpc>
            </a:pPr>
            <a:r>
              <a:rPr sz="600" spc="-5" dirty="0">
                <a:solidFill>
                  <a:srgbClr val="FFFFFF"/>
                </a:solidFill>
                <a:latin typeface="Arial MT"/>
                <a:cs typeface="Arial MT"/>
              </a:rPr>
              <a:t>N</a:t>
            </a:r>
            <a:r>
              <a:rPr sz="600" spc="-10" dirty="0">
                <a:solidFill>
                  <a:srgbClr val="FFFFFF"/>
                </a:solidFill>
                <a:latin typeface="Arial MT"/>
                <a:cs typeface="Arial MT"/>
              </a:rPr>
              <a:t>S</a:t>
            </a:r>
            <a:r>
              <a:rPr sz="600" dirty="0">
                <a:solidFill>
                  <a:srgbClr val="FFFFFF"/>
                </a:solidFill>
                <a:latin typeface="Arial MT"/>
                <a:cs typeface="Arial MT"/>
              </a:rPr>
              <a:t>X</a:t>
            </a:r>
            <a:r>
              <a:rPr sz="6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600" dirty="0">
                <a:solidFill>
                  <a:srgbClr val="FFFFFF"/>
                </a:solidFill>
                <a:latin typeface="Arial MT"/>
                <a:cs typeface="Arial MT"/>
              </a:rPr>
              <a:t>Ctr</a:t>
            </a:r>
            <a:r>
              <a:rPr sz="600" spc="-5" dirty="0">
                <a:solidFill>
                  <a:srgbClr val="FFFFFF"/>
                </a:solidFill>
                <a:latin typeface="Arial MT"/>
                <a:cs typeface="Arial MT"/>
              </a:rPr>
              <a:t>l</a:t>
            </a:r>
            <a:endParaRPr sz="600">
              <a:latin typeface="Arial MT"/>
              <a:cs typeface="Arial MT"/>
            </a:endParaRPr>
          </a:p>
        </p:txBody>
      </p:sp>
      <p:grpSp>
        <p:nvGrpSpPr>
          <p:cNvPr id="47" name="object 47"/>
          <p:cNvGrpSpPr/>
          <p:nvPr/>
        </p:nvGrpSpPr>
        <p:grpSpPr>
          <a:xfrm>
            <a:off x="3735260" y="4233608"/>
            <a:ext cx="620395" cy="200025"/>
            <a:chOff x="3735260" y="4233608"/>
            <a:chExt cx="620395" cy="200025"/>
          </a:xfrm>
        </p:grpSpPr>
        <p:sp>
          <p:nvSpPr>
            <p:cNvPr id="48" name="object 48"/>
            <p:cNvSpPr/>
            <p:nvPr/>
          </p:nvSpPr>
          <p:spPr>
            <a:xfrm>
              <a:off x="3736847" y="4235196"/>
              <a:ext cx="617220" cy="196850"/>
            </a:xfrm>
            <a:custGeom>
              <a:avLst/>
              <a:gdLst/>
              <a:ahLst/>
              <a:cxnLst/>
              <a:rect l="l" t="t" r="r" b="b"/>
              <a:pathLst>
                <a:path w="617220" h="196850">
                  <a:moveTo>
                    <a:pt x="617220" y="0"/>
                  </a:moveTo>
                  <a:lnTo>
                    <a:pt x="0" y="0"/>
                  </a:lnTo>
                  <a:lnTo>
                    <a:pt x="0" y="196595"/>
                  </a:lnTo>
                  <a:lnTo>
                    <a:pt x="617220" y="196595"/>
                  </a:lnTo>
                  <a:lnTo>
                    <a:pt x="617220" y="0"/>
                  </a:lnTo>
                  <a:close/>
                </a:path>
              </a:pathLst>
            </a:custGeom>
            <a:solidFill>
              <a:srgbClr val="22C4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3736847" y="4235196"/>
              <a:ext cx="617220" cy="196850"/>
            </a:xfrm>
            <a:custGeom>
              <a:avLst/>
              <a:gdLst/>
              <a:ahLst/>
              <a:cxnLst/>
              <a:rect l="l" t="t" r="r" b="b"/>
              <a:pathLst>
                <a:path w="617220" h="196850">
                  <a:moveTo>
                    <a:pt x="0" y="196595"/>
                  </a:moveTo>
                  <a:lnTo>
                    <a:pt x="617220" y="196595"/>
                  </a:lnTo>
                  <a:lnTo>
                    <a:pt x="617220" y="0"/>
                  </a:lnTo>
                  <a:lnTo>
                    <a:pt x="0" y="0"/>
                  </a:lnTo>
                  <a:lnTo>
                    <a:pt x="0" y="196595"/>
                  </a:lnTo>
                  <a:close/>
                </a:path>
              </a:pathLst>
            </a:custGeom>
            <a:ln w="3175">
              <a:solidFill>
                <a:srgbClr val="387B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0" name="object 50"/>
          <p:cNvSpPr txBox="1"/>
          <p:nvPr/>
        </p:nvSpPr>
        <p:spPr>
          <a:xfrm>
            <a:off x="3896233" y="4295119"/>
            <a:ext cx="297180" cy="857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665"/>
              </a:lnSpc>
            </a:pPr>
            <a:r>
              <a:rPr sz="600" spc="-5" dirty="0">
                <a:solidFill>
                  <a:srgbClr val="FFFFFF"/>
                </a:solidFill>
                <a:latin typeface="Arial MT"/>
                <a:cs typeface="Arial MT"/>
              </a:rPr>
              <a:t>N</a:t>
            </a:r>
            <a:r>
              <a:rPr sz="600" spc="-10" dirty="0">
                <a:solidFill>
                  <a:srgbClr val="FFFFFF"/>
                </a:solidFill>
                <a:latin typeface="Arial MT"/>
                <a:cs typeface="Arial MT"/>
              </a:rPr>
              <a:t>S</a:t>
            </a:r>
            <a:r>
              <a:rPr sz="600" dirty="0">
                <a:solidFill>
                  <a:srgbClr val="FFFFFF"/>
                </a:solidFill>
                <a:latin typeface="Arial MT"/>
                <a:cs typeface="Arial MT"/>
              </a:rPr>
              <a:t>X</a:t>
            </a:r>
            <a:r>
              <a:rPr sz="6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600" dirty="0">
                <a:solidFill>
                  <a:srgbClr val="FFFFFF"/>
                </a:solidFill>
                <a:latin typeface="Arial MT"/>
                <a:cs typeface="Arial MT"/>
              </a:rPr>
              <a:t>Ctr</a:t>
            </a:r>
            <a:r>
              <a:rPr sz="600" spc="-5" dirty="0">
                <a:solidFill>
                  <a:srgbClr val="FFFFFF"/>
                </a:solidFill>
                <a:latin typeface="Arial MT"/>
                <a:cs typeface="Arial MT"/>
              </a:rPr>
              <a:t>l</a:t>
            </a:r>
            <a:endParaRPr sz="600">
              <a:latin typeface="Arial MT"/>
              <a:cs typeface="Arial MT"/>
            </a:endParaRPr>
          </a:p>
        </p:txBody>
      </p:sp>
      <p:grpSp>
        <p:nvGrpSpPr>
          <p:cNvPr id="51" name="object 51"/>
          <p:cNvGrpSpPr/>
          <p:nvPr/>
        </p:nvGrpSpPr>
        <p:grpSpPr>
          <a:xfrm>
            <a:off x="3695636" y="4200080"/>
            <a:ext cx="620395" cy="200025"/>
            <a:chOff x="3695636" y="4200080"/>
            <a:chExt cx="620395" cy="200025"/>
          </a:xfrm>
        </p:grpSpPr>
        <p:sp>
          <p:nvSpPr>
            <p:cNvPr id="52" name="object 52"/>
            <p:cNvSpPr/>
            <p:nvPr/>
          </p:nvSpPr>
          <p:spPr>
            <a:xfrm>
              <a:off x="3697223" y="4201667"/>
              <a:ext cx="617220" cy="196850"/>
            </a:xfrm>
            <a:custGeom>
              <a:avLst/>
              <a:gdLst/>
              <a:ahLst/>
              <a:cxnLst/>
              <a:rect l="l" t="t" r="r" b="b"/>
              <a:pathLst>
                <a:path w="617220" h="196850">
                  <a:moveTo>
                    <a:pt x="617220" y="0"/>
                  </a:moveTo>
                  <a:lnTo>
                    <a:pt x="0" y="0"/>
                  </a:lnTo>
                  <a:lnTo>
                    <a:pt x="0" y="196595"/>
                  </a:lnTo>
                  <a:lnTo>
                    <a:pt x="617220" y="196595"/>
                  </a:lnTo>
                  <a:lnTo>
                    <a:pt x="617220" y="0"/>
                  </a:lnTo>
                  <a:close/>
                </a:path>
              </a:pathLst>
            </a:custGeom>
            <a:solidFill>
              <a:srgbClr val="22C4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3697223" y="4201667"/>
              <a:ext cx="617220" cy="196850"/>
            </a:xfrm>
            <a:custGeom>
              <a:avLst/>
              <a:gdLst/>
              <a:ahLst/>
              <a:cxnLst/>
              <a:rect l="l" t="t" r="r" b="b"/>
              <a:pathLst>
                <a:path w="617220" h="196850">
                  <a:moveTo>
                    <a:pt x="0" y="196595"/>
                  </a:moveTo>
                  <a:lnTo>
                    <a:pt x="617220" y="196595"/>
                  </a:lnTo>
                  <a:lnTo>
                    <a:pt x="617220" y="0"/>
                  </a:lnTo>
                  <a:lnTo>
                    <a:pt x="0" y="0"/>
                  </a:lnTo>
                  <a:lnTo>
                    <a:pt x="0" y="196595"/>
                  </a:lnTo>
                  <a:close/>
                </a:path>
              </a:pathLst>
            </a:custGeom>
            <a:ln w="3175">
              <a:solidFill>
                <a:srgbClr val="387B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4" name="object 54"/>
          <p:cNvSpPr txBox="1"/>
          <p:nvPr/>
        </p:nvSpPr>
        <p:spPr>
          <a:xfrm>
            <a:off x="3812794" y="4195953"/>
            <a:ext cx="39814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indent="45720">
              <a:lnSpc>
                <a:spcPct val="100000"/>
              </a:lnSpc>
              <a:spcBef>
                <a:spcPts val="100"/>
              </a:spcBef>
            </a:pPr>
            <a:r>
              <a:rPr sz="600" dirty="0">
                <a:solidFill>
                  <a:srgbClr val="FFFFFF"/>
                </a:solidFill>
                <a:latin typeface="Arial MT"/>
                <a:cs typeface="Arial MT"/>
              </a:rPr>
              <a:t>vRealize </a:t>
            </a:r>
            <a:r>
              <a:rPr sz="6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 MT"/>
                <a:cs typeface="Arial MT"/>
              </a:rPr>
              <a:t>Au</a:t>
            </a:r>
            <a:r>
              <a:rPr sz="600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600" spc="-20" dirty="0">
                <a:solidFill>
                  <a:srgbClr val="FFFFFF"/>
                </a:solidFill>
                <a:latin typeface="Arial MT"/>
                <a:cs typeface="Arial MT"/>
              </a:rPr>
              <a:t>m</a:t>
            </a:r>
            <a:r>
              <a:rPr sz="600" spc="-5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600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600" spc="10" dirty="0">
                <a:solidFill>
                  <a:srgbClr val="FFFFFF"/>
                </a:solidFill>
                <a:latin typeface="Arial MT"/>
                <a:cs typeface="Arial MT"/>
              </a:rPr>
              <a:t>i</a:t>
            </a:r>
            <a:r>
              <a:rPr sz="600" spc="-5" dirty="0">
                <a:solidFill>
                  <a:srgbClr val="FFFFFF"/>
                </a:solidFill>
                <a:latin typeface="Arial MT"/>
                <a:cs typeface="Arial MT"/>
              </a:rPr>
              <a:t>on</a:t>
            </a:r>
            <a:endParaRPr sz="600">
              <a:latin typeface="Arial MT"/>
              <a:cs typeface="Arial MT"/>
            </a:endParaRPr>
          </a:p>
        </p:txBody>
      </p:sp>
      <p:grpSp>
        <p:nvGrpSpPr>
          <p:cNvPr id="55" name="object 55"/>
          <p:cNvGrpSpPr/>
          <p:nvPr/>
        </p:nvGrpSpPr>
        <p:grpSpPr>
          <a:xfrm>
            <a:off x="2756916" y="4095013"/>
            <a:ext cx="1713230" cy="483234"/>
            <a:chOff x="2756916" y="4095013"/>
            <a:chExt cx="1713230" cy="483234"/>
          </a:xfrm>
        </p:grpSpPr>
        <p:pic>
          <p:nvPicPr>
            <p:cNvPr id="56" name="object 5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56916" y="4095013"/>
              <a:ext cx="1712976" cy="483082"/>
            </a:xfrm>
            <a:prstGeom prst="rect">
              <a:avLst/>
            </a:prstGeom>
          </p:spPr>
        </p:pic>
        <p:sp>
          <p:nvSpPr>
            <p:cNvPr id="57" name="object 57"/>
            <p:cNvSpPr/>
            <p:nvPr/>
          </p:nvSpPr>
          <p:spPr>
            <a:xfrm>
              <a:off x="2804160" y="4119372"/>
              <a:ext cx="1623060" cy="393700"/>
            </a:xfrm>
            <a:custGeom>
              <a:avLst/>
              <a:gdLst/>
              <a:ahLst/>
              <a:cxnLst/>
              <a:rect l="l" t="t" r="r" b="b"/>
              <a:pathLst>
                <a:path w="1623060" h="393700">
                  <a:moveTo>
                    <a:pt x="0" y="393191"/>
                  </a:moveTo>
                  <a:lnTo>
                    <a:pt x="1623060" y="393191"/>
                  </a:lnTo>
                  <a:lnTo>
                    <a:pt x="1623060" y="0"/>
                  </a:lnTo>
                  <a:lnTo>
                    <a:pt x="0" y="0"/>
                  </a:lnTo>
                  <a:lnTo>
                    <a:pt x="0" y="393191"/>
                  </a:lnTo>
                  <a:close/>
                </a:path>
              </a:pathLst>
            </a:custGeom>
            <a:ln w="9144">
              <a:solidFill>
                <a:srgbClr val="7E7E7E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8" name="object 58"/>
          <p:cNvSpPr txBox="1"/>
          <p:nvPr/>
        </p:nvSpPr>
        <p:spPr>
          <a:xfrm>
            <a:off x="1912620" y="3979164"/>
            <a:ext cx="2620010" cy="1237615"/>
          </a:xfrm>
          <a:prstGeom prst="rect">
            <a:avLst/>
          </a:prstGeom>
          <a:ln w="12192">
            <a:solidFill>
              <a:srgbClr val="2A5D20"/>
            </a:solidFill>
          </a:ln>
        </p:spPr>
        <p:txBody>
          <a:bodyPr vert="horz" wrap="square" lIns="0" tIns="51435" rIns="0" bIns="0" rtlCol="0">
            <a:spAutoFit/>
          </a:bodyPr>
          <a:lstStyle/>
          <a:p>
            <a:pPr marL="1517650">
              <a:lnSpc>
                <a:spcPct val="100000"/>
              </a:lnSpc>
              <a:spcBef>
                <a:spcPts val="405"/>
              </a:spcBef>
            </a:pPr>
            <a:r>
              <a:rPr sz="800" i="1" spc="-5" dirty="0">
                <a:solidFill>
                  <a:srgbClr val="706F74"/>
                </a:solidFill>
                <a:latin typeface="Arial"/>
                <a:cs typeface="Arial"/>
              </a:rPr>
              <a:t>Optional</a:t>
            </a:r>
            <a:endParaRPr sz="800">
              <a:latin typeface="Arial"/>
              <a:cs typeface="Arial"/>
            </a:endParaRPr>
          </a:p>
          <a:p>
            <a:pPr marL="230504" marR="2005330" indent="40640">
              <a:lnSpc>
                <a:spcPct val="100000"/>
              </a:lnSpc>
              <a:spcBef>
                <a:spcPts val="380"/>
              </a:spcBef>
            </a:pPr>
            <a:r>
              <a:rPr sz="600" dirty="0">
                <a:solidFill>
                  <a:srgbClr val="FFFFFF"/>
                </a:solidFill>
                <a:latin typeface="Arial MT"/>
                <a:cs typeface="Arial MT"/>
              </a:rPr>
              <a:t>vRealize </a:t>
            </a:r>
            <a:r>
              <a:rPr sz="6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 MT"/>
                <a:cs typeface="Arial MT"/>
              </a:rPr>
              <a:t>Log</a:t>
            </a:r>
            <a:r>
              <a:rPr sz="600" dirty="0">
                <a:solidFill>
                  <a:srgbClr val="FFFFFF"/>
                </a:solidFill>
                <a:latin typeface="Arial MT"/>
                <a:cs typeface="Arial MT"/>
              </a:rPr>
              <a:t> I</a:t>
            </a:r>
            <a:r>
              <a:rPr sz="600" spc="-5" dirty="0">
                <a:solidFill>
                  <a:srgbClr val="FFFFFF"/>
                </a:solidFill>
                <a:latin typeface="Arial MT"/>
                <a:cs typeface="Arial MT"/>
              </a:rPr>
              <a:t>ns</a:t>
            </a:r>
            <a:r>
              <a:rPr sz="600" spc="10" dirty="0">
                <a:solidFill>
                  <a:srgbClr val="FFFFFF"/>
                </a:solidFill>
                <a:latin typeface="Arial MT"/>
                <a:cs typeface="Arial MT"/>
              </a:rPr>
              <a:t>i</a:t>
            </a:r>
            <a:r>
              <a:rPr sz="600" spc="-5" dirty="0">
                <a:solidFill>
                  <a:srgbClr val="FFFFFF"/>
                </a:solidFill>
                <a:latin typeface="Arial MT"/>
                <a:cs typeface="Arial MT"/>
              </a:rPr>
              <a:t>gh</a:t>
            </a:r>
            <a:r>
              <a:rPr sz="600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endParaRPr sz="6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6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6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6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6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6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600">
              <a:latin typeface="Arial MT"/>
              <a:cs typeface="Arial MT"/>
            </a:endParaRPr>
          </a:p>
          <a:p>
            <a:pPr marR="335280" algn="r">
              <a:lnSpc>
                <a:spcPct val="100000"/>
              </a:lnSpc>
              <a:spcBef>
                <a:spcPts val="5"/>
              </a:spcBef>
            </a:pPr>
            <a:r>
              <a:rPr sz="600" spc="-5" dirty="0">
                <a:solidFill>
                  <a:srgbClr val="FFFFFF"/>
                </a:solidFill>
                <a:latin typeface="Arial MT"/>
                <a:cs typeface="Arial MT"/>
              </a:rPr>
              <a:t>NSX</a:t>
            </a:r>
            <a:r>
              <a:rPr sz="6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 MT"/>
                <a:cs typeface="Arial MT"/>
              </a:rPr>
              <a:t>Ctrl</a:t>
            </a:r>
            <a:endParaRPr sz="600">
              <a:latin typeface="Arial MT"/>
              <a:cs typeface="Arial MT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4863210" y="4384675"/>
            <a:ext cx="627380" cy="257810"/>
          </a:xfrm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210185" marR="5080" indent="-198120">
              <a:lnSpc>
                <a:spcPts val="860"/>
              </a:lnSpc>
              <a:spcBef>
                <a:spcPts val="215"/>
              </a:spcBef>
            </a:pPr>
            <a:r>
              <a:rPr sz="800" i="1" dirty="0">
                <a:solidFill>
                  <a:srgbClr val="A6A6A6"/>
                </a:solidFill>
                <a:latin typeface="Arial"/>
                <a:cs typeface="Arial"/>
              </a:rPr>
              <a:t>I</a:t>
            </a:r>
            <a:r>
              <a:rPr sz="800" i="1" spc="-5" dirty="0">
                <a:solidFill>
                  <a:srgbClr val="A6A6A6"/>
                </a:solidFill>
                <a:latin typeface="Arial"/>
                <a:cs typeface="Arial"/>
              </a:rPr>
              <a:t>n</a:t>
            </a:r>
            <a:r>
              <a:rPr sz="800" i="1" dirty="0">
                <a:solidFill>
                  <a:srgbClr val="A6A6A6"/>
                </a:solidFill>
                <a:latin typeface="Arial"/>
                <a:cs typeface="Arial"/>
              </a:rPr>
              <a:t>f</a:t>
            </a:r>
            <a:r>
              <a:rPr sz="800" i="1" spc="-5" dirty="0">
                <a:solidFill>
                  <a:srgbClr val="A6A6A6"/>
                </a:solidFill>
                <a:latin typeface="Arial"/>
                <a:cs typeface="Arial"/>
              </a:rPr>
              <a:t>ra</a:t>
            </a:r>
            <a:r>
              <a:rPr sz="800" i="1" dirty="0">
                <a:solidFill>
                  <a:srgbClr val="A6A6A6"/>
                </a:solidFill>
                <a:latin typeface="Arial"/>
                <a:cs typeface="Arial"/>
              </a:rPr>
              <a:t>st</a:t>
            </a:r>
            <a:r>
              <a:rPr sz="800" i="1" spc="-5" dirty="0">
                <a:solidFill>
                  <a:srgbClr val="A6A6A6"/>
                </a:solidFill>
                <a:latin typeface="Arial"/>
                <a:cs typeface="Arial"/>
              </a:rPr>
              <a:t>ru</a:t>
            </a:r>
            <a:r>
              <a:rPr sz="800" i="1" dirty="0">
                <a:solidFill>
                  <a:srgbClr val="A6A6A6"/>
                </a:solidFill>
                <a:latin typeface="Arial"/>
                <a:cs typeface="Arial"/>
              </a:rPr>
              <a:t>ct</a:t>
            </a:r>
            <a:r>
              <a:rPr sz="800" i="1" spc="-5" dirty="0">
                <a:solidFill>
                  <a:srgbClr val="A6A6A6"/>
                </a:solidFill>
                <a:latin typeface="Arial"/>
                <a:cs typeface="Arial"/>
              </a:rPr>
              <a:t>ur</a:t>
            </a:r>
            <a:r>
              <a:rPr sz="800" i="1" dirty="0">
                <a:solidFill>
                  <a:srgbClr val="A6A6A6"/>
                </a:solidFill>
                <a:latin typeface="Arial"/>
                <a:cs typeface="Arial"/>
              </a:rPr>
              <a:t>e  VMs</a:t>
            </a:r>
            <a:endParaRPr sz="800">
              <a:latin typeface="Arial"/>
              <a:cs typeface="Arial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4700015" y="3930395"/>
            <a:ext cx="108585" cy="1167765"/>
          </a:xfrm>
          <a:custGeom>
            <a:avLst/>
            <a:gdLst/>
            <a:ahLst/>
            <a:cxnLst/>
            <a:rect l="l" t="t" r="r" b="b"/>
            <a:pathLst>
              <a:path w="108585" h="1167764">
                <a:moveTo>
                  <a:pt x="0" y="1167383"/>
                </a:moveTo>
                <a:lnTo>
                  <a:pt x="42142" y="1166671"/>
                </a:lnTo>
                <a:lnTo>
                  <a:pt x="76533" y="1164732"/>
                </a:lnTo>
                <a:lnTo>
                  <a:pt x="99708" y="1161865"/>
                </a:lnTo>
                <a:lnTo>
                  <a:pt x="108204" y="1158367"/>
                </a:lnTo>
                <a:lnTo>
                  <a:pt x="108204" y="9016"/>
                </a:lnTo>
                <a:lnTo>
                  <a:pt x="99708" y="5518"/>
                </a:lnTo>
                <a:lnTo>
                  <a:pt x="76533" y="2651"/>
                </a:lnTo>
                <a:lnTo>
                  <a:pt x="42142" y="712"/>
                </a:lnTo>
                <a:lnTo>
                  <a:pt x="0" y="0"/>
                </a:lnTo>
              </a:path>
            </a:pathLst>
          </a:custGeom>
          <a:ln w="9144">
            <a:solidFill>
              <a:srgbClr val="7E7E7E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4703064" y="5286755"/>
            <a:ext cx="104139" cy="619125"/>
          </a:xfrm>
          <a:custGeom>
            <a:avLst/>
            <a:gdLst/>
            <a:ahLst/>
            <a:cxnLst/>
            <a:rect l="l" t="t" r="r" b="b"/>
            <a:pathLst>
              <a:path w="104139" h="619125">
                <a:moveTo>
                  <a:pt x="0" y="618743"/>
                </a:moveTo>
                <a:lnTo>
                  <a:pt x="40356" y="618073"/>
                </a:lnTo>
                <a:lnTo>
                  <a:pt x="73294" y="616235"/>
                </a:lnTo>
                <a:lnTo>
                  <a:pt x="95494" y="613493"/>
                </a:lnTo>
                <a:lnTo>
                  <a:pt x="103632" y="610107"/>
                </a:lnTo>
                <a:lnTo>
                  <a:pt x="103632" y="8635"/>
                </a:lnTo>
                <a:lnTo>
                  <a:pt x="95494" y="5250"/>
                </a:lnTo>
                <a:lnTo>
                  <a:pt x="73294" y="2508"/>
                </a:lnTo>
                <a:lnTo>
                  <a:pt x="40356" y="670"/>
                </a:lnTo>
                <a:lnTo>
                  <a:pt x="0" y="0"/>
                </a:lnTo>
              </a:path>
            </a:pathLst>
          </a:custGeom>
          <a:ln w="9144">
            <a:solidFill>
              <a:srgbClr val="7E7E7E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 txBox="1"/>
          <p:nvPr/>
        </p:nvSpPr>
        <p:spPr>
          <a:xfrm>
            <a:off x="4884801" y="5363717"/>
            <a:ext cx="435609" cy="367665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12700" marR="5080" indent="-635" algn="ctr">
              <a:lnSpc>
                <a:spcPct val="90100"/>
              </a:lnSpc>
              <a:spcBef>
                <a:spcPts val="200"/>
              </a:spcBef>
            </a:pPr>
            <a:r>
              <a:rPr sz="800" i="1" spc="-5" dirty="0">
                <a:solidFill>
                  <a:srgbClr val="A6A6A6"/>
                </a:solidFill>
                <a:latin typeface="Arial"/>
                <a:cs typeface="Arial"/>
              </a:rPr>
              <a:t>vSphere </a:t>
            </a:r>
            <a:r>
              <a:rPr sz="800" i="1" spc="-210" dirty="0">
                <a:solidFill>
                  <a:srgbClr val="A6A6A6"/>
                </a:solidFill>
                <a:latin typeface="Arial"/>
                <a:cs typeface="Arial"/>
              </a:rPr>
              <a:t> </a:t>
            </a:r>
            <a:r>
              <a:rPr sz="800" i="1" spc="-10" dirty="0">
                <a:solidFill>
                  <a:srgbClr val="A6A6A6"/>
                </a:solidFill>
                <a:latin typeface="Arial"/>
                <a:cs typeface="Arial"/>
              </a:rPr>
              <a:t>C</a:t>
            </a:r>
            <a:r>
              <a:rPr sz="800" i="1" dirty="0">
                <a:solidFill>
                  <a:srgbClr val="A6A6A6"/>
                </a:solidFill>
                <a:latin typeface="Arial"/>
                <a:cs typeface="Arial"/>
              </a:rPr>
              <a:t>l</a:t>
            </a:r>
            <a:r>
              <a:rPr sz="800" i="1" spc="-5" dirty="0">
                <a:solidFill>
                  <a:srgbClr val="A6A6A6"/>
                </a:solidFill>
                <a:latin typeface="Arial"/>
                <a:cs typeface="Arial"/>
              </a:rPr>
              <a:t>u</a:t>
            </a:r>
            <a:r>
              <a:rPr sz="800" i="1" dirty="0">
                <a:solidFill>
                  <a:srgbClr val="A6A6A6"/>
                </a:solidFill>
                <a:latin typeface="Arial"/>
                <a:cs typeface="Arial"/>
              </a:rPr>
              <a:t>st</a:t>
            </a:r>
            <a:r>
              <a:rPr sz="800" i="1" spc="-5" dirty="0">
                <a:solidFill>
                  <a:srgbClr val="A6A6A6"/>
                </a:solidFill>
                <a:latin typeface="Arial"/>
                <a:cs typeface="Arial"/>
              </a:rPr>
              <a:t>e</a:t>
            </a:r>
            <a:r>
              <a:rPr sz="800" i="1" dirty="0">
                <a:solidFill>
                  <a:srgbClr val="A6A6A6"/>
                </a:solidFill>
                <a:latin typeface="Arial"/>
                <a:cs typeface="Arial"/>
              </a:rPr>
              <a:t>r</a:t>
            </a:r>
            <a:r>
              <a:rPr sz="800" i="1" spc="-15" dirty="0">
                <a:solidFill>
                  <a:srgbClr val="A6A6A6"/>
                </a:solidFill>
                <a:latin typeface="Arial"/>
                <a:cs typeface="Arial"/>
              </a:rPr>
              <a:t> </a:t>
            </a:r>
            <a:r>
              <a:rPr sz="800" i="1" dirty="0">
                <a:solidFill>
                  <a:srgbClr val="A6A6A6"/>
                </a:solidFill>
                <a:latin typeface="Arial"/>
                <a:cs typeface="Arial"/>
              </a:rPr>
              <a:t>+  vSAN</a:t>
            </a:r>
            <a:endParaRPr sz="800">
              <a:latin typeface="Arial"/>
              <a:cs typeface="Arial"/>
            </a:endParaRPr>
          </a:p>
        </p:txBody>
      </p:sp>
      <p:graphicFrame>
        <p:nvGraphicFramePr>
          <p:cNvPr id="63" name="object 63"/>
          <p:cNvGraphicFramePr>
            <a:graphicFrameLocks noGrp="1"/>
          </p:cNvGraphicFramePr>
          <p:nvPr/>
        </p:nvGraphicFramePr>
        <p:xfrm>
          <a:off x="2228088" y="5282184"/>
          <a:ext cx="2015489" cy="3632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829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32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32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72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72212">
                <a:tc gridSpan="4"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sz="80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NSX</a:t>
                      </a:r>
                      <a:r>
                        <a:rPr sz="800" spc="-4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800" spc="-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vSwitch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T="16510" marB="0">
                    <a:lnL w="6350">
                      <a:solidFill>
                        <a:srgbClr val="B8DFEB"/>
                      </a:solidFill>
                      <a:prstDash val="solid"/>
                    </a:lnL>
                    <a:lnR w="6350">
                      <a:solidFill>
                        <a:srgbClr val="B8DFEB"/>
                      </a:solidFill>
                      <a:prstDash val="solid"/>
                    </a:lnR>
                    <a:lnT w="6350">
                      <a:solidFill>
                        <a:srgbClr val="B8DFEB"/>
                      </a:solidFill>
                      <a:prstDash val="solid"/>
                    </a:lnT>
                    <a:solidFill>
                      <a:srgbClr val="25768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4403">
                <a:tc>
                  <a:txBody>
                    <a:bodyPr/>
                    <a:lstStyle/>
                    <a:p>
                      <a:pPr marL="10668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800" spc="-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ESXi01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T="37465" marB="0">
                    <a:lnL w="6350">
                      <a:solidFill>
                        <a:srgbClr val="B8DFEB"/>
                      </a:solidFill>
                      <a:prstDash val="solid"/>
                    </a:lnL>
                    <a:lnR w="6350">
                      <a:solidFill>
                        <a:srgbClr val="B8DFEB"/>
                      </a:solidFill>
                      <a:prstDash val="solid"/>
                    </a:lnR>
                    <a:lnB w="6350">
                      <a:solidFill>
                        <a:srgbClr val="B8DFEB"/>
                      </a:solidFill>
                      <a:prstDash val="solid"/>
                    </a:lnB>
                    <a:solidFill>
                      <a:srgbClr val="25768E"/>
                    </a:solidFill>
                  </a:tcPr>
                </a:tc>
                <a:tc>
                  <a:txBody>
                    <a:bodyPr/>
                    <a:lstStyle/>
                    <a:p>
                      <a:pPr marL="12890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800" spc="-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ESXi02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T="37465" marB="0">
                    <a:lnL w="6350">
                      <a:solidFill>
                        <a:srgbClr val="B8DFEB"/>
                      </a:solidFill>
                      <a:prstDash val="solid"/>
                    </a:lnL>
                    <a:lnR w="6350">
                      <a:solidFill>
                        <a:srgbClr val="B8DFEB"/>
                      </a:solidFill>
                      <a:prstDash val="solid"/>
                    </a:lnR>
                    <a:lnT w="6350">
                      <a:solidFill>
                        <a:srgbClr val="B8DFEB"/>
                      </a:solidFill>
                      <a:prstDash val="solid"/>
                    </a:lnT>
                    <a:lnB w="6350">
                      <a:solidFill>
                        <a:srgbClr val="B8DFEB"/>
                      </a:solidFill>
                      <a:prstDash val="solid"/>
                    </a:lnB>
                    <a:solidFill>
                      <a:srgbClr val="25768E"/>
                    </a:solidFill>
                  </a:tcPr>
                </a:tc>
                <a:tc>
                  <a:txBody>
                    <a:bodyPr/>
                    <a:lstStyle/>
                    <a:p>
                      <a:pPr marL="38100">
                        <a:lnSpc>
                          <a:spcPts val="1330"/>
                        </a:lnSpc>
                      </a:pPr>
                      <a:r>
                        <a:rPr sz="1800" dirty="0">
                          <a:solidFill>
                            <a:srgbClr val="706F74"/>
                          </a:solidFill>
                          <a:latin typeface="Arial MT"/>
                          <a:cs typeface="Arial MT"/>
                        </a:rPr>
                        <a:t>…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0" marB="0">
                    <a:lnL w="6350">
                      <a:solidFill>
                        <a:srgbClr val="B8DFEB"/>
                      </a:solidFill>
                      <a:prstDash val="solid"/>
                    </a:lnL>
                    <a:lnR w="6350">
                      <a:solidFill>
                        <a:srgbClr val="B8DFEB"/>
                      </a:solidFill>
                      <a:prstDash val="solid"/>
                    </a:lnR>
                    <a:lnT w="6350">
                      <a:solidFill>
                        <a:srgbClr val="B8DFEB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800" spc="-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ESXi32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T="31750" marB="0">
                    <a:lnL w="6350">
                      <a:solidFill>
                        <a:srgbClr val="B8DFEB"/>
                      </a:solidFill>
                      <a:prstDash val="solid"/>
                    </a:lnL>
                    <a:lnR w="6350">
                      <a:solidFill>
                        <a:srgbClr val="B8DFEB"/>
                      </a:solidFill>
                      <a:prstDash val="solid"/>
                    </a:lnR>
                    <a:lnT w="6350">
                      <a:solidFill>
                        <a:srgbClr val="B8DFEB"/>
                      </a:solidFill>
                      <a:prstDash val="solid"/>
                    </a:lnT>
                    <a:lnB w="6350">
                      <a:solidFill>
                        <a:srgbClr val="B8DFEB"/>
                      </a:solidFill>
                      <a:prstDash val="solid"/>
                    </a:lnB>
                    <a:solidFill>
                      <a:srgbClr val="2576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64" name="object 64"/>
          <p:cNvGrpSpPr/>
          <p:nvPr/>
        </p:nvGrpSpPr>
        <p:grpSpPr>
          <a:xfrm>
            <a:off x="2845180" y="5684392"/>
            <a:ext cx="747395" cy="262890"/>
            <a:chOff x="2845180" y="5684392"/>
            <a:chExt cx="747395" cy="262890"/>
          </a:xfrm>
        </p:grpSpPr>
        <p:sp>
          <p:nvSpPr>
            <p:cNvPr id="65" name="object 65"/>
            <p:cNvSpPr/>
            <p:nvPr/>
          </p:nvSpPr>
          <p:spPr>
            <a:xfrm>
              <a:off x="2849879" y="5727191"/>
              <a:ext cx="739140" cy="216535"/>
            </a:xfrm>
            <a:custGeom>
              <a:avLst/>
              <a:gdLst/>
              <a:ahLst/>
              <a:cxnLst/>
              <a:rect l="l" t="t" r="r" b="b"/>
              <a:pathLst>
                <a:path w="739139" h="216535">
                  <a:moveTo>
                    <a:pt x="739140" y="0"/>
                  </a:moveTo>
                  <a:lnTo>
                    <a:pt x="0" y="0"/>
                  </a:lnTo>
                  <a:lnTo>
                    <a:pt x="0" y="216407"/>
                  </a:lnTo>
                  <a:lnTo>
                    <a:pt x="739140" y="216407"/>
                  </a:lnTo>
                  <a:lnTo>
                    <a:pt x="739140" y="0"/>
                  </a:lnTo>
                  <a:close/>
                </a:path>
              </a:pathLst>
            </a:custGeom>
            <a:solidFill>
              <a:srgbClr val="25768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2849879" y="5727191"/>
              <a:ext cx="739140" cy="216535"/>
            </a:xfrm>
            <a:custGeom>
              <a:avLst/>
              <a:gdLst/>
              <a:ahLst/>
              <a:cxnLst/>
              <a:rect l="l" t="t" r="r" b="b"/>
              <a:pathLst>
                <a:path w="739139" h="216535">
                  <a:moveTo>
                    <a:pt x="0" y="216407"/>
                  </a:moveTo>
                  <a:lnTo>
                    <a:pt x="739140" y="216407"/>
                  </a:lnTo>
                  <a:lnTo>
                    <a:pt x="739140" y="0"/>
                  </a:lnTo>
                  <a:lnTo>
                    <a:pt x="0" y="0"/>
                  </a:lnTo>
                  <a:lnTo>
                    <a:pt x="0" y="216407"/>
                  </a:lnTo>
                  <a:close/>
                </a:path>
              </a:pathLst>
            </a:custGeom>
            <a:ln w="6095">
              <a:solidFill>
                <a:srgbClr val="B8DF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2848355" y="5687567"/>
              <a:ext cx="730250" cy="106680"/>
            </a:xfrm>
            <a:custGeom>
              <a:avLst/>
              <a:gdLst/>
              <a:ahLst/>
              <a:cxnLst/>
              <a:rect l="l" t="t" r="r" b="b"/>
              <a:pathLst>
                <a:path w="730250" h="106679">
                  <a:moveTo>
                    <a:pt x="364998" y="0"/>
                  </a:moveTo>
                  <a:lnTo>
                    <a:pt x="291447" y="1083"/>
                  </a:lnTo>
                  <a:lnTo>
                    <a:pt x="222938" y="4190"/>
                  </a:lnTo>
                  <a:lnTo>
                    <a:pt x="160939" y="9108"/>
                  </a:lnTo>
                  <a:lnTo>
                    <a:pt x="106918" y="15620"/>
                  </a:lnTo>
                  <a:lnTo>
                    <a:pt x="62344" y="23514"/>
                  </a:lnTo>
                  <a:lnTo>
                    <a:pt x="7416" y="42588"/>
                  </a:lnTo>
                  <a:lnTo>
                    <a:pt x="0" y="53339"/>
                  </a:lnTo>
                  <a:lnTo>
                    <a:pt x="7416" y="64091"/>
                  </a:lnTo>
                  <a:lnTo>
                    <a:pt x="62344" y="83165"/>
                  </a:lnTo>
                  <a:lnTo>
                    <a:pt x="106918" y="91058"/>
                  </a:lnTo>
                  <a:lnTo>
                    <a:pt x="160939" y="97571"/>
                  </a:lnTo>
                  <a:lnTo>
                    <a:pt x="222938" y="102488"/>
                  </a:lnTo>
                  <a:lnTo>
                    <a:pt x="291447" y="105596"/>
                  </a:lnTo>
                  <a:lnTo>
                    <a:pt x="364998" y="106679"/>
                  </a:lnTo>
                  <a:lnTo>
                    <a:pt x="438548" y="105596"/>
                  </a:lnTo>
                  <a:lnTo>
                    <a:pt x="507057" y="102488"/>
                  </a:lnTo>
                  <a:lnTo>
                    <a:pt x="569056" y="97571"/>
                  </a:lnTo>
                  <a:lnTo>
                    <a:pt x="623077" y="91058"/>
                  </a:lnTo>
                  <a:lnTo>
                    <a:pt x="667651" y="83165"/>
                  </a:lnTo>
                  <a:lnTo>
                    <a:pt x="722579" y="64091"/>
                  </a:lnTo>
                  <a:lnTo>
                    <a:pt x="729996" y="53339"/>
                  </a:lnTo>
                  <a:lnTo>
                    <a:pt x="722579" y="42588"/>
                  </a:lnTo>
                  <a:lnTo>
                    <a:pt x="667651" y="23514"/>
                  </a:lnTo>
                  <a:lnTo>
                    <a:pt x="623077" y="15620"/>
                  </a:lnTo>
                  <a:lnTo>
                    <a:pt x="569056" y="9108"/>
                  </a:lnTo>
                  <a:lnTo>
                    <a:pt x="507057" y="4190"/>
                  </a:lnTo>
                  <a:lnTo>
                    <a:pt x="438548" y="1083"/>
                  </a:lnTo>
                  <a:lnTo>
                    <a:pt x="364998" y="0"/>
                  </a:lnTo>
                  <a:close/>
                </a:path>
              </a:pathLst>
            </a:custGeom>
            <a:solidFill>
              <a:srgbClr val="25768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2848355" y="5687567"/>
              <a:ext cx="730250" cy="106680"/>
            </a:xfrm>
            <a:custGeom>
              <a:avLst/>
              <a:gdLst/>
              <a:ahLst/>
              <a:cxnLst/>
              <a:rect l="l" t="t" r="r" b="b"/>
              <a:pathLst>
                <a:path w="730250" h="106679">
                  <a:moveTo>
                    <a:pt x="0" y="53339"/>
                  </a:moveTo>
                  <a:lnTo>
                    <a:pt x="62344" y="23514"/>
                  </a:lnTo>
                  <a:lnTo>
                    <a:pt x="106918" y="15620"/>
                  </a:lnTo>
                  <a:lnTo>
                    <a:pt x="160939" y="9108"/>
                  </a:lnTo>
                  <a:lnTo>
                    <a:pt x="222938" y="4190"/>
                  </a:lnTo>
                  <a:lnTo>
                    <a:pt x="291447" y="1083"/>
                  </a:lnTo>
                  <a:lnTo>
                    <a:pt x="364998" y="0"/>
                  </a:lnTo>
                  <a:lnTo>
                    <a:pt x="438548" y="1083"/>
                  </a:lnTo>
                  <a:lnTo>
                    <a:pt x="507057" y="4190"/>
                  </a:lnTo>
                  <a:lnTo>
                    <a:pt x="569056" y="9108"/>
                  </a:lnTo>
                  <a:lnTo>
                    <a:pt x="623077" y="15620"/>
                  </a:lnTo>
                  <a:lnTo>
                    <a:pt x="667651" y="23514"/>
                  </a:lnTo>
                  <a:lnTo>
                    <a:pt x="722579" y="42588"/>
                  </a:lnTo>
                  <a:lnTo>
                    <a:pt x="729996" y="53339"/>
                  </a:lnTo>
                  <a:lnTo>
                    <a:pt x="722579" y="64091"/>
                  </a:lnTo>
                  <a:lnTo>
                    <a:pt x="667651" y="83165"/>
                  </a:lnTo>
                  <a:lnTo>
                    <a:pt x="623077" y="91058"/>
                  </a:lnTo>
                  <a:lnTo>
                    <a:pt x="569056" y="97571"/>
                  </a:lnTo>
                  <a:lnTo>
                    <a:pt x="507057" y="102488"/>
                  </a:lnTo>
                  <a:lnTo>
                    <a:pt x="438548" y="105596"/>
                  </a:lnTo>
                  <a:lnTo>
                    <a:pt x="364998" y="106679"/>
                  </a:lnTo>
                  <a:lnTo>
                    <a:pt x="291447" y="105596"/>
                  </a:lnTo>
                  <a:lnTo>
                    <a:pt x="222938" y="102488"/>
                  </a:lnTo>
                  <a:lnTo>
                    <a:pt x="160939" y="97571"/>
                  </a:lnTo>
                  <a:lnTo>
                    <a:pt x="106918" y="91058"/>
                  </a:lnTo>
                  <a:lnTo>
                    <a:pt x="62344" y="83165"/>
                  </a:lnTo>
                  <a:lnTo>
                    <a:pt x="7416" y="64091"/>
                  </a:lnTo>
                  <a:lnTo>
                    <a:pt x="0" y="53339"/>
                  </a:lnTo>
                  <a:close/>
                </a:path>
              </a:pathLst>
            </a:custGeom>
            <a:ln w="6095">
              <a:solidFill>
                <a:srgbClr val="B8DF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9" name="object 69"/>
          <p:cNvSpPr txBox="1"/>
          <p:nvPr/>
        </p:nvSpPr>
        <p:spPr>
          <a:xfrm>
            <a:off x="3052952" y="5770372"/>
            <a:ext cx="287020" cy="14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10" dirty="0">
                <a:solidFill>
                  <a:srgbClr val="FFFFFF"/>
                </a:solidFill>
                <a:latin typeface="Arial MT"/>
                <a:cs typeface="Arial MT"/>
              </a:rPr>
              <a:t>v</a:t>
            </a:r>
            <a:r>
              <a:rPr sz="800" dirty="0">
                <a:solidFill>
                  <a:srgbClr val="FFFFFF"/>
                </a:solidFill>
                <a:latin typeface="Arial MT"/>
                <a:cs typeface="Arial MT"/>
              </a:rPr>
              <a:t>SAN</a:t>
            </a:r>
            <a:endParaRPr sz="800">
              <a:latin typeface="Arial MT"/>
              <a:cs typeface="Arial MT"/>
            </a:endParaRPr>
          </a:p>
        </p:txBody>
      </p:sp>
      <p:grpSp>
        <p:nvGrpSpPr>
          <p:cNvPr id="70" name="object 70"/>
          <p:cNvGrpSpPr/>
          <p:nvPr/>
        </p:nvGrpSpPr>
        <p:grpSpPr>
          <a:xfrm>
            <a:off x="2852927" y="5885688"/>
            <a:ext cx="736600" cy="111760"/>
            <a:chOff x="2852927" y="5885688"/>
            <a:chExt cx="736600" cy="111760"/>
          </a:xfrm>
        </p:grpSpPr>
        <p:sp>
          <p:nvSpPr>
            <p:cNvPr id="71" name="object 71"/>
            <p:cNvSpPr/>
            <p:nvPr/>
          </p:nvSpPr>
          <p:spPr>
            <a:xfrm>
              <a:off x="2855975" y="5888735"/>
              <a:ext cx="730250" cy="105410"/>
            </a:xfrm>
            <a:custGeom>
              <a:avLst/>
              <a:gdLst/>
              <a:ahLst/>
              <a:cxnLst/>
              <a:rect l="l" t="t" r="r" b="b"/>
              <a:pathLst>
                <a:path w="730250" h="105410">
                  <a:moveTo>
                    <a:pt x="364998" y="0"/>
                  </a:moveTo>
                  <a:lnTo>
                    <a:pt x="291447" y="1066"/>
                  </a:lnTo>
                  <a:lnTo>
                    <a:pt x="222938" y="4125"/>
                  </a:lnTo>
                  <a:lnTo>
                    <a:pt x="160939" y="8967"/>
                  </a:lnTo>
                  <a:lnTo>
                    <a:pt x="106918" y="15382"/>
                  </a:lnTo>
                  <a:lnTo>
                    <a:pt x="62344" y="23161"/>
                  </a:lnTo>
                  <a:lnTo>
                    <a:pt x="7416" y="41968"/>
                  </a:lnTo>
                  <a:lnTo>
                    <a:pt x="0" y="52577"/>
                  </a:lnTo>
                  <a:lnTo>
                    <a:pt x="7416" y="63187"/>
                  </a:lnTo>
                  <a:lnTo>
                    <a:pt x="62344" y="81994"/>
                  </a:lnTo>
                  <a:lnTo>
                    <a:pt x="106918" y="89773"/>
                  </a:lnTo>
                  <a:lnTo>
                    <a:pt x="160939" y="96188"/>
                  </a:lnTo>
                  <a:lnTo>
                    <a:pt x="222938" y="101030"/>
                  </a:lnTo>
                  <a:lnTo>
                    <a:pt x="291447" y="104089"/>
                  </a:lnTo>
                  <a:lnTo>
                    <a:pt x="364998" y="105155"/>
                  </a:lnTo>
                  <a:lnTo>
                    <a:pt x="438548" y="104089"/>
                  </a:lnTo>
                  <a:lnTo>
                    <a:pt x="507057" y="101030"/>
                  </a:lnTo>
                  <a:lnTo>
                    <a:pt x="569056" y="96188"/>
                  </a:lnTo>
                  <a:lnTo>
                    <a:pt x="623077" y="89773"/>
                  </a:lnTo>
                  <a:lnTo>
                    <a:pt x="667651" y="81994"/>
                  </a:lnTo>
                  <a:lnTo>
                    <a:pt x="722579" y="63187"/>
                  </a:lnTo>
                  <a:lnTo>
                    <a:pt x="729996" y="52577"/>
                  </a:lnTo>
                  <a:lnTo>
                    <a:pt x="722579" y="41968"/>
                  </a:lnTo>
                  <a:lnTo>
                    <a:pt x="667651" y="23161"/>
                  </a:lnTo>
                  <a:lnTo>
                    <a:pt x="623077" y="15382"/>
                  </a:lnTo>
                  <a:lnTo>
                    <a:pt x="569056" y="8967"/>
                  </a:lnTo>
                  <a:lnTo>
                    <a:pt x="507057" y="4125"/>
                  </a:lnTo>
                  <a:lnTo>
                    <a:pt x="438548" y="1066"/>
                  </a:lnTo>
                  <a:lnTo>
                    <a:pt x="364998" y="0"/>
                  </a:lnTo>
                  <a:close/>
                </a:path>
              </a:pathLst>
            </a:custGeom>
            <a:solidFill>
              <a:srgbClr val="25768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2855975" y="5888735"/>
              <a:ext cx="730250" cy="105410"/>
            </a:xfrm>
            <a:custGeom>
              <a:avLst/>
              <a:gdLst/>
              <a:ahLst/>
              <a:cxnLst/>
              <a:rect l="l" t="t" r="r" b="b"/>
              <a:pathLst>
                <a:path w="730250" h="105410">
                  <a:moveTo>
                    <a:pt x="0" y="52577"/>
                  </a:moveTo>
                  <a:lnTo>
                    <a:pt x="62344" y="23161"/>
                  </a:lnTo>
                  <a:lnTo>
                    <a:pt x="106918" y="15382"/>
                  </a:lnTo>
                  <a:lnTo>
                    <a:pt x="160939" y="8967"/>
                  </a:lnTo>
                  <a:lnTo>
                    <a:pt x="222938" y="4125"/>
                  </a:lnTo>
                  <a:lnTo>
                    <a:pt x="291447" y="1066"/>
                  </a:lnTo>
                  <a:lnTo>
                    <a:pt x="364998" y="0"/>
                  </a:lnTo>
                  <a:lnTo>
                    <a:pt x="438548" y="1066"/>
                  </a:lnTo>
                  <a:lnTo>
                    <a:pt x="507057" y="4125"/>
                  </a:lnTo>
                  <a:lnTo>
                    <a:pt x="569056" y="8967"/>
                  </a:lnTo>
                  <a:lnTo>
                    <a:pt x="623077" y="15382"/>
                  </a:lnTo>
                  <a:lnTo>
                    <a:pt x="667651" y="23161"/>
                  </a:lnTo>
                  <a:lnTo>
                    <a:pt x="722579" y="41968"/>
                  </a:lnTo>
                  <a:lnTo>
                    <a:pt x="729996" y="52577"/>
                  </a:lnTo>
                  <a:lnTo>
                    <a:pt x="722579" y="63187"/>
                  </a:lnTo>
                  <a:lnTo>
                    <a:pt x="667651" y="81994"/>
                  </a:lnTo>
                  <a:lnTo>
                    <a:pt x="623077" y="89773"/>
                  </a:lnTo>
                  <a:lnTo>
                    <a:pt x="569056" y="96188"/>
                  </a:lnTo>
                  <a:lnTo>
                    <a:pt x="507057" y="101030"/>
                  </a:lnTo>
                  <a:lnTo>
                    <a:pt x="438548" y="104089"/>
                  </a:lnTo>
                  <a:lnTo>
                    <a:pt x="364998" y="105155"/>
                  </a:lnTo>
                  <a:lnTo>
                    <a:pt x="291447" y="104089"/>
                  </a:lnTo>
                  <a:lnTo>
                    <a:pt x="222938" y="101030"/>
                  </a:lnTo>
                  <a:lnTo>
                    <a:pt x="160939" y="96188"/>
                  </a:lnTo>
                  <a:lnTo>
                    <a:pt x="106918" y="89773"/>
                  </a:lnTo>
                  <a:lnTo>
                    <a:pt x="62344" y="81994"/>
                  </a:lnTo>
                  <a:lnTo>
                    <a:pt x="7416" y="63187"/>
                  </a:lnTo>
                  <a:lnTo>
                    <a:pt x="0" y="52577"/>
                  </a:lnTo>
                  <a:close/>
                </a:path>
              </a:pathLst>
            </a:custGeom>
            <a:ln w="6095">
              <a:solidFill>
                <a:srgbClr val="B8DF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3" name="object 73"/>
          <p:cNvSpPr txBox="1"/>
          <p:nvPr/>
        </p:nvSpPr>
        <p:spPr>
          <a:xfrm>
            <a:off x="1920620" y="3779901"/>
            <a:ext cx="162433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i="1" spc="-10" dirty="0">
                <a:solidFill>
                  <a:srgbClr val="706F74"/>
                </a:solidFill>
                <a:latin typeface="Arial"/>
                <a:cs typeface="Arial"/>
              </a:rPr>
              <a:t>Management</a:t>
            </a:r>
            <a:r>
              <a:rPr sz="1000" i="1" spc="-15" dirty="0">
                <a:solidFill>
                  <a:srgbClr val="706F74"/>
                </a:solidFill>
                <a:latin typeface="Arial"/>
                <a:cs typeface="Arial"/>
              </a:rPr>
              <a:t> </a:t>
            </a:r>
            <a:r>
              <a:rPr sz="1000" i="1" spc="-5" dirty="0">
                <a:solidFill>
                  <a:srgbClr val="706F74"/>
                </a:solidFill>
                <a:latin typeface="Arial"/>
                <a:cs typeface="Arial"/>
              </a:rPr>
              <a:t>Resource</a:t>
            </a:r>
            <a:r>
              <a:rPr sz="1000" i="1" spc="-30" dirty="0">
                <a:solidFill>
                  <a:srgbClr val="706F74"/>
                </a:solidFill>
                <a:latin typeface="Arial"/>
                <a:cs typeface="Arial"/>
              </a:rPr>
              <a:t> </a:t>
            </a:r>
            <a:r>
              <a:rPr sz="1000" i="1" spc="-5" dirty="0">
                <a:solidFill>
                  <a:srgbClr val="706F74"/>
                </a:solidFill>
                <a:latin typeface="Arial"/>
                <a:cs typeface="Arial"/>
              </a:rPr>
              <a:t>Pool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74" name="object 74"/>
          <p:cNvGrpSpPr/>
          <p:nvPr/>
        </p:nvGrpSpPr>
        <p:grpSpPr>
          <a:xfrm>
            <a:off x="1900427" y="3159251"/>
            <a:ext cx="2647315" cy="434340"/>
            <a:chOff x="1900427" y="3159251"/>
            <a:chExt cx="2647315" cy="434340"/>
          </a:xfrm>
        </p:grpSpPr>
        <p:sp>
          <p:nvSpPr>
            <p:cNvPr id="75" name="object 75"/>
            <p:cNvSpPr/>
            <p:nvPr/>
          </p:nvSpPr>
          <p:spPr>
            <a:xfrm>
              <a:off x="1900427" y="3159251"/>
              <a:ext cx="2647315" cy="434340"/>
            </a:xfrm>
            <a:custGeom>
              <a:avLst/>
              <a:gdLst/>
              <a:ahLst/>
              <a:cxnLst/>
              <a:rect l="l" t="t" r="r" b="b"/>
              <a:pathLst>
                <a:path w="2647315" h="434339">
                  <a:moveTo>
                    <a:pt x="2647188" y="0"/>
                  </a:moveTo>
                  <a:lnTo>
                    <a:pt x="0" y="0"/>
                  </a:lnTo>
                  <a:lnTo>
                    <a:pt x="0" y="434339"/>
                  </a:lnTo>
                  <a:lnTo>
                    <a:pt x="2647188" y="434339"/>
                  </a:lnTo>
                  <a:lnTo>
                    <a:pt x="2647188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2615183" y="3326891"/>
              <a:ext cx="306705" cy="184785"/>
            </a:xfrm>
            <a:custGeom>
              <a:avLst/>
              <a:gdLst/>
              <a:ahLst/>
              <a:cxnLst/>
              <a:rect l="l" t="t" r="r" b="b"/>
              <a:pathLst>
                <a:path w="306705" h="184785">
                  <a:moveTo>
                    <a:pt x="306324" y="0"/>
                  </a:moveTo>
                  <a:lnTo>
                    <a:pt x="0" y="0"/>
                  </a:lnTo>
                  <a:lnTo>
                    <a:pt x="0" y="184403"/>
                  </a:lnTo>
                  <a:lnTo>
                    <a:pt x="306324" y="184403"/>
                  </a:lnTo>
                  <a:lnTo>
                    <a:pt x="306324" y="0"/>
                  </a:lnTo>
                  <a:close/>
                </a:path>
              </a:pathLst>
            </a:custGeom>
            <a:solidFill>
              <a:srgbClr val="6CB33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2615183" y="3326891"/>
              <a:ext cx="306705" cy="184785"/>
            </a:xfrm>
            <a:custGeom>
              <a:avLst/>
              <a:gdLst/>
              <a:ahLst/>
              <a:cxnLst/>
              <a:rect l="l" t="t" r="r" b="b"/>
              <a:pathLst>
                <a:path w="306705" h="184785">
                  <a:moveTo>
                    <a:pt x="0" y="184403"/>
                  </a:moveTo>
                  <a:lnTo>
                    <a:pt x="306324" y="184403"/>
                  </a:lnTo>
                  <a:lnTo>
                    <a:pt x="306324" y="0"/>
                  </a:lnTo>
                  <a:lnTo>
                    <a:pt x="0" y="0"/>
                  </a:lnTo>
                  <a:lnTo>
                    <a:pt x="0" y="184403"/>
                  </a:lnTo>
                  <a:close/>
                </a:path>
              </a:pathLst>
            </a:custGeom>
            <a:ln w="3175">
              <a:solidFill>
                <a:srgbClr val="387B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8" name="object 78"/>
          <p:cNvSpPr txBox="1"/>
          <p:nvPr/>
        </p:nvSpPr>
        <p:spPr>
          <a:xfrm>
            <a:off x="2712720" y="3380083"/>
            <a:ext cx="113664" cy="857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665"/>
              </a:lnSpc>
            </a:pPr>
            <a:r>
              <a:rPr sz="600" spc="-5" dirty="0">
                <a:solidFill>
                  <a:srgbClr val="FFFFFF"/>
                </a:solidFill>
                <a:latin typeface="Arial MT"/>
                <a:cs typeface="Arial MT"/>
              </a:rPr>
              <a:t>VM</a:t>
            </a:r>
            <a:endParaRPr sz="600">
              <a:latin typeface="Arial MT"/>
              <a:cs typeface="Arial MT"/>
            </a:endParaRPr>
          </a:p>
        </p:txBody>
      </p:sp>
      <p:grpSp>
        <p:nvGrpSpPr>
          <p:cNvPr id="79" name="object 79"/>
          <p:cNvGrpSpPr/>
          <p:nvPr/>
        </p:nvGrpSpPr>
        <p:grpSpPr>
          <a:xfrm>
            <a:off x="2572448" y="3299396"/>
            <a:ext cx="309880" cy="186055"/>
            <a:chOff x="2572448" y="3299396"/>
            <a:chExt cx="309880" cy="186055"/>
          </a:xfrm>
        </p:grpSpPr>
        <p:sp>
          <p:nvSpPr>
            <p:cNvPr id="80" name="object 80"/>
            <p:cNvSpPr/>
            <p:nvPr/>
          </p:nvSpPr>
          <p:spPr>
            <a:xfrm>
              <a:off x="2574035" y="3300984"/>
              <a:ext cx="306705" cy="182880"/>
            </a:xfrm>
            <a:custGeom>
              <a:avLst/>
              <a:gdLst/>
              <a:ahLst/>
              <a:cxnLst/>
              <a:rect l="l" t="t" r="r" b="b"/>
              <a:pathLst>
                <a:path w="306705" h="182879">
                  <a:moveTo>
                    <a:pt x="306324" y="0"/>
                  </a:moveTo>
                  <a:lnTo>
                    <a:pt x="0" y="0"/>
                  </a:lnTo>
                  <a:lnTo>
                    <a:pt x="0" y="182879"/>
                  </a:lnTo>
                  <a:lnTo>
                    <a:pt x="306324" y="182879"/>
                  </a:lnTo>
                  <a:lnTo>
                    <a:pt x="306324" y="0"/>
                  </a:lnTo>
                  <a:close/>
                </a:path>
              </a:pathLst>
            </a:custGeom>
            <a:solidFill>
              <a:srgbClr val="6CB33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2574035" y="3300984"/>
              <a:ext cx="306705" cy="182880"/>
            </a:xfrm>
            <a:custGeom>
              <a:avLst/>
              <a:gdLst/>
              <a:ahLst/>
              <a:cxnLst/>
              <a:rect l="l" t="t" r="r" b="b"/>
              <a:pathLst>
                <a:path w="306705" h="182879">
                  <a:moveTo>
                    <a:pt x="0" y="182879"/>
                  </a:moveTo>
                  <a:lnTo>
                    <a:pt x="306324" y="182879"/>
                  </a:lnTo>
                  <a:lnTo>
                    <a:pt x="306324" y="0"/>
                  </a:lnTo>
                  <a:lnTo>
                    <a:pt x="0" y="0"/>
                  </a:lnTo>
                  <a:lnTo>
                    <a:pt x="0" y="182879"/>
                  </a:lnTo>
                  <a:close/>
                </a:path>
              </a:pathLst>
            </a:custGeom>
            <a:ln w="3175">
              <a:solidFill>
                <a:srgbClr val="387B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2" name="object 82"/>
          <p:cNvSpPr txBox="1"/>
          <p:nvPr/>
        </p:nvSpPr>
        <p:spPr>
          <a:xfrm>
            <a:off x="2671572" y="3353032"/>
            <a:ext cx="113664" cy="857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665"/>
              </a:lnSpc>
            </a:pPr>
            <a:r>
              <a:rPr sz="600" spc="-5" dirty="0">
                <a:solidFill>
                  <a:srgbClr val="FFFFFF"/>
                </a:solidFill>
                <a:latin typeface="Arial MT"/>
                <a:cs typeface="Arial MT"/>
              </a:rPr>
              <a:t>VM</a:t>
            </a:r>
            <a:endParaRPr sz="600">
              <a:latin typeface="Arial MT"/>
              <a:cs typeface="Arial MT"/>
            </a:endParaRPr>
          </a:p>
        </p:txBody>
      </p:sp>
      <p:grpSp>
        <p:nvGrpSpPr>
          <p:cNvPr id="83" name="object 83"/>
          <p:cNvGrpSpPr/>
          <p:nvPr/>
        </p:nvGrpSpPr>
        <p:grpSpPr>
          <a:xfrm>
            <a:off x="2109152" y="3264344"/>
            <a:ext cx="733425" cy="239395"/>
            <a:chOff x="2109152" y="3264344"/>
            <a:chExt cx="733425" cy="239395"/>
          </a:xfrm>
        </p:grpSpPr>
        <p:sp>
          <p:nvSpPr>
            <p:cNvPr id="84" name="object 84"/>
            <p:cNvSpPr/>
            <p:nvPr/>
          </p:nvSpPr>
          <p:spPr>
            <a:xfrm>
              <a:off x="2534411" y="3265932"/>
              <a:ext cx="306705" cy="184785"/>
            </a:xfrm>
            <a:custGeom>
              <a:avLst/>
              <a:gdLst/>
              <a:ahLst/>
              <a:cxnLst/>
              <a:rect l="l" t="t" r="r" b="b"/>
              <a:pathLst>
                <a:path w="306705" h="184785">
                  <a:moveTo>
                    <a:pt x="306324" y="0"/>
                  </a:moveTo>
                  <a:lnTo>
                    <a:pt x="0" y="0"/>
                  </a:lnTo>
                  <a:lnTo>
                    <a:pt x="0" y="184403"/>
                  </a:lnTo>
                  <a:lnTo>
                    <a:pt x="306324" y="184403"/>
                  </a:lnTo>
                  <a:lnTo>
                    <a:pt x="306324" y="0"/>
                  </a:lnTo>
                  <a:close/>
                </a:path>
              </a:pathLst>
            </a:custGeom>
            <a:solidFill>
              <a:srgbClr val="6CB33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2534411" y="3265932"/>
              <a:ext cx="306705" cy="184785"/>
            </a:xfrm>
            <a:custGeom>
              <a:avLst/>
              <a:gdLst/>
              <a:ahLst/>
              <a:cxnLst/>
              <a:rect l="l" t="t" r="r" b="b"/>
              <a:pathLst>
                <a:path w="306705" h="184785">
                  <a:moveTo>
                    <a:pt x="0" y="184403"/>
                  </a:moveTo>
                  <a:lnTo>
                    <a:pt x="306324" y="184403"/>
                  </a:lnTo>
                  <a:lnTo>
                    <a:pt x="306324" y="0"/>
                  </a:lnTo>
                  <a:lnTo>
                    <a:pt x="0" y="0"/>
                  </a:lnTo>
                  <a:lnTo>
                    <a:pt x="0" y="184403"/>
                  </a:lnTo>
                  <a:close/>
                </a:path>
              </a:pathLst>
            </a:custGeom>
            <a:ln w="3175">
              <a:solidFill>
                <a:srgbClr val="387B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2110739" y="3317748"/>
              <a:ext cx="306705" cy="184785"/>
            </a:xfrm>
            <a:custGeom>
              <a:avLst/>
              <a:gdLst/>
              <a:ahLst/>
              <a:cxnLst/>
              <a:rect l="l" t="t" r="r" b="b"/>
              <a:pathLst>
                <a:path w="306705" h="184785">
                  <a:moveTo>
                    <a:pt x="306324" y="0"/>
                  </a:moveTo>
                  <a:lnTo>
                    <a:pt x="0" y="0"/>
                  </a:lnTo>
                  <a:lnTo>
                    <a:pt x="0" y="184403"/>
                  </a:lnTo>
                  <a:lnTo>
                    <a:pt x="306324" y="184403"/>
                  </a:lnTo>
                  <a:lnTo>
                    <a:pt x="306324" y="0"/>
                  </a:lnTo>
                  <a:close/>
                </a:path>
              </a:pathLst>
            </a:custGeom>
            <a:solidFill>
              <a:srgbClr val="6CB33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2110739" y="3317748"/>
              <a:ext cx="306705" cy="184785"/>
            </a:xfrm>
            <a:custGeom>
              <a:avLst/>
              <a:gdLst/>
              <a:ahLst/>
              <a:cxnLst/>
              <a:rect l="l" t="t" r="r" b="b"/>
              <a:pathLst>
                <a:path w="306705" h="184785">
                  <a:moveTo>
                    <a:pt x="0" y="184403"/>
                  </a:moveTo>
                  <a:lnTo>
                    <a:pt x="306324" y="184403"/>
                  </a:lnTo>
                  <a:lnTo>
                    <a:pt x="306324" y="0"/>
                  </a:lnTo>
                  <a:lnTo>
                    <a:pt x="0" y="0"/>
                  </a:lnTo>
                  <a:lnTo>
                    <a:pt x="0" y="184403"/>
                  </a:lnTo>
                  <a:close/>
                </a:path>
              </a:pathLst>
            </a:custGeom>
            <a:ln w="3175">
              <a:solidFill>
                <a:srgbClr val="387B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8" name="object 88"/>
          <p:cNvSpPr txBox="1"/>
          <p:nvPr/>
        </p:nvSpPr>
        <p:spPr>
          <a:xfrm>
            <a:off x="2207641" y="3370939"/>
            <a:ext cx="113664" cy="857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665"/>
              </a:lnSpc>
            </a:pPr>
            <a:r>
              <a:rPr sz="600" spc="-5" dirty="0">
                <a:solidFill>
                  <a:srgbClr val="FFFFFF"/>
                </a:solidFill>
                <a:latin typeface="Arial MT"/>
                <a:cs typeface="Arial MT"/>
              </a:rPr>
              <a:t>VM</a:t>
            </a:r>
            <a:endParaRPr sz="600">
              <a:latin typeface="Arial MT"/>
              <a:cs typeface="Arial MT"/>
            </a:endParaRPr>
          </a:p>
        </p:txBody>
      </p:sp>
      <p:grpSp>
        <p:nvGrpSpPr>
          <p:cNvPr id="89" name="object 89"/>
          <p:cNvGrpSpPr/>
          <p:nvPr/>
        </p:nvGrpSpPr>
        <p:grpSpPr>
          <a:xfrm>
            <a:off x="2068004" y="3290252"/>
            <a:ext cx="309880" cy="186055"/>
            <a:chOff x="2068004" y="3290252"/>
            <a:chExt cx="309880" cy="186055"/>
          </a:xfrm>
        </p:grpSpPr>
        <p:sp>
          <p:nvSpPr>
            <p:cNvPr id="90" name="object 90"/>
            <p:cNvSpPr/>
            <p:nvPr/>
          </p:nvSpPr>
          <p:spPr>
            <a:xfrm>
              <a:off x="2069592" y="3291840"/>
              <a:ext cx="306705" cy="182880"/>
            </a:xfrm>
            <a:custGeom>
              <a:avLst/>
              <a:gdLst/>
              <a:ahLst/>
              <a:cxnLst/>
              <a:rect l="l" t="t" r="r" b="b"/>
              <a:pathLst>
                <a:path w="306705" h="182879">
                  <a:moveTo>
                    <a:pt x="306324" y="0"/>
                  </a:moveTo>
                  <a:lnTo>
                    <a:pt x="0" y="0"/>
                  </a:lnTo>
                  <a:lnTo>
                    <a:pt x="0" y="182879"/>
                  </a:lnTo>
                  <a:lnTo>
                    <a:pt x="306324" y="182879"/>
                  </a:lnTo>
                  <a:lnTo>
                    <a:pt x="306324" y="0"/>
                  </a:lnTo>
                  <a:close/>
                </a:path>
              </a:pathLst>
            </a:custGeom>
            <a:solidFill>
              <a:srgbClr val="6CB33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2069592" y="3291840"/>
              <a:ext cx="306705" cy="182880"/>
            </a:xfrm>
            <a:custGeom>
              <a:avLst/>
              <a:gdLst/>
              <a:ahLst/>
              <a:cxnLst/>
              <a:rect l="l" t="t" r="r" b="b"/>
              <a:pathLst>
                <a:path w="306705" h="182879">
                  <a:moveTo>
                    <a:pt x="0" y="182879"/>
                  </a:moveTo>
                  <a:lnTo>
                    <a:pt x="306324" y="182879"/>
                  </a:lnTo>
                  <a:lnTo>
                    <a:pt x="306324" y="0"/>
                  </a:lnTo>
                  <a:lnTo>
                    <a:pt x="0" y="0"/>
                  </a:lnTo>
                  <a:lnTo>
                    <a:pt x="0" y="182879"/>
                  </a:lnTo>
                  <a:close/>
                </a:path>
              </a:pathLst>
            </a:custGeom>
            <a:ln w="3175">
              <a:solidFill>
                <a:srgbClr val="387B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2" name="object 92"/>
          <p:cNvSpPr txBox="1"/>
          <p:nvPr/>
        </p:nvSpPr>
        <p:spPr>
          <a:xfrm>
            <a:off x="2166492" y="3343888"/>
            <a:ext cx="113664" cy="857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665"/>
              </a:lnSpc>
            </a:pPr>
            <a:r>
              <a:rPr sz="600" spc="-5" dirty="0">
                <a:solidFill>
                  <a:srgbClr val="FFFFFF"/>
                </a:solidFill>
                <a:latin typeface="Arial MT"/>
                <a:cs typeface="Arial MT"/>
              </a:rPr>
              <a:t>VM</a:t>
            </a:r>
            <a:endParaRPr sz="600">
              <a:latin typeface="Arial MT"/>
              <a:cs typeface="Arial MT"/>
            </a:endParaRPr>
          </a:p>
        </p:txBody>
      </p:sp>
      <p:grpSp>
        <p:nvGrpSpPr>
          <p:cNvPr id="93" name="object 93"/>
          <p:cNvGrpSpPr/>
          <p:nvPr/>
        </p:nvGrpSpPr>
        <p:grpSpPr>
          <a:xfrm>
            <a:off x="2026856" y="3255200"/>
            <a:ext cx="1880870" cy="271780"/>
            <a:chOff x="2026856" y="3255200"/>
            <a:chExt cx="1880870" cy="271780"/>
          </a:xfrm>
        </p:grpSpPr>
        <p:sp>
          <p:nvSpPr>
            <p:cNvPr id="94" name="object 94"/>
            <p:cNvSpPr/>
            <p:nvPr/>
          </p:nvSpPr>
          <p:spPr>
            <a:xfrm>
              <a:off x="2028444" y="3256788"/>
              <a:ext cx="306705" cy="184785"/>
            </a:xfrm>
            <a:custGeom>
              <a:avLst/>
              <a:gdLst/>
              <a:ahLst/>
              <a:cxnLst/>
              <a:rect l="l" t="t" r="r" b="b"/>
              <a:pathLst>
                <a:path w="306705" h="184785">
                  <a:moveTo>
                    <a:pt x="306324" y="0"/>
                  </a:moveTo>
                  <a:lnTo>
                    <a:pt x="0" y="0"/>
                  </a:lnTo>
                  <a:lnTo>
                    <a:pt x="0" y="184403"/>
                  </a:lnTo>
                  <a:lnTo>
                    <a:pt x="306324" y="184403"/>
                  </a:lnTo>
                  <a:lnTo>
                    <a:pt x="306324" y="0"/>
                  </a:lnTo>
                  <a:close/>
                </a:path>
              </a:pathLst>
            </a:custGeom>
            <a:solidFill>
              <a:srgbClr val="6CB33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2028444" y="3256788"/>
              <a:ext cx="306705" cy="184785"/>
            </a:xfrm>
            <a:custGeom>
              <a:avLst/>
              <a:gdLst/>
              <a:ahLst/>
              <a:cxnLst/>
              <a:rect l="l" t="t" r="r" b="b"/>
              <a:pathLst>
                <a:path w="306705" h="184785">
                  <a:moveTo>
                    <a:pt x="0" y="184403"/>
                  </a:moveTo>
                  <a:lnTo>
                    <a:pt x="306324" y="184403"/>
                  </a:lnTo>
                  <a:lnTo>
                    <a:pt x="306324" y="0"/>
                  </a:lnTo>
                  <a:lnTo>
                    <a:pt x="0" y="0"/>
                  </a:lnTo>
                  <a:lnTo>
                    <a:pt x="0" y="184403"/>
                  </a:lnTo>
                  <a:close/>
                </a:path>
              </a:pathLst>
            </a:custGeom>
            <a:ln w="3175">
              <a:solidFill>
                <a:srgbClr val="387B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3598163" y="3340608"/>
              <a:ext cx="307975" cy="184785"/>
            </a:xfrm>
            <a:custGeom>
              <a:avLst/>
              <a:gdLst/>
              <a:ahLst/>
              <a:cxnLst/>
              <a:rect l="l" t="t" r="r" b="b"/>
              <a:pathLst>
                <a:path w="307975" h="184785">
                  <a:moveTo>
                    <a:pt x="307848" y="0"/>
                  </a:moveTo>
                  <a:lnTo>
                    <a:pt x="0" y="0"/>
                  </a:lnTo>
                  <a:lnTo>
                    <a:pt x="0" y="184403"/>
                  </a:lnTo>
                  <a:lnTo>
                    <a:pt x="307848" y="184403"/>
                  </a:lnTo>
                  <a:lnTo>
                    <a:pt x="307848" y="0"/>
                  </a:lnTo>
                  <a:close/>
                </a:path>
              </a:pathLst>
            </a:custGeom>
            <a:solidFill>
              <a:srgbClr val="6CB33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3598163" y="3340608"/>
              <a:ext cx="307975" cy="184785"/>
            </a:xfrm>
            <a:custGeom>
              <a:avLst/>
              <a:gdLst/>
              <a:ahLst/>
              <a:cxnLst/>
              <a:rect l="l" t="t" r="r" b="b"/>
              <a:pathLst>
                <a:path w="307975" h="184785">
                  <a:moveTo>
                    <a:pt x="0" y="184403"/>
                  </a:moveTo>
                  <a:lnTo>
                    <a:pt x="307848" y="184403"/>
                  </a:lnTo>
                  <a:lnTo>
                    <a:pt x="307848" y="0"/>
                  </a:lnTo>
                  <a:lnTo>
                    <a:pt x="0" y="0"/>
                  </a:lnTo>
                  <a:lnTo>
                    <a:pt x="0" y="184403"/>
                  </a:lnTo>
                  <a:close/>
                </a:path>
              </a:pathLst>
            </a:custGeom>
            <a:ln w="3175">
              <a:solidFill>
                <a:srgbClr val="387B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8" name="object 98"/>
          <p:cNvSpPr txBox="1"/>
          <p:nvPr/>
        </p:nvSpPr>
        <p:spPr>
          <a:xfrm>
            <a:off x="1883791" y="2943859"/>
            <a:ext cx="142303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i="1" spc="-5" dirty="0">
                <a:solidFill>
                  <a:srgbClr val="706F74"/>
                </a:solidFill>
                <a:latin typeface="Arial"/>
                <a:cs typeface="Arial"/>
              </a:rPr>
              <a:t>Workload</a:t>
            </a:r>
            <a:r>
              <a:rPr sz="1000" i="1" spc="-40" dirty="0">
                <a:solidFill>
                  <a:srgbClr val="706F74"/>
                </a:solidFill>
                <a:latin typeface="Arial"/>
                <a:cs typeface="Arial"/>
              </a:rPr>
              <a:t> </a:t>
            </a:r>
            <a:r>
              <a:rPr sz="1000" i="1" spc="-5" dirty="0">
                <a:solidFill>
                  <a:srgbClr val="706F74"/>
                </a:solidFill>
                <a:latin typeface="Arial"/>
                <a:cs typeface="Arial"/>
              </a:rPr>
              <a:t>Resource</a:t>
            </a:r>
            <a:r>
              <a:rPr sz="1000" i="1" spc="-40" dirty="0">
                <a:solidFill>
                  <a:srgbClr val="706F74"/>
                </a:solidFill>
                <a:latin typeface="Arial"/>
                <a:cs typeface="Arial"/>
              </a:rPr>
              <a:t> </a:t>
            </a:r>
            <a:r>
              <a:rPr sz="1000" i="1" spc="-5" dirty="0">
                <a:solidFill>
                  <a:srgbClr val="706F74"/>
                </a:solidFill>
                <a:latin typeface="Arial"/>
                <a:cs typeface="Arial"/>
              </a:rPr>
              <a:t>Pool</a:t>
            </a:r>
            <a:endParaRPr sz="1000">
              <a:latin typeface="Arial"/>
              <a:cs typeface="Arial"/>
            </a:endParaRPr>
          </a:p>
        </p:txBody>
      </p:sp>
      <p:sp>
        <p:nvSpPr>
          <p:cNvPr id="99" name="object 99"/>
          <p:cNvSpPr txBox="1"/>
          <p:nvPr/>
        </p:nvSpPr>
        <p:spPr>
          <a:xfrm>
            <a:off x="3695953" y="3393800"/>
            <a:ext cx="113664" cy="857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665"/>
              </a:lnSpc>
            </a:pPr>
            <a:r>
              <a:rPr sz="600" spc="-5" dirty="0">
                <a:solidFill>
                  <a:srgbClr val="FFFFFF"/>
                </a:solidFill>
                <a:latin typeface="Arial MT"/>
                <a:cs typeface="Arial MT"/>
              </a:rPr>
              <a:t>VM</a:t>
            </a:r>
            <a:endParaRPr sz="600">
              <a:latin typeface="Arial MT"/>
              <a:cs typeface="Arial MT"/>
            </a:endParaRPr>
          </a:p>
        </p:txBody>
      </p:sp>
      <p:grpSp>
        <p:nvGrpSpPr>
          <p:cNvPr id="100" name="object 100"/>
          <p:cNvGrpSpPr/>
          <p:nvPr/>
        </p:nvGrpSpPr>
        <p:grpSpPr>
          <a:xfrm>
            <a:off x="3555428" y="3313112"/>
            <a:ext cx="311150" cy="186055"/>
            <a:chOff x="3555428" y="3313112"/>
            <a:chExt cx="311150" cy="186055"/>
          </a:xfrm>
        </p:grpSpPr>
        <p:sp>
          <p:nvSpPr>
            <p:cNvPr id="101" name="object 101"/>
            <p:cNvSpPr/>
            <p:nvPr/>
          </p:nvSpPr>
          <p:spPr>
            <a:xfrm>
              <a:off x="3557015" y="3314700"/>
              <a:ext cx="307975" cy="182880"/>
            </a:xfrm>
            <a:custGeom>
              <a:avLst/>
              <a:gdLst/>
              <a:ahLst/>
              <a:cxnLst/>
              <a:rect l="l" t="t" r="r" b="b"/>
              <a:pathLst>
                <a:path w="307975" h="182879">
                  <a:moveTo>
                    <a:pt x="307848" y="0"/>
                  </a:moveTo>
                  <a:lnTo>
                    <a:pt x="0" y="0"/>
                  </a:lnTo>
                  <a:lnTo>
                    <a:pt x="0" y="182879"/>
                  </a:lnTo>
                  <a:lnTo>
                    <a:pt x="307848" y="182879"/>
                  </a:lnTo>
                  <a:lnTo>
                    <a:pt x="307848" y="0"/>
                  </a:lnTo>
                  <a:close/>
                </a:path>
              </a:pathLst>
            </a:custGeom>
            <a:solidFill>
              <a:srgbClr val="6CB33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3557015" y="3314700"/>
              <a:ext cx="307975" cy="182880"/>
            </a:xfrm>
            <a:custGeom>
              <a:avLst/>
              <a:gdLst/>
              <a:ahLst/>
              <a:cxnLst/>
              <a:rect l="l" t="t" r="r" b="b"/>
              <a:pathLst>
                <a:path w="307975" h="182879">
                  <a:moveTo>
                    <a:pt x="0" y="182879"/>
                  </a:moveTo>
                  <a:lnTo>
                    <a:pt x="307848" y="182879"/>
                  </a:lnTo>
                  <a:lnTo>
                    <a:pt x="307848" y="0"/>
                  </a:lnTo>
                  <a:lnTo>
                    <a:pt x="0" y="0"/>
                  </a:lnTo>
                  <a:lnTo>
                    <a:pt x="0" y="182879"/>
                  </a:lnTo>
                  <a:close/>
                </a:path>
              </a:pathLst>
            </a:custGeom>
            <a:ln w="3175">
              <a:solidFill>
                <a:srgbClr val="387B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3" name="object 103"/>
          <p:cNvSpPr txBox="1"/>
          <p:nvPr/>
        </p:nvSpPr>
        <p:spPr>
          <a:xfrm>
            <a:off x="3654805" y="3366749"/>
            <a:ext cx="113664" cy="857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665"/>
              </a:lnSpc>
            </a:pPr>
            <a:r>
              <a:rPr sz="600" spc="-5" dirty="0">
                <a:solidFill>
                  <a:srgbClr val="FFFFFF"/>
                </a:solidFill>
                <a:latin typeface="Arial MT"/>
                <a:cs typeface="Arial MT"/>
              </a:rPr>
              <a:t>VM</a:t>
            </a:r>
            <a:endParaRPr sz="600">
              <a:latin typeface="Arial MT"/>
              <a:cs typeface="Arial MT"/>
            </a:endParaRPr>
          </a:p>
        </p:txBody>
      </p:sp>
      <p:grpSp>
        <p:nvGrpSpPr>
          <p:cNvPr id="104" name="object 104"/>
          <p:cNvGrpSpPr/>
          <p:nvPr/>
        </p:nvGrpSpPr>
        <p:grpSpPr>
          <a:xfrm>
            <a:off x="3084512" y="3278060"/>
            <a:ext cx="741045" cy="239395"/>
            <a:chOff x="3084512" y="3278060"/>
            <a:chExt cx="741045" cy="239395"/>
          </a:xfrm>
        </p:grpSpPr>
        <p:sp>
          <p:nvSpPr>
            <p:cNvPr id="105" name="object 105"/>
            <p:cNvSpPr/>
            <p:nvPr/>
          </p:nvSpPr>
          <p:spPr>
            <a:xfrm>
              <a:off x="3517391" y="3279647"/>
              <a:ext cx="306705" cy="184785"/>
            </a:xfrm>
            <a:custGeom>
              <a:avLst/>
              <a:gdLst/>
              <a:ahLst/>
              <a:cxnLst/>
              <a:rect l="l" t="t" r="r" b="b"/>
              <a:pathLst>
                <a:path w="306704" h="184785">
                  <a:moveTo>
                    <a:pt x="306324" y="0"/>
                  </a:moveTo>
                  <a:lnTo>
                    <a:pt x="0" y="0"/>
                  </a:lnTo>
                  <a:lnTo>
                    <a:pt x="0" y="184403"/>
                  </a:lnTo>
                  <a:lnTo>
                    <a:pt x="306324" y="184403"/>
                  </a:lnTo>
                  <a:lnTo>
                    <a:pt x="306324" y="0"/>
                  </a:lnTo>
                  <a:close/>
                </a:path>
              </a:pathLst>
            </a:custGeom>
            <a:solidFill>
              <a:srgbClr val="6CB33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3517391" y="3279647"/>
              <a:ext cx="306705" cy="184785"/>
            </a:xfrm>
            <a:custGeom>
              <a:avLst/>
              <a:gdLst/>
              <a:ahLst/>
              <a:cxnLst/>
              <a:rect l="l" t="t" r="r" b="b"/>
              <a:pathLst>
                <a:path w="306704" h="184785">
                  <a:moveTo>
                    <a:pt x="0" y="184403"/>
                  </a:moveTo>
                  <a:lnTo>
                    <a:pt x="306324" y="184403"/>
                  </a:lnTo>
                  <a:lnTo>
                    <a:pt x="306324" y="0"/>
                  </a:lnTo>
                  <a:lnTo>
                    <a:pt x="0" y="0"/>
                  </a:lnTo>
                  <a:lnTo>
                    <a:pt x="0" y="184403"/>
                  </a:lnTo>
                  <a:close/>
                </a:path>
              </a:pathLst>
            </a:custGeom>
            <a:ln w="3175">
              <a:solidFill>
                <a:srgbClr val="387B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3086100" y="3331463"/>
              <a:ext cx="306705" cy="184785"/>
            </a:xfrm>
            <a:custGeom>
              <a:avLst/>
              <a:gdLst/>
              <a:ahLst/>
              <a:cxnLst/>
              <a:rect l="l" t="t" r="r" b="b"/>
              <a:pathLst>
                <a:path w="306704" h="184785">
                  <a:moveTo>
                    <a:pt x="306324" y="0"/>
                  </a:moveTo>
                  <a:lnTo>
                    <a:pt x="0" y="0"/>
                  </a:lnTo>
                  <a:lnTo>
                    <a:pt x="0" y="184403"/>
                  </a:lnTo>
                  <a:lnTo>
                    <a:pt x="306324" y="184403"/>
                  </a:lnTo>
                  <a:lnTo>
                    <a:pt x="306324" y="0"/>
                  </a:lnTo>
                  <a:close/>
                </a:path>
              </a:pathLst>
            </a:custGeom>
            <a:solidFill>
              <a:srgbClr val="6CB33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/>
            <p:cNvSpPr/>
            <p:nvPr/>
          </p:nvSpPr>
          <p:spPr>
            <a:xfrm>
              <a:off x="3086100" y="3331463"/>
              <a:ext cx="306705" cy="184785"/>
            </a:xfrm>
            <a:custGeom>
              <a:avLst/>
              <a:gdLst/>
              <a:ahLst/>
              <a:cxnLst/>
              <a:rect l="l" t="t" r="r" b="b"/>
              <a:pathLst>
                <a:path w="306704" h="184785">
                  <a:moveTo>
                    <a:pt x="0" y="184403"/>
                  </a:moveTo>
                  <a:lnTo>
                    <a:pt x="306324" y="184403"/>
                  </a:lnTo>
                  <a:lnTo>
                    <a:pt x="306324" y="0"/>
                  </a:lnTo>
                  <a:lnTo>
                    <a:pt x="0" y="0"/>
                  </a:lnTo>
                  <a:lnTo>
                    <a:pt x="0" y="184403"/>
                  </a:lnTo>
                  <a:close/>
                </a:path>
              </a:pathLst>
            </a:custGeom>
            <a:ln w="3175">
              <a:solidFill>
                <a:srgbClr val="387B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9" name="object 109"/>
          <p:cNvSpPr txBox="1"/>
          <p:nvPr/>
        </p:nvSpPr>
        <p:spPr>
          <a:xfrm>
            <a:off x="3183001" y="3384656"/>
            <a:ext cx="113664" cy="857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665"/>
              </a:lnSpc>
            </a:pPr>
            <a:r>
              <a:rPr sz="600" spc="-5" dirty="0">
                <a:solidFill>
                  <a:srgbClr val="FFFFFF"/>
                </a:solidFill>
                <a:latin typeface="Arial MT"/>
                <a:cs typeface="Arial MT"/>
              </a:rPr>
              <a:t>VM</a:t>
            </a:r>
            <a:endParaRPr sz="600">
              <a:latin typeface="Arial MT"/>
              <a:cs typeface="Arial MT"/>
            </a:endParaRPr>
          </a:p>
        </p:txBody>
      </p:sp>
      <p:grpSp>
        <p:nvGrpSpPr>
          <p:cNvPr id="110" name="object 110"/>
          <p:cNvGrpSpPr/>
          <p:nvPr/>
        </p:nvGrpSpPr>
        <p:grpSpPr>
          <a:xfrm>
            <a:off x="3043364" y="3303968"/>
            <a:ext cx="309880" cy="186055"/>
            <a:chOff x="3043364" y="3303968"/>
            <a:chExt cx="309880" cy="186055"/>
          </a:xfrm>
        </p:grpSpPr>
        <p:sp>
          <p:nvSpPr>
            <p:cNvPr id="111" name="object 111"/>
            <p:cNvSpPr/>
            <p:nvPr/>
          </p:nvSpPr>
          <p:spPr>
            <a:xfrm>
              <a:off x="3044951" y="3305555"/>
              <a:ext cx="306705" cy="182880"/>
            </a:xfrm>
            <a:custGeom>
              <a:avLst/>
              <a:gdLst/>
              <a:ahLst/>
              <a:cxnLst/>
              <a:rect l="l" t="t" r="r" b="b"/>
              <a:pathLst>
                <a:path w="306704" h="182879">
                  <a:moveTo>
                    <a:pt x="306324" y="0"/>
                  </a:moveTo>
                  <a:lnTo>
                    <a:pt x="0" y="0"/>
                  </a:lnTo>
                  <a:lnTo>
                    <a:pt x="0" y="182879"/>
                  </a:lnTo>
                  <a:lnTo>
                    <a:pt x="306324" y="182879"/>
                  </a:lnTo>
                  <a:lnTo>
                    <a:pt x="306324" y="0"/>
                  </a:lnTo>
                  <a:close/>
                </a:path>
              </a:pathLst>
            </a:custGeom>
            <a:solidFill>
              <a:srgbClr val="6CB33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3044951" y="3305555"/>
              <a:ext cx="306705" cy="182880"/>
            </a:xfrm>
            <a:custGeom>
              <a:avLst/>
              <a:gdLst/>
              <a:ahLst/>
              <a:cxnLst/>
              <a:rect l="l" t="t" r="r" b="b"/>
              <a:pathLst>
                <a:path w="306704" h="182879">
                  <a:moveTo>
                    <a:pt x="0" y="182879"/>
                  </a:moveTo>
                  <a:lnTo>
                    <a:pt x="306324" y="182879"/>
                  </a:lnTo>
                  <a:lnTo>
                    <a:pt x="306324" y="0"/>
                  </a:lnTo>
                  <a:lnTo>
                    <a:pt x="0" y="0"/>
                  </a:lnTo>
                  <a:lnTo>
                    <a:pt x="0" y="182879"/>
                  </a:lnTo>
                  <a:close/>
                </a:path>
              </a:pathLst>
            </a:custGeom>
            <a:ln w="3175">
              <a:solidFill>
                <a:srgbClr val="387B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3" name="object 113"/>
          <p:cNvSpPr txBox="1"/>
          <p:nvPr/>
        </p:nvSpPr>
        <p:spPr>
          <a:xfrm>
            <a:off x="3141852" y="3357605"/>
            <a:ext cx="113664" cy="857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665"/>
              </a:lnSpc>
            </a:pPr>
            <a:r>
              <a:rPr sz="600" spc="-5" dirty="0">
                <a:solidFill>
                  <a:srgbClr val="FFFFFF"/>
                </a:solidFill>
                <a:latin typeface="Arial MT"/>
                <a:cs typeface="Arial MT"/>
              </a:rPr>
              <a:t>VM</a:t>
            </a:r>
            <a:endParaRPr sz="600">
              <a:latin typeface="Arial MT"/>
              <a:cs typeface="Arial MT"/>
            </a:endParaRPr>
          </a:p>
        </p:txBody>
      </p:sp>
      <p:grpSp>
        <p:nvGrpSpPr>
          <p:cNvPr id="114" name="object 114"/>
          <p:cNvGrpSpPr/>
          <p:nvPr/>
        </p:nvGrpSpPr>
        <p:grpSpPr>
          <a:xfrm>
            <a:off x="3002216" y="3268916"/>
            <a:ext cx="1414780" cy="250190"/>
            <a:chOff x="3002216" y="3268916"/>
            <a:chExt cx="1414780" cy="250190"/>
          </a:xfrm>
        </p:grpSpPr>
        <p:sp>
          <p:nvSpPr>
            <p:cNvPr id="115" name="object 115"/>
            <p:cNvSpPr/>
            <p:nvPr/>
          </p:nvSpPr>
          <p:spPr>
            <a:xfrm>
              <a:off x="3003804" y="3270503"/>
              <a:ext cx="306705" cy="184785"/>
            </a:xfrm>
            <a:custGeom>
              <a:avLst/>
              <a:gdLst/>
              <a:ahLst/>
              <a:cxnLst/>
              <a:rect l="l" t="t" r="r" b="b"/>
              <a:pathLst>
                <a:path w="306704" h="184785">
                  <a:moveTo>
                    <a:pt x="306323" y="0"/>
                  </a:moveTo>
                  <a:lnTo>
                    <a:pt x="0" y="0"/>
                  </a:lnTo>
                  <a:lnTo>
                    <a:pt x="0" y="184403"/>
                  </a:lnTo>
                  <a:lnTo>
                    <a:pt x="306323" y="184403"/>
                  </a:lnTo>
                  <a:lnTo>
                    <a:pt x="306323" y="0"/>
                  </a:lnTo>
                  <a:close/>
                </a:path>
              </a:pathLst>
            </a:custGeom>
            <a:solidFill>
              <a:srgbClr val="6CB33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6"/>
            <p:cNvSpPr/>
            <p:nvPr/>
          </p:nvSpPr>
          <p:spPr>
            <a:xfrm>
              <a:off x="3003804" y="3270503"/>
              <a:ext cx="306705" cy="184785"/>
            </a:xfrm>
            <a:custGeom>
              <a:avLst/>
              <a:gdLst/>
              <a:ahLst/>
              <a:cxnLst/>
              <a:rect l="l" t="t" r="r" b="b"/>
              <a:pathLst>
                <a:path w="306704" h="184785">
                  <a:moveTo>
                    <a:pt x="0" y="184403"/>
                  </a:moveTo>
                  <a:lnTo>
                    <a:pt x="306323" y="184403"/>
                  </a:lnTo>
                  <a:lnTo>
                    <a:pt x="306323" y="0"/>
                  </a:lnTo>
                  <a:lnTo>
                    <a:pt x="0" y="0"/>
                  </a:lnTo>
                  <a:lnTo>
                    <a:pt x="0" y="184403"/>
                  </a:lnTo>
                  <a:close/>
                </a:path>
              </a:pathLst>
            </a:custGeom>
            <a:ln w="3175">
              <a:solidFill>
                <a:srgbClr val="387B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7"/>
            <p:cNvSpPr/>
            <p:nvPr/>
          </p:nvSpPr>
          <p:spPr>
            <a:xfrm>
              <a:off x="4108704" y="3334511"/>
              <a:ext cx="306705" cy="182880"/>
            </a:xfrm>
            <a:custGeom>
              <a:avLst/>
              <a:gdLst/>
              <a:ahLst/>
              <a:cxnLst/>
              <a:rect l="l" t="t" r="r" b="b"/>
              <a:pathLst>
                <a:path w="306704" h="182879">
                  <a:moveTo>
                    <a:pt x="306324" y="0"/>
                  </a:moveTo>
                  <a:lnTo>
                    <a:pt x="0" y="0"/>
                  </a:lnTo>
                  <a:lnTo>
                    <a:pt x="0" y="182879"/>
                  </a:lnTo>
                  <a:lnTo>
                    <a:pt x="306324" y="182879"/>
                  </a:lnTo>
                  <a:lnTo>
                    <a:pt x="306324" y="0"/>
                  </a:lnTo>
                  <a:close/>
                </a:path>
              </a:pathLst>
            </a:custGeom>
            <a:solidFill>
              <a:srgbClr val="6CB33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/>
            <p:cNvSpPr/>
            <p:nvPr/>
          </p:nvSpPr>
          <p:spPr>
            <a:xfrm>
              <a:off x="4108704" y="3334511"/>
              <a:ext cx="306705" cy="182880"/>
            </a:xfrm>
            <a:custGeom>
              <a:avLst/>
              <a:gdLst/>
              <a:ahLst/>
              <a:cxnLst/>
              <a:rect l="l" t="t" r="r" b="b"/>
              <a:pathLst>
                <a:path w="306704" h="182879">
                  <a:moveTo>
                    <a:pt x="0" y="182879"/>
                  </a:moveTo>
                  <a:lnTo>
                    <a:pt x="306324" y="182879"/>
                  </a:lnTo>
                  <a:lnTo>
                    <a:pt x="306324" y="0"/>
                  </a:lnTo>
                  <a:lnTo>
                    <a:pt x="0" y="0"/>
                  </a:lnTo>
                  <a:lnTo>
                    <a:pt x="0" y="182879"/>
                  </a:lnTo>
                  <a:close/>
                </a:path>
              </a:pathLst>
            </a:custGeom>
            <a:ln w="3175">
              <a:solidFill>
                <a:srgbClr val="387B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9" name="object 119"/>
          <p:cNvSpPr/>
          <p:nvPr/>
        </p:nvSpPr>
        <p:spPr>
          <a:xfrm>
            <a:off x="4706111" y="3153155"/>
            <a:ext cx="100965" cy="447040"/>
          </a:xfrm>
          <a:custGeom>
            <a:avLst/>
            <a:gdLst/>
            <a:ahLst/>
            <a:cxnLst/>
            <a:rect l="l" t="t" r="r" b="b"/>
            <a:pathLst>
              <a:path w="100964" h="447039">
                <a:moveTo>
                  <a:pt x="0" y="446531"/>
                </a:moveTo>
                <a:lnTo>
                  <a:pt x="39129" y="445865"/>
                </a:lnTo>
                <a:lnTo>
                  <a:pt x="71104" y="444055"/>
                </a:lnTo>
                <a:lnTo>
                  <a:pt x="92672" y="441388"/>
                </a:lnTo>
                <a:lnTo>
                  <a:pt x="100584" y="438149"/>
                </a:lnTo>
                <a:lnTo>
                  <a:pt x="100584" y="8381"/>
                </a:lnTo>
                <a:lnTo>
                  <a:pt x="92672" y="5143"/>
                </a:lnTo>
                <a:lnTo>
                  <a:pt x="71104" y="2476"/>
                </a:lnTo>
                <a:lnTo>
                  <a:pt x="39129" y="666"/>
                </a:lnTo>
                <a:lnTo>
                  <a:pt x="0" y="0"/>
                </a:lnTo>
              </a:path>
            </a:pathLst>
          </a:custGeom>
          <a:ln w="9144">
            <a:solidFill>
              <a:srgbClr val="7E7E7E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 txBox="1"/>
          <p:nvPr/>
        </p:nvSpPr>
        <p:spPr>
          <a:xfrm>
            <a:off x="4902200" y="3244342"/>
            <a:ext cx="457200" cy="257810"/>
          </a:xfrm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125095" marR="5080" indent="-113030">
              <a:lnSpc>
                <a:spcPts val="860"/>
              </a:lnSpc>
              <a:spcBef>
                <a:spcPts val="215"/>
              </a:spcBef>
            </a:pPr>
            <a:r>
              <a:rPr sz="800" i="1" spc="5" dirty="0">
                <a:solidFill>
                  <a:srgbClr val="A6A6A6"/>
                </a:solidFill>
                <a:latin typeface="Arial"/>
                <a:cs typeface="Arial"/>
              </a:rPr>
              <a:t>W</a:t>
            </a:r>
            <a:r>
              <a:rPr sz="800" i="1" spc="-5" dirty="0">
                <a:solidFill>
                  <a:srgbClr val="A6A6A6"/>
                </a:solidFill>
                <a:latin typeface="Arial"/>
                <a:cs typeface="Arial"/>
              </a:rPr>
              <a:t>or</a:t>
            </a:r>
            <a:r>
              <a:rPr sz="800" i="1" dirty="0">
                <a:solidFill>
                  <a:srgbClr val="A6A6A6"/>
                </a:solidFill>
                <a:latin typeface="Arial"/>
                <a:cs typeface="Arial"/>
              </a:rPr>
              <a:t>klo</a:t>
            </a:r>
            <a:r>
              <a:rPr sz="800" i="1" spc="-5" dirty="0">
                <a:solidFill>
                  <a:srgbClr val="A6A6A6"/>
                </a:solidFill>
                <a:latin typeface="Arial"/>
                <a:cs typeface="Arial"/>
              </a:rPr>
              <a:t>a</a:t>
            </a:r>
            <a:r>
              <a:rPr sz="800" i="1" dirty="0">
                <a:solidFill>
                  <a:srgbClr val="A6A6A6"/>
                </a:solidFill>
                <a:latin typeface="Arial"/>
                <a:cs typeface="Arial"/>
              </a:rPr>
              <a:t>d  VMs</a:t>
            </a:r>
            <a:endParaRPr sz="800">
              <a:latin typeface="Arial"/>
              <a:cs typeface="Arial"/>
            </a:endParaRPr>
          </a:p>
        </p:txBody>
      </p:sp>
      <p:sp>
        <p:nvSpPr>
          <p:cNvPr id="121" name="object 121"/>
          <p:cNvSpPr txBox="1"/>
          <p:nvPr/>
        </p:nvSpPr>
        <p:spPr>
          <a:xfrm>
            <a:off x="591108" y="4184395"/>
            <a:ext cx="1029969" cy="314960"/>
          </a:xfrm>
          <a:prstGeom prst="rect">
            <a:avLst/>
          </a:prstGeom>
        </p:spPr>
        <p:txBody>
          <a:bodyPr vert="horz" wrap="square" lIns="0" tIns="29209" rIns="0" bIns="0" rtlCol="0">
            <a:spAutoFit/>
          </a:bodyPr>
          <a:lstStyle/>
          <a:p>
            <a:pPr marL="12700" marR="5080" indent="133985">
              <a:lnSpc>
                <a:spcPts val="1080"/>
              </a:lnSpc>
              <a:spcBef>
                <a:spcPts val="229"/>
              </a:spcBef>
            </a:pPr>
            <a:r>
              <a:rPr sz="1000" i="1" spc="-10" dirty="0">
                <a:solidFill>
                  <a:srgbClr val="A6A6A6"/>
                </a:solidFill>
                <a:latin typeface="Arial"/>
                <a:cs typeface="Arial"/>
              </a:rPr>
              <a:t>Management </a:t>
            </a:r>
            <a:r>
              <a:rPr sz="1000" i="1" spc="-5" dirty="0">
                <a:solidFill>
                  <a:srgbClr val="A6A6A6"/>
                </a:solidFill>
                <a:latin typeface="Arial"/>
                <a:cs typeface="Arial"/>
              </a:rPr>
              <a:t> </a:t>
            </a:r>
            <a:r>
              <a:rPr sz="1000" i="1" spc="10" dirty="0">
                <a:solidFill>
                  <a:srgbClr val="A6A6A6"/>
                </a:solidFill>
                <a:latin typeface="Arial"/>
                <a:cs typeface="Arial"/>
              </a:rPr>
              <a:t>W</a:t>
            </a:r>
            <a:r>
              <a:rPr sz="1000" i="1" spc="-5" dirty="0">
                <a:solidFill>
                  <a:srgbClr val="A6A6A6"/>
                </a:solidFill>
                <a:latin typeface="Arial"/>
                <a:cs typeface="Arial"/>
              </a:rPr>
              <a:t>or</a:t>
            </a:r>
            <a:r>
              <a:rPr sz="1000" i="1" dirty="0">
                <a:solidFill>
                  <a:srgbClr val="A6A6A6"/>
                </a:solidFill>
                <a:latin typeface="Arial"/>
                <a:cs typeface="Arial"/>
              </a:rPr>
              <a:t>k</a:t>
            </a:r>
            <a:r>
              <a:rPr sz="1000" i="1" spc="-10" dirty="0">
                <a:solidFill>
                  <a:srgbClr val="A6A6A6"/>
                </a:solidFill>
                <a:latin typeface="Arial"/>
                <a:cs typeface="Arial"/>
              </a:rPr>
              <a:t>l</a:t>
            </a:r>
            <a:r>
              <a:rPr sz="1000" i="1" spc="-5" dirty="0">
                <a:solidFill>
                  <a:srgbClr val="A6A6A6"/>
                </a:solidFill>
                <a:latin typeface="Arial"/>
                <a:cs typeface="Arial"/>
              </a:rPr>
              <a:t>o</a:t>
            </a:r>
            <a:r>
              <a:rPr sz="1000" i="1" spc="-10" dirty="0">
                <a:solidFill>
                  <a:srgbClr val="A6A6A6"/>
                </a:solidFill>
                <a:latin typeface="Arial"/>
                <a:cs typeface="Arial"/>
              </a:rPr>
              <a:t>a</a:t>
            </a:r>
            <a:r>
              <a:rPr sz="1000" i="1" spc="-5" dirty="0">
                <a:solidFill>
                  <a:srgbClr val="A6A6A6"/>
                </a:solidFill>
                <a:latin typeface="Arial"/>
                <a:cs typeface="Arial"/>
              </a:rPr>
              <a:t>d</a:t>
            </a:r>
            <a:r>
              <a:rPr sz="1000" i="1" spc="-20" dirty="0">
                <a:solidFill>
                  <a:srgbClr val="A6A6A6"/>
                </a:solidFill>
                <a:latin typeface="Arial"/>
                <a:cs typeface="Arial"/>
              </a:rPr>
              <a:t> </a:t>
            </a:r>
            <a:r>
              <a:rPr sz="1000" i="1" spc="-5" dirty="0">
                <a:solidFill>
                  <a:srgbClr val="A6A6A6"/>
                </a:solidFill>
                <a:latin typeface="Arial"/>
                <a:cs typeface="Arial"/>
              </a:rPr>
              <a:t>Dom</a:t>
            </a:r>
            <a:r>
              <a:rPr sz="1000" i="1" spc="-10" dirty="0">
                <a:solidFill>
                  <a:srgbClr val="A6A6A6"/>
                </a:solidFill>
                <a:latin typeface="Arial"/>
                <a:cs typeface="Arial"/>
              </a:rPr>
              <a:t>ai</a:t>
            </a:r>
            <a:r>
              <a:rPr sz="1000" i="1" spc="-5" dirty="0">
                <a:solidFill>
                  <a:srgbClr val="A6A6A6"/>
                </a:solidFill>
                <a:latin typeface="Arial"/>
                <a:cs typeface="Arial"/>
              </a:rPr>
              <a:t>n</a:t>
            </a:r>
            <a:endParaRPr sz="1000">
              <a:latin typeface="Arial"/>
              <a:cs typeface="Arial"/>
            </a:endParaRPr>
          </a:p>
        </p:txBody>
      </p:sp>
      <p:sp>
        <p:nvSpPr>
          <p:cNvPr id="122" name="object 122"/>
          <p:cNvSpPr txBox="1"/>
          <p:nvPr/>
        </p:nvSpPr>
        <p:spPr>
          <a:xfrm>
            <a:off x="4206240" y="3387195"/>
            <a:ext cx="113664" cy="857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665"/>
              </a:lnSpc>
            </a:pPr>
            <a:r>
              <a:rPr sz="600" spc="-5" dirty="0">
                <a:solidFill>
                  <a:srgbClr val="FFFFFF"/>
                </a:solidFill>
                <a:latin typeface="Arial MT"/>
                <a:cs typeface="Arial MT"/>
              </a:rPr>
              <a:t>VM</a:t>
            </a:r>
            <a:endParaRPr sz="600">
              <a:latin typeface="Arial MT"/>
              <a:cs typeface="Arial MT"/>
            </a:endParaRPr>
          </a:p>
        </p:txBody>
      </p:sp>
      <p:grpSp>
        <p:nvGrpSpPr>
          <p:cNvPr id="123" name="object 123"/>
          <p:cNvGrpSpPr/>
          <p:nvPr/>
        </p:nvGrpSpPr>
        <p:grpSpPr>
          <a:xfrm>
            <a:off x="4065968" y="3305492"/>
            <a:ext cx="309880" cy="187960"/>
            <a:chOff x="4065968" y="3305492"/>
            <a:chExt cx="309880" cy="187960"/>
          </a:xfrm>
        </p:grpSpPr>
        <p:sp>
          <p:nvSpPr>
            <p:cNvPr id="124" name="object 124"/>
            <p:cNvSpPr/>
            <p:nvPr/>
          </p:nvSpPr>
          <p:spPr>
            <a:xfrm>
              <a:off x="4067555" y="3307079"/>
              <a:ext cx="306705" cy="184785"/>
            </a:xfrm>
            <a:custGeom>
              <a:avLst/>
              <a:gdLst/>
              <a:ahLst/>
              <a:cxnLst/>
              <a:rect l="l" t="t" r="r" b="b"/>
              <a:pathLst>
                <a:path w="306704" h="184785">
                  <a:moveTo>
                    <a:pt x="306324" y="0"/>
                  </a:moveTo>
                  <a:lnTo>
                    <a:pt x="0" y="0"/>
                  </a:lnTo>
                  <a:lnTo>
                    <a:pt x="0" y="184403"/>
                  </a:lnTo>
                  <a:lnTo>
                    <a:pt x="306324" y="184403"/>
                  </a:lnTo>
                  <a:lnTo>
                    <a:pt x="306324" y="0"/>
                  </a:lnTo>
                  <a:close/>
                </a:path>
              </a:pathLst>
            </a:custGeom>
            <a:solidFill>
              <a:srgbClr val="6CB33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125"/>
            <p:cNvSpPr/>
            <p:nvPr/>
          </p:nvSpPr>
          <p:spPr>
            <a:xfrm>
              <a:off x="4067555" y="3307079"/>
              <a:ext cx="306705" cy="184785"/>
            </a:xfrm>
            <a:custGeom>
              <a:avLst/>
              <a:gdLst/>
              <a:ahLst/>
              <a:cxnLst/>
              <a:rect l="l" t="t" r="r" b="b"/>
              <a:pathLst>
                <a:path w="306704" h="184785">
                  <a:moveTo>
                    <a:pt x="0" y="184403"/>
                  </a:moveTo>
                  <a:lnTo>
                    <a:pt x="306324" y="184403"/>
                  </a:lnTo>
                  <a:lnTo>
                    <a:pt x="306324" y="0"/>
                  </a:lnTo>
                  <a:lnTo>
                    <a:pt x="0" y="0"/>
                  </a:lnTo>
                  <a:lnTo>
                    <a:pt x="0" y="184403"/>
                  </a:lnTo>
                  <a:close/>
                </a:path>
              </a:pathLst>
            </a:custGeom>
            <a:ln w="3175">
              <a:solidFill>
                <a:srgbClr val="387B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6" name="object 126"/>
          <p:cNvSpPr txBox="1"/>
          <p:nvPr/>
        </p:nvSpPr>
        <p:spPr>
          <a:xfrm>
            <a:off x="4165091" y="3359487"/>
            <a:ext cx="113664" cy="857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665"/>
              </a:lnSpc>
            </a:pPr>
            <a:r>
              <a:rPr sz="600" spc="-10" dirty="0">
                <a:solidFill>
                  <a:srgbClr val="FFFFFF"/>
                </a:solidFill>
                <a:latin typeface="Arial MT"/>
                <a:cs typeface="Arial MT"/>
              </a:rPr>
              <a:t>VM</a:t>
            </a:r>
            <a:endParaRPr sz="600">
              <a:latin typeface="Arial MT"/>
              <a:cs typeface="Arial MT"/>
            </a:endParaRPr>
          </a:p>
        </p:txBody>
      </p:sp>
      <p:grpSp>
        <p:nvGrpSpPr>
          <p:cNvPr id="127" name="object 127"/>
          <p:cNvGrpSpPr/>
          <p:nvPr/>
        </p:nvGrpSpPr>
        <p:grpSpPr>
          <a:xfrm>
            <a:off x="4026408" y="3272028"/>
            <a:ext cx="309880" cy="186055"/>
            <a:chOff x="4026408" y="3272028"/>
            <a:chExt cx="309880" cy="186055"/>
          </a:xfrm>
        </p:grpSpPr>
        <p:sp>
          <p:nvSpPr>
            <p:cNvPr id="128" name="object 128"/>
            <p:cNvSpPr/>
            <p:nvPr/>
          </p:nvSpPr>
          <p:spPr>
            <a:xfrm>
              <a:off x="4027932" y="3273552"/>
              <a:ext cx="306705" cy="182880"/>
            </a:xfrm>
            <a:custGeom>
              <a:avLst/>
              <a:gdLst/>
              <a:ahLst/>
              <a:cxnLst/>
              <a:rect l="l" t="t" r="r" b="b"/>
              <a:pathLst>
                <a:path w="306704" h="182879">
                  <a:moveTo>
                    <a:pt x="306324" y="0"/>
                  </a:moveTo>
                  <a:lnTo>
                    <a:pt x="0" y="0"/>
                  </a:lnTo>
                  <a:lnTo>
                    <a:pt x="0" y="182879"/>
                  </a:lnTo>
                  <a:lnTo>
                    <a:pt x="306324" y="182879"/>
                  </a:lnTo>
                  <a:lnTo>
                    <a:pt x="306324" y="0"/>
                  </a:lnTo>
                  <a:close/>
                </a:path>
              </a:pathLst>
            </a:custGeom>
            <a:solidFill>
              <a:srgbClr val="6CB33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29"/>
            <p:cNvSpPr/>
            <p:nvPr/>
          </p:nvSpPr>
          <p:spPr>
            <a:xfrm>
              <a:off x="4027932" y="3273552"/>
              <a:ext cx="306705" cy="182880"/>
            </a:xfrm>
            <a:custGeom>
              <a:avLst/>
              <a:gdLst/>
              <a:ahLst/>
              <a:cxnLst/>
              <a:rect l="l" t="t" r="r" b="b"/>
              <a:pathLst>
                <a:path w="306704" h="182879">
                  <a:moveTo>
                    <a:pt x="0" y="182879"/>
                  </a:moveTo>
                  <a:lnTo>
                    <a:pt x="306324" y="182879"/>
                  </a:lnTo>
                  <a:lnTo>
                    <a:pt x="306324" y="0"/>
                  </a:lnTo>
                  <a:lnTo>
                    <a:pt x="0" y="0"/>
                  </a:lnTo>
                  <a:lnTo>
                    <a:pt x="0" y="182879"/>
                  </a:lnTo>
                  <a:close/>
                </a:path>
              </a:pathLst>
            </a:custGeom>
            <a:ln w="3175">
              <a:solidFill>
                <a:srgbClr val="387B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0" name="object 130"/>
          <p:cNvSpPr txBox="1"/>
          <p:nvPr/>
        </p:nvSpPr>
        <p:spPr>
          <a:xfrm>
            <a:off x="1900427" y="3159251"/>
            <a:ext cx="2647315" cy="434340"/>
          </a:xfrm>
          <a:prstGeom prst="rect">
            <a:avLst/>
          </a:prstGeom>
          <a:ln w="12192">
            <a:solidFill>
              <a:srgbClr val="2A5D20"/>
            </a:solidFill>
          </a:ln>
        </p:spPr>
        <p:txBody>
          <a:bodyPr vert="horz" wrap="square" lIns="0" tIns="571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5"/>
              </a:spcBef>
            </a:pPr>
            <a:endParaRPr sz="1100">
              <a:latin typeface="Times New Roman"/>
              <a:cs typeface="Times New Roman"/>
            </a:endParaRPr>
          </a:p>
          <a:p>
            <a:pPr marL="224790">
              <a:lnSpc>
                <a:spcPct val="100000"/>
              </a:lnSpc>
              <a:tabLst>
                <a:tab pos="729615" algn="l"/>
                <a:tab pos="1200785" algn="l"/>
                <a:tab pos="1713230" algn="l"/>
                <a:tab pos="2223770" algn="l"/>
              </a:tabLst>
            </a:pPr>
            <a:r>
              <a:rPr sz="900" spc="-7" baseline="18518" dirty="0">
                <a:solidFill>
                  <a:srgbClr val="FFFFFF"/>
                </a:solidFill>
                <a:latin typeface="Arial MT"/>
                <a:cs typeface="Arial MT"/>
              </a:rPr>
              <a:t>VM	</a:t>
            </a:r>
            <a:r>
              <a:rPr sz="900" spc="-7" baseline="9259" dirty="0">
                <a:solidFill>
                  <a:srgbClr val="FFFFFF"/>
                </a:solidFill>
                <a:latin typeface="Arial MT"/>
                <a:cs typeface="Arial MT"/>
              </a:rPr>
              <a:t>VM	</a:t>
            </a:r>
            <a:r>
              <a:rPr sz="900" spc="-7" baseline="4629" dirty="0">
                <a:solidFill>
                  <a:srgbClr val="FFFFFF"/>
                </a:solidFill>
                <a:latin typeface="Arial MT"/>
                <a:cs typeface="Arial MT"/>
              </a:rPr>
              <a:t>VM	</a:t>
            </a:r>
            <a:r>
              <a:rPr sz="600" spc="-5" dirty="0">
                <a:solidFill>
                  <a:srgbClr val="FFFFFF"/>
                </a:solidFill>
                <a:latin typeface="Arial MT"/>
                <a:cs typeface="Arial MT"/>
              </a:rPr>
              <a:t>VM	</a:t>
            </a:r>
            <a:r>
              <a:rPr sz="900" spc="-7" baseline="4629" dirty="0">
                <a:solidFill>
                  <a:srgbClr val="FFFFFF"/>
                </a:solidFill>
                <a:latin typeface="Arial MT"/>
                <a:cs typeface="Arial MT"/>
              </a:rPr>
              <a:t>VM</a:t>
            </a:r>
            <a:endParaRPr sz="900" baseline="4629">
              <a:latin typeface="Arial MT"/>
              <a:cs typeface="Arial MT"/>
            </a:endParaRPr>
          </a:p>
        </p:txBody>
      </p:sp>
      <p:sp>
        <p:nvSpPr>
          <p:cNvPr id="131" name="object 131"/>
          <p:cNvSpPr/>
          <p:nvPr/>
        </p:nvSpPr>
        <p:spPr>
          <a:xfrm>
            <a:off x="1665731" y="2932175"/>
            <a:ext cx="140335" cy="3061970"/>
          </a:xfrm>
          <a:custGeom>
            <a:avLst/>
            <a:gdLst/>
            <a:ahLst/>
            <a:cxnLst/>
            <a:rect l="l" t="t" r="r" b="b"/>
            <a:pathLst>
              <a:path w="140335" h="3061970">
                <a:moveTo>
                  <a:pt x="140207" y="3061716"/>
                </a:moveTo>
                <a:lnTo>
                  <a:pt x="85617" y="3060801"/>
                </a:lnTo>
                <a:lnTo>
                  <a:pt x="41052" y="3058302"/>
                </a:lnTo>
                <a:lnTo>
                  <a:pt x="11013" y="3054590"/>
                </a:lnTo>
                <a:lnTo>
                  <a:pt x="0" y="3050032"/>
                </a:lnTo>
                <a:lnTo>
                  <a:pt x="0" y="11684"/>
                </a:lnTo>
                <a:lnTo>
                  <a:pt x="11013" y="7125"/>
                </a:lnTo>
                <a:lnTo>
                  <a:pt x="41052" y="3413"/>
                </a:lnTo>
                <a:lnTo>
                  <a:pt x="85617" y="914"/>
                </a:lnTo>
                <a:lnTo>
                  <a:pt x="140207" y="0"/>
                </a:lnTo>
              </a:path>
            </a:pathLst>
          </a:custGeom>
          <a:ln w="9144">
            <a:solidFill>
              <a:srgbClr val="A6A6A6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 txBox="1">
            <a:spLocks noGrp="1"/>
          </p:cNvSpPr>
          <p:nvPr>
            <p:ph type="title"/>
          </p:nvPr>
        </p:nvSpPr>
        <p:spPr>
          <a:xfrm>
            <a:off x="596900" y="633537"/>
            <a:ext cx="5130800" cy="826769"/>
          </a:xfrm>
          <a:prstGeom prst="rect">
            <a:avLst/>
          </a:prstGeom>
        </p:spPr>
        <p:txBody>
          <a:bodyPr vert="horz" wrap="square" lIns="0" tIns="730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75"/>
              </a:spcBef>
            </a:pPr>
            <a:r>
              <a:rPr spc="-5" dirty="0"/>
              <a:t>Consolidated</a:t>
            </a:r>
            <a:r>
              <a:rPr spc="-75" dirty="0"/>
              <a:t> </a:t>
            </a:r>
            <a:r>
              <a:rPr spc="-5" dirty="0"/>
              <a:t>Architecture</a:t>
            </a:r>
          </a:p>
          <a:p>
            <a:pPr marL="12700">
              <a:lnSpc>
                <a:spcPct val="100000"/>
              </a:lnSpc>
              <a:spcBef>
                <a:spcPts val="315"/>
              </a:spcBef>
            </a:pPr>
            <a:r>
              <a:rPr sz="1800" b="0" spc="-10" dirty="0">
                <a:solidFill>
                  <a:srgbClr val="706F74"/>
                </a:solidFill>
                <a:latin typeface="Arial MT"/>
                <a:cs typeface="Arial MT"/>
              </a:rPr>
              <a:t>VMware</a:t>
            </a:r>
            <a:r>
              <a:rPr sz="1800" b="0" spc="45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1800" b="0" spc="-10" dirty="0">
                <a:solidFill>
                  <a:srgbClr val="706F74"/>
                </a:solidFill>
                <a:latin typeface="Arial MT"/>
                <a:cs typeface="Arial MT"/>
              </a:rPr>
              <a:t>Cloud</a:t>
            </a:r>
            <a:r>
              <a:rPr sz="1800" b="0" spc="10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1800" b="0" spc="-5" dirty="0">
                <a:solidFill>
                  <a:srgbClr val="706F74"/>
                </a:solidFill>
                <a:latin typeface="Arial MT"/>
                <a:cs typeface="Arial MT"/>
              </a:rPr>
              <a:t>Foundation</a:t>
            </a:r>
            <a:r>
              <a:rPr sz="1800" b="0" spc="-85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1800" b="0" spc="-5" dirty="0">
                <a:solidFill>
                  <a:srgbClr val="706F74"/>
                </a:solidFill>
                <a:latin typeface="Arial MT"/>
                <a:cs typeface="Arial MT"/>
              </a:rPr>
              <a:t>Architecture</a:t>
            </a:r>
            <a:r>
              <a:rPr sz="1800" b="0" spc="5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1800" b="0" spc="-10" dirty="0">
                <a:solidFill>
                  <a:srgbClr val="706F74"/>
                </a:solidFill>
                <a:latin typeface="Arial MT"/>
                <a:cs typeface="Arial MT"/>
              </a:rPr>
              <a:t>Deep</a:t>
            </a:r>
            <a:r>
              <a:rPr sz="1800" b="0" spc="10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1800" b="0" spc="-5" dirty="0">
                <a:solidFill>
                  <a:srgbClr val="706F74"/>
                </a:solidFill>
                <a:latin typeface="Arial MT"/>
                <a:cs typeface="Arial MT"/>
              </a:rPr>
              <a:t>Dive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133" name="object 133"/>
          <p:cNvSpPr txBox="1"/>
          <p:nvPr/>
        </p:nvSpPr>
        <p:spPr>
          <a:xfrm>
            <a:off x="6414896" y="1540934"/>
            <a:ext cx="5080000" cy="4162425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70"/>
              </a:spcBef>
              <a:buClr>
                <a:srgbClr val="AAA9AC"/>
              </a:buClr>
              <a:buSzPct val="90000"/>
              <a:buChar char="•"/>
              <a:tabLst>
                <a:tab pos="240665" algn="l"/>
                <a:tab pos="241300" algn="l"/>
              </a:tabLst>
            </a:pPr>
            <a:r>
              <a:rPr sz="2000" spc="-30" dirty="0">
                <a:solidFill>
                  <a:srgbClr val="706F74"/>
                </a:solidFill>
                <a:latin typeface="Arial MT"/>
                <a:cs typeface="Arial MT"/>
              </a:rPr>
              <a:t>Targets</a:t>
            </a:r>
            <a:r>
              <a:rPr sz="2000" spc="-60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706F74"/>
                </a:solidFill>
                <a:latin typeface="Arial MT"/>
                <a:cs typeface="Arial MT"/>
              </a:rPr>
              <a:t>small</a:t>
            </a:r>
            <a:r>
              <a:rPr sz="2000" spc="-40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706F74"/>
                </a:solidFill>
                <a:latin typeface="Arial MT"/>
                <a:cs typeface="Arial MT"/>
              </a:rPr>
              <a:t>deployments</a:t>
            </a:r>
            <a:endParaRPr sz="2000">
              <a:latin typeface="Arial MT"/>
              <a:cs typeface="Arial MT"/>
            </a:endParaRPr>
          </a:p>
          <a:p>
            <a:pPr marL="515620" lvl="1" indent="-228600">
              <a:lnSpc>
                <a:spcPct val="100000"/>
              </a:lnSpc>
              <a:spcBef>
                <a:spcPts val="600"/>
              </a:spcBef>
              <a:buClr>
                <a:srgbClr val="AAA9AC"/>
              </a:buClr>
              <a:buSzPct val="88888"/>
              <a:buChar char="–"/>
              <a:tabLst>
                <a:tab pos="515620" algn="l"/>
              </a:tabLst>
            </a:pPr>
            <a:r>
              <a:rPr sz="1800" spc="-5" dirty="0">
                <a:solidFill>
                  <a:srgbClr val="706F74"/>
                </a:solidFill>
                <a:latin typeface="Arial MT"/>
                <a:cs typeface="Arial MT"/>
              </a:rPr>
              <a:t>Minimum</a:t>
            </a:r>
            <a:r>
              <a:rPr sz="1800" dirty="0">
                <a:solidFill>
                  <a:srgbClr val="706F74"/>
                </a:solidFill>
                <a:latin typeface="Arial MT"/>
                <a:cs typeface="Arial MT"/>
              </a:rPr>
              <a:t> of</a:t>
            </a:r>
            <a:r>
              <a:rPr sz="1800" spc="-10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706F74"/>
                </a:solidFill>
                <a:latin typeface="Arial MT"/>
                <a:cs typeface="Arial MT"/>
              </a:rPr>
              <a:t>4</a:t>
            </a:r>
            <a:r>
              <a:rPr sz="1800" spc="-10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706F74"/>
                </a:solidFill>
                <a:latin typeface="Arial MT"/>
                <a:cs typeface="Arial MT"/>
              </a:rPr>
              <a:t>nodes, maximum</a:t>
            </a:r>
            <a:r>
              <a:rPr sz="1800" spc="20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06F74"/>
                </a:solidFill>
                <a:latin typeface="Arial MT"/>
                <a:cs typeface="Arial MT"/>
              </a:rPr>
              <a:t>of</a:t>
            </a:r>
            <a:r>
              <a:rPr sz="1800" spc="-5" dirty="0">
                <a:solidFill>
                  <a:srgbClr val="706F74"/>
                </a:solidFill>
                <a:latin typeface="Arial MT"/>
                <a:cs typeface="Arial MT"/>
              </a:rPr>
              <a:t> 32-nodes</a:t>
            </a:r>
            <a:endParaRPr sz="1800">
              <a:latin typeface="Arial MT"/>
              <a:cs typeface="Arial MT"/>
            </a:endParaRPr>
          </a:p>
          <a:p>
            <a:pPr marL="241300" marR="5080" indent="-228600">
              <a:lnSpc>
                <a:spcPts val="2160"/>
              </a:lnSpc>
              <a:spcBef>
                <a:spcPts val="1225"/>
              </a:spcBef>
              <a:buClr>
                <a:srgbClr val="AAA9AC"/>
              </a:buClr>
              <a:buSzPct val="90000"/>
              <a:buChar char="•"/>
              <a:tabLst>
                <a:tab pos="240665" algn="l"/>
                <a:tab pos="241300" algn="l"/>
              </a:tabLst>
            </a:pPr>
            <a:r>
              <a:rPr sz="2000" spc="-5" dirty="0">
                <a:solidFill>
                  <a:srgbClr val="706F74"/>
                </a:solidFill>
                <a:latin typeface="Arial MT"/>
                <a:cs typeface="Arial MT"/>
              </a:rPr>
              <a:t>Infrastructure </a:t>
            </a:r>
            <a:r>
              <a:rPr sz="2000" dirty="0">
                <a:solidFill>
                  <a:srgbClr val="706F74"/>
                </a:solidFill>
                <a:latin typeface="Arial MT"/>
                <a:cs typeface="Arial MT"/>
              </a:rPr>
              <a:t>and workload VMs run </a:t>
            </a:r>
            <a:r>
              <a:rPr sz="2000" spc="5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706F74"/>
                </a:solidFill>
                <a:latin typeface="Arial MT"/>
                <a:cs typeface="Arial MT"/>
              </a:rPr>
              <a:t>together</a:t>
            </a:r>
            <a:r>
              <a:rPr sz="2000" spc="-50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706F74"/>
                </a:solidFill>
                <a:latin typeface="Arial MT"/>
                <a:cs typeface="Arial MT"/>
              </a:rPr>
              <a:t>on</a:t>
            </a:r>
            <a:r>
              <a:rPr sz="2000" spc="-20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706F74"/>
                </a:solidFill>
                <a:latin typeface="Arial MT"/>
                <a:cs typeface="Arial MT"/>
              </a:rPr>
              <a:t>management</a:t>
            </a:r>
            <a:r>
              <a:rPr sz="2000" spc="-50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706F74"/>
                </a:solidFill>
                <a:latin typeface="Arial MT"/>
                <a:cs typeface="Arial MT"/>
              </a:rPr>
              <a:t>workload</a:t>
            </a:r>
            <a:r>
              <a:rPr sz="2000" spc="-35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706F74"/>
                </a:solidFill>
                <a:latin typeface="Arial MT"/>
                <a:cs typeface="Arial MT"/>
              </a:rPr>
              <a:t>domain</a:t>
            </a:r>
            <a:endParaRPr sz="2000">
              <a:latin typeface="Arial MT"/>
              <a:cs typeface="Arial MT"/>
            </a:endParaRPr>
          </a:p>
          <a:p>
            <a:pPr marL="241300" marR="259715" indent="-228600">
              <a:lnSpc>
                <a:spcPts val="2160"/>
              </a:lnSpc>
              <a:spcBef>
                <a:spcPts val="1200"/>
              </a:spcBef>
              <a:buClr>
                <a:srgbClr val="AAA9AC"/>
              </a:buClr>
              <a:buSzPct val="90000"/>
              <a:buChar char="•"/>
              <a:tabLst>
                <a:tab pos="240665" algn="l"/>
                <a:tab pos="241300" algn="l"/>
              </a:tabLst>
            </a:pPr>
            <a:r>
              <a:rPr sz="2000" dirty="0">
                <a:solidFill>
                  <a:srgbClr val="706F74"/>
                </a:solidFill>
                <a:latin typeface="Arial MT"/>
                <a:cs typeface="Arial MT"/>
              </a:rPr>
              <a:t>Resource</a:t>
            </a:r>
            <a:r>
              <a:rPr sz="2000" spc="-60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706F74"/>
                </a:solidFill>
                <a:latin typeface="Arial MT"/>
                <a:cs typeface="Arial MT"/>
              </a:rPr>
              <a:t>Pools</a:t>
            </a:r>
            <a:r>
              <a:rPr sz="2000" spc="-5" dirty="0">
                <a:solidFill>
                  <a:srgbClr val="706F74"/>
                </a:solidFill>
                <a:latin typeface="Arial MT"/>
                <a:cs typeface="Arial MT"/>
              </a:rPr>
              <a:t> to</a:t>
            </a:r>
            <a:r>
              <a:rPr sz="2000" spc="-20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706F74"/>
                </a:solidFill>
                <a:latin typeface="Arial MT"/>
                <a:cs typeface="Arial MT"/>
              </a:rPr>
              <a:t>segregate</a:t>
            </a:r>
            <a:r>
              <a:rPr sz="2000" spc="-45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706F74"/>
                </a:solidFill>
                <a:latin typeface="Arial MT"/>
                <a:cs typeface="Arial MT"/>
              </a:rPr>
              <a:t>and</a:t>
            </a:r>
            <a:r>
              <a:rPr sz="2000" spc="-20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706F74"/>
                </a:solidFill>
                <a:latin typeface="Arial MT"/>
                <a:cs typeface="Arial MT"/>
              </a:rPr>
              <a:t>isolate </a:t>
            </a:r>
            <a:r>
              <a:rPr sz="2000" spc="-540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706F74"/>
                </a:solidFill>
                <a:latin typeface="Arial MT"/>
                <a:cs typeface="Arial MT"/>
              </a:rPr>
              <a:t>workload</a:t>
            </a:r>
            <a:r>
              <a:rPr sz="2000" spc="-30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706F74"/>
                </a:solidFill>
                <a:latin typeface="Arial MT"/>
                <a:cs typeface="Arial MT"/>
              </a:rPr>
              <a:t>types</a:t>
            </a:r>
            <a:endParaRPr sz="2000">
              <a:latin typeface="Arial MT"/>
              <a:cs typeface="Arial MT"/>
            </a:endParaRPr>
          </a:p>
          <a:p>
            <a:pPr marL="241300" indent="-228600">
              <a:lnSpc>
                <a:spcPts val="2280"/>
              </a:lnSpc>
              <a:spcBef>
                <a:spcPts val="930"/>
              </a:spcBef>
              <a:buClr>
                <a:srgbClr val="AAA9AC"/>
              </a:buClr>
              <a:buSzPct val="90000"/>
              <a:buChar char="•"/>
              <a:tabLst>
                <a:tab pos="240665" algn="l"/>
                <a:tab pos="241300" algn="l"/>
              </a:tabLst>
            </a:pPr>
            <a:r>
              <a:rPr sz="2000" dirty="0">
                <a:solidFill>
                  <a:srgbClr val="706F74"/>
                </a:solidFill>
                <a:latin typeface="Arial MT"/>
                <a:cs typeface="Arial MT"/>
              </a:rPr>
              <a:t>Evolve</a:t>
            </a:r>
            <a:r>
              <a:rPr sz="2000" spc="-10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706F74"/>
                </a:solidFill>
                <a:latin typeface="Arial MT"/>
                <a:cs typeface="Arial MT"/>
              </a:rPr>
              <a:t>to</a:t>
            </a:r>
            <a:r>
              <a:rPr sz="2000" spc="-25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706F74"/>
                </a:solidFill>
                <a:latin typeface="Arial MT"/>
                <a:cs typeface="Arial MT"/>
              </a:rPr>
              <a:t>standard</a:t>
            </a:r>
            <a:r>
              <a:rPr sz="2000" spc="-45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706F74"/>
                </a:solidFill>
                <a:latin typeface="Arial MT"/>
                <a:cs typeface="Arial MT"/>
              </a:rPr>
              <a:t>deployment</a:t>
            </a:r>
            <a:r>
              <a:rPr sz="2000" spc="-40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706F74"/>
                </a:solidFill>
                <a:latin typeface="Arial MT"/>
                <a:cs typeface="Arial MT"/>
              </a:rPr>
              <a:t>in</a:t>
            </a:r>
            <a:r>
              <a:rPr sz="2000" spc="-10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706F74"/>
                </a:solidFill>
                <a:latin typeface="Arial MT"/>
                <a:cs typeface="Arial MT"/>
              </a:rPr>
              <a:t>two</a:t>
            </a:r>
            <a:r>
              <a:rPr sz="2000" dirty="0">
                <a:solidFill>
                  <a:srgbClr val="706F74"/>
                </a:solidFill>
                <a:latin typeface="Arial MT"/>
                <a:cs typeface="Arial MT"/>
              </a:rPr>
              <a:t> easy</a:t>
            </a:r>
            <a:endParaRPr sz="2000">
              <a:latin typeface="Arial MT"/>
              <a:cs typeface="Arial MT"/>
            </a:endParaRPr>
          </a:p>
          <a:p>
            <a:pPr marL="241300">
              <a:lnSpc>
                <a:spcPts val="2280"/>
              </a:lnSpc>
            </a:pPr>
            <a:r>
              <a:rPr sz="2000" dirty="0">
                <a:solidFill>
                  <a:srgbClr val="706F74"/>
                </a:solidFill>
                <a:latin typeface="Arial MT"/>
                <a:cs typeface="Arial MT"/>
              </a:rPr>
              <a:t>steps</a:t>
            </a:r>
            <a:endParaRPr sz="2000">
              <a:latin typeface="Arial MT"/>
              <a:cs typeface="Arial MT"/>
            </a:endParaRPr>
          </a:p>
          <a:p>
            <a:pPr marL="515620" lvl="1" indent="-228600">
              <a:lnSpc>
                <a:spcPct val="100000"/>
              </a:lnSpc>
              <a:spcBef>
                <a:spcPts val="585"/>
              </a:spcBef>
              <a:buClr>
                <a:srgbClr val="AAA9AC"/>
              </a:buClr>
              <a:buSzPct val="88888"/>
              <a:buChar char="–"/>
              <a:tabLst>
                <a:tab pos="515620" algn="l"/>
              </a:tabLst>
            </a:pPr>
            <a:r>
              <a:rPr sz="1800" spc="-5" dirty="0">
                <a:solidFill>
                  <a:srgbClr val="706F74"/>
                </a:solidFill>
                <a:latin typeface="Arial MT"/>
                <a:cs typeface="Arial MT"/>
              </a:rPr>
              <a:t>Create</a:t>
            </a:r>
            <a:r>
              <a:rPr sz="1800" spc="-10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06F74"/>
                </a:solidFill>
                <a:latin typeface="Arial MT"/>
                <a:cs typeface="Arial MT"/>
              </a:rPr>
              <a:t>VI</a:t>
            </a:r>
            <a:r>
              <a:rPr sz="1800" spc="-20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706F74"/>
                </a:solidFill>
                <a:latin typeface="Arial MT"/>
                <a:cs typeface="Arial MT"/>
              </a:rPr>
              <a:t>workload</a:t>
            </a:r>
            <a:r>
              <a:rPr sz="1800" spc="40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706F74"/>
                </a:solidFill>
                <a:latin typeface="Arial MT"/>
                <a:cs typeface="Arial MT"/>
              </a:rPr>
              <a:t>domain</a:t>
            </a:r>
            <a:endParaRPr sz="1800">
              <a:latin typeface="Arial MT"/>
              <a:cs typeface="Arial MT"/>
            </a:endParaRPr>
          </a:p>
          <a:p>
            <a:pPr marL="515620" marR="232410" lvl="1" indent="-228600">
              <a:lnSpc>
                <a:spcPts val="1939"/>
              </a:lnSpc>
              <a:spcBef>
                <a:spcPts val="835"/>
              </a:spcBef>
              <a:buClr>
                <a:srgbClr val="AAA9AC"/>
              </a:buClr>
              <a:buSzPct val="88888"/>
              <a:buChar char="–"/>
              <a:tabLst>
                <a:tab pos="515620" algn="l"/>
              </a:tabLst>
            </a:pPr>
            <a:r>
              <a:rPr sz="1800" spc="-5" dirty="0">
                <a:solidFill>
                  <a:srgbClr val="706F74"/>
                </a:solidFill>
                <a:latin typeface="Arial MT"/>
                <a:cs typeface="Arial MT"/>
              </a:rPr>
              <a:t>vMotion </a:t>
            </a:r>
            <a:r>
              <a:rPr sz="1800" dirty="0">
                <a:solidFill>
                  <a:srgbClr val="706F74"/>
                </a:solidFill>
                <a:latin typeface="Arial MT"/>
                <a:cs typeface="Arial MT"/>
              </a:rPr>
              <a:t>VMs</a:t>
            </a:r>
            <a:r>
              <a:rPr sz="1800" spc="-15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706F74"/>
                </a:solidFill>
                <a:latin typeface="Arial MT"/>
                <a:cs typeface="Arial MT"/>
              </a:rPr>
              <a:t>out </a:t>
            </a:r>
            <a:r>
              <a:rPr sz="1800" dirty="0">
                <a:solidFill>
                  <a:srgbClr val="706F74"/>
                </a:solidFill>
                <a:latin typeface="Arial MT"/>
                <a:cs typeface="Arial MT"/>
              </a:rPr>
              <a:t>of</a:t>
            </a:r>
            <a:r>
              <a:rPr sz="1800" spc="-5" dirty="0">
                <a:solidFill>
                  <a:srgbClr val="706F74"/>
                </a:solidFill>
                <a:latin typeface="Arial MT"/>
                <a:cs typeface="Arial MT"/>
              </a:rPr>
              <a:t> management</a:t>
            </a:r>
            <a:r>
              <a:rPr sz="1800" spc="20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706F74"/>
                </a:solidFill>
                <a:latin typeface="Arial MT"/>
                <a:cs typeface="Arial MT"/>
              </a:rPr>
              <a:t>workload </a:t>
            </a:r>
            <a:r>
              <a:rPr sz="1800" spc="-484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706F74"/>
                </a:solidFill>
                <a:latin typeface="Arial MT"/>
                <a:cs typeface="Arial MT"/>
              </a:rPr>
              <a:t>domain</a:t>
            </a:r>
            <a:endParaRPr sz="1800">
              <a:latin typeface="Arial MT"/>
              <a:cs typeface="Arial MT"/>
            </a:endParaRPr>
          </a:p>
          <a:p>
            <a:pPr marL="515620" lvl="1" indent="-228600">
              <a:lnSpc>
                <a:spcPct val="100000"/>
              </a:lnSpc>
              <a:spcBef>
                <a:spcPts val="565"/>
              </a:spcBef>
              <a:buClr>
                <a:srgbClr val="AAA9AC"/>
              </a:buClr>
              <a:buSzPct val="88888"/>
              <a:buChar char="–"/>
              <a:tabLst>
                <a:tab pos="515620" algn="l"/>
              </a:tabLst>
            </a:pPr>
            <a:r>
              <a:rPr sz="1800" spc="-5" dirty="0">
                <a:solidFill>
                  <a:srgbClr val="706F74"/>
                </a:solidFill>
                <a:latin typeface="Arial MT"/>
                <a:cs typeface="Arial MT"/>
              </a:rPr>
              <a:t>Non-disruptive</a:t>
            </a:r>
            <a:endParaRPr sz="1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95238" y="1309878"/>
            <a:ext cx="0" cy="5334635"/>
          </a:xfrm>
          <a:custGeom>
            <a:avLst/>
            <a:gdLst/>
            <a:ahLst/>
            <a:cxnLst/>
            <a:rect l="l" t="t" r="r" b="b"/>
            <a:pathLst>
              <a:path h="5334634">
                <a:moveTo>
                  <a:pt x="0" y="0"/>
                </a:moveTo>
                <a:lnTo>
                  <a:pt x="0" y="5334254"/>
                </a:lnTo>
              </a:path>
            </a:pathLst>
          </a:custGeom>
          <a:ln w="32004">
            <a:solidFill>
              <a:srgbClr val="BEBEB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96900" y="694690"/>
            <a:ext cx="374713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Standard</a:t>
            </a:r>
            <a:r>
              <a:rPr spc="-110" dirty="0"/>
              <a:t> </a:t>
            </a:r>
            <a:r>
              <a:rPr spc="-5" dirty="0"/>
              <a:t>Architecture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376542" y="1540934"/>
            <a:ext cx="4550410" cy="766445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227965" marR="66675" indent="-227965" algn="r">
              <a:lnSpc>
                <a:spcPct val="100000"/>
              </a:lnSpc>
              <a:spcBef>
                <a:spcPts val="770"/>
              </a:spcBef>
              <a:buClr>
                <a:srgbClr val="AAA9AC"/>
              </a:buClr>
              <a:buSzPct val="90000"/>
              <a:buChar char="•"/>
              <a:tabLst>
                <a:tab pos="227965" algn="l"/>
                <a:tab pos="228600" algn="l"/>
              </a:tabLst>
            </a:pPr>
            <a:r>
              <a:rPr sz="2000" spc="-30" dirty="0">
                <a:solidFill>
                  <a:srgbClr val="706F74"/>
                </a:solidFill>
                <a:latin typeface="Arial MT"/>
                <a:cs typeface="Arial MT"/>
              </a:rPr>
              <a:t>Targets</a:t>
            </a:r>
            <a:r>
              <a:rPr sz="2000" spc="-45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706F74"/>
                </a:solidFill>
                <a:latin typeface="Arial MT"/>
                <a:cs typeface="Arial MT"/>
              </a:rPr>
              <a:t>medium</a:t>
            </a:r>
            <a:r>
              <a:rPr sz="2000" spc="-25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706F74"/>
                </a:solidFill>
                <a:latin typeface="Arial MT"/>
                <a:cs typeface="Arial MT"/>
              </a:rPr>
              <a:t>to</a:t>
            </a:r>
            <a:r>
              <a:rPr sz="2000" spc="-25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706F74"/>
                </a:solidFill>
                <a:latin typeface="Arial MT"/>
                <a:cs typeface="Arial MT"/>
              </a:rPr>
              <a:t>large</a:t>
            </a:r>
            <a:r>
              <a:rPr sz="2000" spc="-15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706F74"/>
                </a:solidFill>
                <a:latin typeface="Arial MT"/>
                <a:cs typeface="Arial MT"/>
              </a:rPr>
              <a:t>deployments</a:t>
            </a:r>
            <a:endParaRPr sz="2000">
              <a:latin typeface="Arial MT"/>
              <a:cs typeface="Arial MT"/>
            </a:endParaRPr>
          </a:p>
          <a:p>
            <a:pPr marR="5080" algn="r">
              <a:lnSpc>
                <a:spcPct val="100000"/>
              </a:lnSpc>
              <a:spcBef>
                <a:spcPts val="600"/>
              </a:spcBef>
            </a:pPr>
            <a:r>
              <a:rPr sz="1600" spc="10" dirty="0">
                <a:solidFill>
                  <a:srgbClr val="AAA9AC"/>
                </a:solidFill>
                <a:latin typeface="Arial MT"/>
                <a:cs typeface="Arial MT"/>
              </a:rPr>
              <a:t>–</a:t>
            </a:r>
            <a:r>
              <a:rPr sz="1600" spc="440" dirty="0">
                <a:solidFill>
                  <a:srgbClr val="AAA9AC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706F74"/>
                </a:solidFill>
                <a:latin typeface="Arial MT"/>
                <a:cs typeface="Arial MT"/>
              </a:rPr>
              <a:t>Minimum</a:t>
            </a:r>
            <a:r>
              <a:rPr sz="1800" dirty="0">
                <a:solidFill>
                  <a:srgbClr val="706F74"/>
                </a:solidFill>
                <a:latin typeface="Arial MT"/>
                <a:cs typeface="Arial MT"/>
              </a:rPr>
              <a:t> of</a:t>
            </a:r>
            <a:r>
              <a:rPr sz="1800" spc="-10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706F74"/>
                </a:solidFill>
                <a:latin typeface="Arial MT"/>
                <a:cs typeface="Arial MT"/>
              </a:rPr>
              <a:t>8-nodes,</a:t>
            </a:r>
            <a:r>
              <a:rPr sz="1800" spc="10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06F74"/>
                </a:solidFill>
                <a:latin typeface="Arial MT"/>
                <a:cs typeface="Arial MT"/>
              </a:rPr>
              <a:t>max</a:t>
            </a:r>
            <a:r>
              <a:rPr sz="1800" spc="-15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706F74"/>
                </a:solidFill>
                <a:latin typeface="Arial MT"/>
                <a:cs typeface="Arial MT"/>
              </a:rPr>
              <a:t>of</a:t>
            </a:r>
            <a:r>
              <a:rPr sz="1800" spc="-15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706F74"/>
                </a:solidFill>
                <a:latin typeface="Arial MT"/>
                <a:cs typeface="Arial MT"/>
              </a:rPr>
              <a:t>256-nodes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376542" y="2828366"/>
            <a:ext cx="5180330" cy="6057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indent="-228600">
              <a:lnSpc>
                <a:spcPts val="2280"/>
              </a:lnSpc>
              <a:spcBef>
                <a:spcPts val="105"/>
              </a:spcBef>
              <a:buClr>
                <a:srgbClr val="AAA9AC"/>
              </a:buClr>
              <a:buSzPct val="90000"/>
              <a:buChar char="•"/>
              <a:tabLst>
                <a:tab pos="240665" algn="l"/>
                <a:tab pos="241300" algn="l"/>
              </a:tabLst>
            </a:pPr>
            <a:r>
              <a:rPr sz="2000" dirty="0">
                <a:solidFill>
                  <a:srgbClr val="706F74"/>
                </a:solidFill>
                <a:latin typeface="Arial MT"/>
                <a:cs typeface="Arial MT"/>
              </a:rPr>
              <a:t>Management</a:t>
            </a:r>
            <a:r>
              <a:rPr sz="2000" spc="-50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706F74"/>
                </a:solidFill>
                <a:latin typeface="Arial MT"/>
                <a:cs typeface="Arial MT"/>
              </a:rPr>
              <a:t>workload</a:t>
            </a:r>
            <a:r>
              <a:rPr sz="2000" spc="-30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706F74"/>
                </a:solidFill>
                <a:latin typeface="Arial MT"/>
                <a:cs typeface="Arial MT"/>
              </a:rPr>
              <a:t>domain</a:t>
            </a:r>
            <a:r>
              <a:rPr sz="2000" spc="-15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706F74"/>
                </a:solidFill>
                <a:latin typeface="Arial MT"/>
                <a:cs typeface="Arial MT"/>
              </a:rPr>
              <a:t>dedicated</a:t>
            </a:r>
            <a:r>
              <a:rPr sz="2000" spc="-30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706F74"/>
                </a:solidFill>
                <a:latin typeface="Arial MT"/>
                <a:cs typeface="Arial MT"/>
              </a:rPr>
              <a:t>to</a:t>
            </a:r>
            <a:endParaRPr sz="2000">
              <a:latin typeface="Arial MT"/>
              <a:cs typeface="Arial MT"/>
            </a:endParaRPr>
          </a:p>
          <a:p>
            <a:pPr marL="241300">
              <a:lnSpc>
                <a:spcPts val="2280"/>
              </a:lnSpc>
            </a:pPr>
            <a:r>
              <a:rPr sz="2000" dirty="0">
                <a:solidFill>
                  <a:srgbClr val="706F74"/>
                </a:solidFill>
                <a:latin typeface="Arial MT"/>
                <a:cs typeface="Arial MT"/>
              </a:rPr>
              <a:t>infrastructure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376542" y="3956684"/>
            <a:ext cx="4824730" cy="6057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ts val="2280"/>
              </a:lnSpc>
              <a:spcBef>
                <a:spcPts val="100"/>
              </a:spcBef>
              <a:buClr>
                <a:srgbClr val="AAA9AC"/>
              </a:buClr>
              <a:buSzPct val="90000"/>
              <a:buChar char="•"/>
              <a:tabLst>
                <a:tab pos="240665" algn="l"/>
                <a:tab pos="241300" algn="l"/>
              </a:tabLst>
            </a:pPr>
            <a:r>
              <a:rPr sz="2000" dirty="0">
                <a:solidFill>
                  <a:srgbClr val="706F74"/>
                </a:solidFill>
                <a:latin typeface="Arial MT"/>
                <a:cs typeface="Arial MT"/>
              </a:rPr>
              <a:t>Dedicated</a:t>
            </a:r>
            <a:r>
              <a:rPr sz="2000" spc="-40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706F74"/>
                </a:solidFill>
                <a:latin typeface="Arial MT"/>
                <a:cs typeface="Arial MT"/>
              </a:rPr>
              <a:t>vSphere</a:t>
            </a:r>
            <a:r>
              <a:rPr sz="2000" spc="-20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706F74"/>
                </a:solidFill>
                <a:latin typeface="Arial MT"/>
                <a:cs typeface="Arial MT"/>
              </a:rPr>
              <a:t>clusters</a:t>
            </a:r>
            <a:r>
              <a:rPr sz="2000" spc="-60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706F74"/>
                </a:solidFill>
                <a:latin typeface="Arial MT"/>
                <a:cs typeface="Arial MT"/>
              </a:rPr>
              <a:t>for</a:t>
            </a:r>
            <a:r>
              <a:rPr sz="2000" spc="-20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706F74"/>
                </a:solidFill>
                <a:latin typeface="Arial MT"/>
                <a:cs typeface="Arial MT"/>
              </a:rPr>
              <a:t>VI</a:t>
            </a:r>
            <a:r>
              <a:rPr sz="2000" spc="-20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706F74"/>
                </a:solidFill>
                <a:latin typeface="Arial MT"/>
                <a:cs typeface="Arial MT"/>
              </a:rPr>
              <a:t>and/or</a:t>
            </a:r>
            <a:endParaRPr sz="2000">
              <a:latin typeface="Arial MT"/>
              <a:cs typeface="Arial MT"/>
            </a:endParaRPr>
          </a:p>
          <a:p>
            <a:pPr marL="241300">
              <a:lnSpc>
                <a:spcPts val="2280"/>
              </a:lnSpc>
            </a:pPr>
            <a:r>
              <a:rPr sz="2000" dirty="0">
                <a:solidFill>
                  <a:srgbClr val="706F74"/>
                </a:solidFill>
                <a:latin typeface="Arial MT"/>
                <a:cs typeface="Arial MT"/>
              </a:rPr>
              <a:t>VDI</a:t>
            </a:r>
            <a:r>
              <a:rPr sz="2000" spc="-25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706F74"/>
                </a:solidFill>
                <a:latin typeface="Arial MT"/>
                <a:cs typeface="Arial MT"/>
              </a:rPr>
              <a:t>workload</a:t>
            </a:r>
            <a:r>
              <a:rPr sz="2000" spc="-40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706F74"/>
                </a:solidFill>
                <a:latin typeface="Arial MT"/>
                <a:cs typeface="Arial MT"/>
              </a:rPr>
              <a:t>domains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376542" y="5002870"/>
            <a:ext cx="5034915" cy="761365"/>
          </a:xfrm>
          <a:prstGeom prst="rect">
            <a:avLst/>
          </a:prstGeom>
        </p:spPr>
        <p:txBody>
          <a:bodyPr vert="horz" wrap="square" lIns="0" tIns="9525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50"/>
              </a:spcBef>
              <a:buClr>
                <a:srgbClr val="AAA9AC"/>
              </a:buClr>
              <a:buSzPct val="90000"/>
              <a:buChar char="•"/>
              <a:tabLst>
                <a:tab pos="240665" algn="l"/>
                <a:tab pos="241300" algn="l"/>
              </a:tabLst>
            </a:pPr>
            <a:r>
              <a:rPr sz="2000" dirty="0">
                <a:solidFill>
                  <a:srgbClr val="706F74"/>
                </a:solidFill>
                <a:latin typeface="Arial MT"/>
                <a:cs typeface="Arial MT"/>
              </a:rPr>
              <a:t>Up</a:t>
            </a:r>
            <a:r>
              <a:rPr sz="2000" spc="-30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706F74"/>
                </a:solidFill>
                <a:latin typeface="Arial MT"/>
                <a:cs typeface="Arial MT"/>
              </a:rPr>
              <a:t>to</a:t>
            </a:r>
            <a:r>
              <a:rPr sz="2000" spc="-20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706F74"/>
                </a:solidFill>
                <a:latin typeface="Arial MT"/>
                <a:cs typeface="Arial MT"/>
              </a:rPr>
              <a:t>10</a:t>
            </a:r>
            <a:r>
              <a:rPr sz="2000" spc="-25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706F74"/>
                </a:solidFill>
                <a:latin typeface="Arial MT"/>
                <a:cs typeface="Arial MT"/>
              </a:rPr>
              <a:t>workload</a:t>
            </a:r>
            <a:r>
              <a:rPr sz="2000" spc="-35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706F74"/>
                </a:solidFill>
                <a:latin typeface="Arial MT"/>
                <a:cs typeface="Arial MT"/>
              </a:rPr>
              <a:t>domains</a:t>
            </a:r>
            <a:endParaRPr sz="2000">
              <a:latin typeface="Arial MT"/>
              <a:cs typeface="Arial MT"/>
            </a:endParaRPr>
          </a:p>
          <a:p>
            <a:pPr marL="287020">
              <a:lnSpc>
                <a:spcPct val="100000"/>
              </a:lnSpc>
              <a:spcBef>
                <a:spcPts val="580"/>
              </a:spcBef>
            </a:pPr>
            <a:r>
              <a:rPr sz="1600" spc="10" dirty="0">
                <a:solidFill>
                  <a:srgbClr val="AAA9AC"/>
                </a:solidFill>
                <a:latin typeface="Arial MT"/>
                <a:cs typeface="Arial MT"/>
              </a:rPr>
              <a:t>–</a:t>
            </a:r>
            <a:r>
              <a:rPr sz="1600" spc="440" dirty="0">
                <a:solidFill>
                  <a:srgbClr val="AAA9AC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706F74"/>
                </a:solidFill>
                <a:latin typeface="Arial MT"/>
                <a:cs typeface="Arial MT"/>
              </a:rPr>
              <a:t>vCenter</a:t>
            </a:r>
            <a:r>
              <a:rPr sz="1800" spc="5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706F74"/>
                </a:solidFill>
                <a:latin typeface="Arial MT"/>
                <a:cs typeface="Arial MT"/>
              </a:rPr>
              <a:t>Server instances</a:t>
            </a:r>
            <a:r>
              <a:rPr sz="1800" spc="5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706F74"/>
                </a:solidFill>
                <a:latin typeface="Arial MT"/>
                <a:cs typeface="Arial MT"/>
              </a:rPr>
              <a:t>run </a:t>
            </a:r>
            <a:r>
              <a:rPr sz="1800" dirty="0">
                <a:solidFill>
                  <a:srgbClr val="706F74"/>
                </a:solidFill>
                <a:latin typeface="Arial MT"/>
                <a:cs typeface="Arial MT"/>
              </a:rPr>
              <a:t>in </a:t>
            </a:r>
            <a:r>
              <a:rPr sz="1800" spc="-5" dirty="0">
                <a:solidFill>
                  <a:srgbClr val="706F74"/>
                </a:solidFill>
                <a:latin typeface="Arial MT"/>
                <a:cs typeface="Arial MT"/>
              </a:rPr>
              <a:t>linked-mode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96900" y="1160221"/>
            <a:ext cx="5130800" cy="14147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706F74"/>
                </a:solidFill>
                <a:latin typeface="Arial MT"/>
                <a:cs typeface="Arial MT"/>
              </a:rPr>
              <a:t>VMware</a:t>
            </a:r>
            <a:r>
              <a:rPr sz="1800" spc="45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706F74"/>
                </a:solidFill>
                <a:latin typeface="Arial MT"/>
                <a:cs typeface="Arial MT"/>
              </a:rPr>
              <a:t>Cloud</a:t>
            </a:r>
            <a:r>
              <a:rPr sz="1800" spc="10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706F74"/>
                </a:solidFill>
                <a:latin typeface="Arial MT"/>
                <a:cs typeface="Arial MT"/>
              </a:rPr>
              <a:t>Foundation</a:t>
            </a:r>
            <a:r>
              <a:rPr sz="1800" spc="-85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706F74"/>
                </a:solidFill>
                <a:latin typeface="Arial MT"/>
                <a:cs typeface="Arial MT"/>
              </a:rPr>
              <a:t>Architecture</a:t>
            </a:r>
            <a:r>
              <a:rPr sz="1800" spc="5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706F74"/>
                </a:solidFill>
                <a:latin typeface="Arial MT"/>
                <a:cs typeface="Arial MT"/>
              </a:rPr>
              <a:t>Deep</a:t>
            </a:r>
            <a:r>
              <a:rPr sz="1800" spc="10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706F74"/>
                </a:solidFill>
                <a:latin typeface="Arial MT"/>
                <a:cs typeface="Arial MT"/>
              </a:rPr>
              <a:t>Dive</a:t>
            </a:r>
            <a:endParaRPr sz="1800">
              <a:latin typeface="Arial MT"/>
              <a:cs typeface="Arial MT"/>
            </a:endParaRPr>
          </a:p>
          <a:p>
            <a:pPr marR="887094" algn="ctr">
              <a:lnSpc>
                <a:spcPct val="100000"/>
              </a:lnSpc>
              <a:spcBef>
                <a:spcPts val="1440"/>
              </a:spcBef>
            </a:pPr>
            <a:r>
              <a:rPr sz="1800" i="1" spc="-5" dirty="0">
                <a:solidFill>
                  <a:srgbClr val="706F74"/>
                </a:solidFill>
                <a:latin typeface="Arial"/>
                <a:cs typeface="Arial"/>
              </a:rPr>
              <a:t>Standard</a:t>
            </a:r>
            <a:r>
              <a:rPr sz="1800" i="1" spc="-80" dirty="0">
                <a:solidFill>
                  <a:srgbClr val="706F74"/>
                </a:solidFill>
                <a:latin typeface="Arial"/>
                <a:cs typeface="Arial"/>
              </a:rPr>
              <a:t> </a:t>
            </a:r>
            <a:r>
              <a:rPr sz="1800" i="1" spc="-5" dirty="0">
                <a:solidFill>
                  <a:srgbClr val="706F74"/>
                </a:solidFill>
                <a:latin typeface="Arial"/>
                <a:cs typeface="Arial"/>
              </a:rPr>
              <a:t>Architecture</a:t>
            </a:r>
            <a:endParaRPr sz="1800">
              <a:latin typeface="Arial"/>
              <a:cs typeface="Arial"/>
            </a:endParaRPr>
          </a:p>
          <a:p>
            <a:pPr marR="693420" algn="ctr">
              <a:lnSpc>
                <a:spcPct val="100000"/>
              </a:lnSpc>
              <a:spcBef>
                <a:spcPts val="550"/>
              </a:spcBef>
            </a:pPr>
            <a:r>
              <a:rPr sz="1000" i="1" spc="-5" dirty="0">
                <a:solidFill>
                  <a:srgbClr val="706F74"/>
                </a:solidFill>
                <a:latin typeface="Arial"/>
                <a:cs typeface="Arial"/>
              </a:rPr>
              <a:t>Infrastructure</a:t>
            </a:r>
            <a:r>
              <a:rPr sz="1000" i="1" spc="-25" dirty="0">
                <a:solidFill>
                  <a:srgbClr val="706F74"/>
                </a:solidFill>
                <a:latin typeface="Arial"/>
                <a:cs typeface="Arial"/>
              </a:rPr>
              <a:t> </a:t>
            </a:r>
            <a:r>
              <a:rPr sz="1000" i="1" spc="-5" dirty="0">
                <a:solidFill>
                  <a:srgbClr val="706F74"/>
                </a:solidFill>
                <a:latin typeface="Arial"/>
                <a:cs typeface="Arial"/>
              </a:rPr>
              <a:t>runs</a:t>
            </a:r>
            <a:r>
              <a:rPr sz="1000" i="1" spc="10" dirty="0">
                <a:solidFill>
                  <a:srgbClr val="706F74"/>
                </a:solidFill>
                <a:latin typeface="Arial"/>
                <a:cs typeface="Arial"/>
              </a:rPr>
              <a:t> </a:t>
            </a:r>
            <a:r>
              <a:rPr sz="1000" i="1" spc="-5" dirty="0">
                <a:solidFill>
                  <a:srgbClr val="706F74"/>
                </a:solidFill>
                <a:latin typeface="Arial"/>
                <a:cs typeface="Arial"/>
              </a:rPr>
              <a:t>on</a:t>
            </a:r>
            <a:r>
              <a:rPr sz="1000" i="1" spc="-15" dirty="0">
                <a:solidFill>
                  <a:srgbClr val="706F74"/>
                </a:solidFill>
                <a:latin typeface="Arial"/>
                <a:cs typeface="Arial"/>
              </a:rPr>
              <a:t> </a:t>
            </a:r>
            <a:r>
              <a:rPr sz="1000" i="1" spc="-5" dirty="0">
                <a:solidFill>
                  <a:srgbClr val="706F74"/>
                </a:solidFill>
                <a:latin typeface="Arial"/>
                <a:cs typeface="Arial"/>
              </a:rPr>
              <a:t>a</a:t>
            </a:r>
            <a:r>
              <a:rPr sz="1000" i="1" spc="5" dirty="0">
                <a:solidFill>
                  <a:srgbClr val="706F74"/>
                </a:solidFill>
                <a:latin typeface="Arial"/>
                <a:cs typeface="Arial"/>
              </a:rPr>
              <a:t> </a:t>
            </a:r>
            <a:r>
              <a:rPr sz="1000" i="1" spc="-5" dirty="0">
                <a:solidFill>
                  <a:srgbClr val="706F74"/>
                </a:solidFill>
                <a:latin typeface="Arial"/>
                <a:cs typeface="Arial"/>
              </a:rPr>
              <a:t>dedicated</a:t>
            </a:r>
            <a:r>
              <a:rPr sz="1000" i="1" spc="-15" dirty="0">
                <a:solidFill>
                  <a:srgbClr val="706F74"/>
                </a:solidFill>
                <a:latin typeface="Arial"/>
                <a:cs typeface="Arial"/>
              </a:rPr>
              <a:t> </a:t>
            </a:r>
            <a:r>
              <a:rPr sz="1000" i="1" spc="-10" dirty="0">
                <a:solidFill>
                  <a:srgbClr val="706F74"/>
                </a:solidFill>
                <a:latin typeface="Arial"/>
                <a:cs typeface="Arial"/>
              </a:rPr>
              <a:t>Management</a:t>
            </a:r>
            <a:r>
              <a:rPr sz="1000" i="1" spc="30" dirty="0">
                <a:solidFill>
                  <a:srgbClr val="706F74"/>
                </a:solidFill>
                <a:latin typeface="Arial"/>
                <a:cs typeface="Arial"/>
              </a:rPr>
              <a:t> </a:t>
            </a:r>
            <a:r>
              <a:rPr sz="1000" i="1" spc="-5" dirty="0">
                <a:solidFill>
                  <a:srgbClr val="706F74"/>
                </a:solidFill>
                <a:latin typeface="Arial"/>
                <a:cs typeface="Arial"/>
              </a:rPr>
              <a:t>Workload</a:t>
            </a:r>
            <a:r>
              <a:rPr sz="1000" i="1" spc="-10" dirty="0">
                <a:solidFill>
                  <a:srgbClr val="706F74"/>
                </a:solidFill>
                <a:latin typeface="Arial"/>
                <a:cs typeface="Arial"/>
              </a:rPr>
              <a:t> </a:t>
            </a:r>
            <a:r>
              <a:rPr sz="1000" i="1" spc="-5" dirty="0">
                <a:solidFill>
                  <a:srgbClr val="706F74"/>
                </a:solidFill>
                <a:latin typeface="Arial"/>
                <a:cs typeface="Arial"/>
              </a:rPr>
              <a:t>Domain.</a:t>
            </a:r>
            <a:r>
              <a:rPr sz="1000" i="1" spc="300" dirty="0">
                <a:solidFill>
                  <a:srgbClr val="706F74"/>
                </a:solidFill>
                <a:latin typeface="Arial"/>
                <a:cs typeface="Arial"/>
              </a:rPr>
              <a:t> </a:t>
            </a:r>
            <a:r>
              <a:rPr sz="1000" i="1" spc="-5" dirty="0">
                <a:solidFill>
                  <a:srgbClr val="706F74"/>
                </a:solidFill>
                <a:latin typeface="Arial"/>
                <a:cs typeface="Arial"/>
              </a:rPr>
              <a:t>Workload</a:t>
            </a:r>
            <a:endParaRPr sz="1000">
              <a:latin typeface="Arial"/>
              <a:cs typeface="Arial"/>
            </a:endParaRPr>
          </a:p>
          <a:p>
            <a:pPr marR="691515" algn="ctr">
              <a:lnSpc>
                <a:spcPct val="100000"/>
              </a:lnSpc>
            </a:pPr>
            <a:r>
              <a:rPr sz="1000" i="1" spc="-15" dirty="0">
                <a:solidFill>
                  <a:srgbClr val="706F74"/>
                </a:solidFill>
                <a:latin typeface="Arial"/>
                <a:cs typeface="Arial"/>
              </a:rPr>
              <a:t>VMs</a:t>
            </a:r>
            <a:r>
              <a:rPr sz="1000" i="1" spc="15" dirty="0">
                <a:solidFill>
                  <a:srgbClr val="706F74"/>
                </a:solidFill>
                <a:latin typeface="Arial"/>
                <a:cs typeface="Arial"/>
              </a:rPr>
              <a:t> </a:t>
            </a:r>
            <a:r>
              <a:rPr sz="1000" i="1" spc="-5" dirty="0">
                <a:solidFill>
                  <a:srgbClr val="706F74"/>
                </a:solidFill>
                <a:latin typeface="Arial"/>
                <a:cs typeface="Arial"/>
              </a:rPr>
              <a:t>run</a:t>
            </a:r>
            <a:r>
              <a:rPr sz="1000" i="1" spc="-20" dirty="0">
                <a:solidFill>
                  <a:srgbClr val="706F74"/>
                </a:solidFill>
                <a:latin typeface="Arial"/>
                <a:cs typeface="Arial"/>
              </a:rPr>
              <a:t> </a:t>
            </a:r>
            <a:r>
              <a:rPr sz="1000" i="1" spc="-10" dirty="0">
                <a:solidFill>
                  <a:srgbClr val="706F74"/>
                </a:solidFill>
                <a:latin typeface="Arial"/>
                <a:cs typeface="Arial"/>
              </a:rPr>
              <a:t>in</a:t>
            </a:r>
            <a:r>
              <a:rPr sz="1000" i="1" spc="5" dirty="0">
                <a:solidFill>
                  <a:srgbClr val="706F74"/>
                </a:solidFill>
                <a:latin typeface="Arial"/>
                <a:cs typeface="Arial"/>
              </a:rPr>
              <a:t> </a:t>
            </a:r>
            <a:r>
              <a:rPr sz="1000" i="1" spc="-5" dirty="0">
                <a:solidFill>
                  <a:srgbClr val="706F74"/>
                </a:solidFill>
                <a:latin typeface="Arial"/>
                <a:cs typeface="Arial"/>
              </a:rPr>
              <a:t>dedicated</a:t>
            </a:r>
            <a:r>
              <a:rPr sz="1000" i="1" spc="-20" dirty="0">
                <a:solidFill>
                  <a:srgbClr val="706F74"/>
                </a:solidFill>
                <a:latin typeface="Arial"/>
                <a:cs typeface="Arial"/>
              </a:rPr>
              <a:t> </a:t>
            </a:r>
            <a:r>
              <a:rPr sz="1000" i="1" spc="-10" dirty="0">
                <a:solidFill>
                  <a:srgbClr val="706F74"/>
                </a:solidFill>
                <a:latin typeface="Arial"/>
                <a:cs typeface="Arial"/>
              </a:rPr>
              <a:t>VI</a:t>
            </a:r>
            <a:r>
              <a:rPr sz="1000" i="1" spc="-5" dirty="0">
                <a:solidFill>
                  <a:srgbClr val="706F74"/>
                </a:solidFill>
                <a:latin typeface="Arial"/>
                <a:cs typeface="Arial"/>
              </a:rPr>
              <a:t> and/or</a:t>
            </a:r>
            <a:r>
              <a:rPr sz="1000" i="1" spc="-20" dirty="0">
                <a:solidFill>
                  <a:srgbClr val="706F74"/>
                </a:solidFill>
                <a:latin typeface="Arial"/>
                <a:cs typeface="Arial"/>
              </a:rPr>
              <a:t> </a:t>
            </a:r>
            <a:r>
              <a:rPr sz="1000" i="1" spc="-5" dirty="0">
                <a:solidFill>
                  <a:srgbClr val="706F74"/>
                </a:solidFill>
                <a:latin typeface="Arial"/>
                <a:cs typeface="Arial"/>
              </a:rPr>
              <a:t>VDI</a:t>
            </a:r>
            <a:r>
              <a:rPr sz="1000" i="1" spc="5" dirty="0">
                <a:solidFill>
                  <a:srgbClr val="706F74"/>
                </a:solidFill>
                <a:latin typeface="Arial"/>
                <a:cs typeface="Arial"/>
              </a:rPr>
              <a:t> </a:t>
            </a:r>
            <a:r>
              <a:rPr sz="1000" i="1" spc="-5" dirty="0">
                <a:solidFill>
                  <a:srgbClr val="706F74"/>
                </a:solidFill>
                <a:latin typeface="Arial"/>
                <a:cs typeface="Arial"/>
              </a:rPr>
              <a:t>workload</a:t>
            </a:r>
            <a:r>
              <a:rPr sz="1000" i="1" spc="5" dirty="0">
                <a:solidFill>
                  <a:srgbClr val="706F74"/>
                </a:solidFill>
                <a:latin typeface="Arial"/>
                <a:cs typeface="Arial"/>
              </a:rPr>
              <a:t> </a:t>
            </a:r>
            <a:r>
              <a:rPr sz="1000" i="1" spc="-10" dirty="0">
                <a:solidFill>
                  <a:srgbClr val="706F74"/>
                </a:solidFill>
                <a:latin typeface="Arial"/>
                <a:cs typeface="Arial"/>
              </a:rPr>
              <a:t>domains.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850">
              <a:latin typeface="Arial"/>
              <a:cs typeface="Arial"/>
            </a:endParaRPr>
          </a:p>
          <a:p>
            <a:pPr marR="829944" algn="ctr">
              <a:lnSpc>
                <a:spcPct val="100000"/>
              </a:lnSpc>
              <a:tabLst>
                <a:tab pos="2738755" algn="l"/>
              </a:tabLst>
            </a:pPr>
            <a:r>
              <a:rPr sz="1000" i="1" spc="-5" dirty="0">
                <a:solidFill>
                  <a:srgbClr val="706F74"/>
                </a:solidFill>
                <a:latin typeface="Arial"/>
                <a:cs typeface="Arial"/>
              </a:rPr>
              <a:t>VI</a:t>
            </a:r>
            <a:r>
              <a:rPr sz="1000" i="1" dirty="0">
                <a:solidFill>
                  <a:srgbClr val="706F74"/>
                </a:solidFill>
                <a:latin typeface="Arial"/>
                <a:cs typeface="Arial"/>
              </a:rPr>
              <a:t> </a:t>
            </a:r>
            <a:r>
              <a:rPr sz="1000" i="1" spc="-5" dirty="0">
                <a:solidFill>
                  <a:srgbClr val="706F74"/>
                </a:solidFill>
                <a:latin typeface="Arial"/>
                <a:cs typeface="Arial"/>
              </a:rPr>
              <a:t>Workload</a:t>
            </a:r>
            <a:r>
              <a:rPr sz="1000" i="1" spc="-10" dirty="0">
                <a:solidFill>
                  <a:srgbClr val="706F74"/>
                </a:solidFill>
                <a:latin typeface="Arial"/>
                <a:cs typeface="Arial"/>
              </a:rPr>
              <a:t> </a:t>
            </a:r>
            <a:r>
              <a:rPr sz="1000" i="1" spc="-5" dirty="0">
                <a:solidFill>
                  <a:srgbClr val="706F74"/>
                </a:solidFill>
                <a:latin typeface="Arial"/>
                <a:cs typeface="Arial"/>
              </a:rPr>
              <a:t>Domain	</a:t>
            </a:r>
            <a:r>
              <a:rPr sz="1500" i="1" spc="-7" baseline="5555" dirty="0">
                <a:solidFill>
                  <a:srgbClr val="706F74"/>
                </a:solidFill>
                <a:latin typeface="Arial"/>
                <a:cs typeface="Arial"/>
              </a:rPr>
              <a:t>VDI</a:t>
            </a:r>
            <a:r>
              <a:rPr sz="1500" i="1" spc="-37" baseline="5555" dirty="0">
                <a:solidFill>
                  <a:srgbClr val="706F74"/>
                </a:solidFill>
                <a:latin typeface="Arial"/>
                <a:cs typeface="Arial"/>
              </a:rPr>
              <a:t> </a:t>
            </a:r>
            <a:r>
              <a:rPr sz="1500" i="1" spc="-7" baseline="5555" dirty="0">
                <a:solidFill>
                  <a:srgbClr val="706F74"/>
                </a:solidFill>
                <a:latin typeface="Arial"/>
                <a:cs typeface="Arial"/>
              </a:rPr>
              <a:t>Workload</a:t>
            </a:r>
            <a:r>
              <a:rPr sz="1500" i="1" spc="-52" baseline="5555" dirty="0">
                <a:solidFill>
                  <a:srgbClr val="706F74"/>
                </a:solidFill>
                <a:latin typeface="Arial"/>
                <a:cs typeface="Arial"/>
              </a:rPr>
              <a:t> </a:t>
            </a:r>
            <a:r>
              <a:rPr sz="1500" i="1" spc="-7" baseline="5555" dirty="0">
                <a:solidFill>
                  <a:srgbClr val="706F74"/>
                </a:solidFill>
                <a:latin typeface="Arial"/>
                <a:cs typeface="Arial"/>
              </a:rPr>
              <a:t>Domain</a:t>
            </a:r>
            <a:endParaRPr sz="1500" baseline="5555">
              <a:latin typeface="Arial"/>
              <a:cs typeface="Arial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690118" y="4507738"/>
            <a:ext cx="4412615" cy="1250315"/>
            <a:chOff x="690118" y="4507738"/>
            <a:chExt cx="4412615" cy="1250315"/>
          </a:xfrm>
        </p:grpSpPr>
        <p:sp>
          <p:nvSpPr>
            <p:cNvPr id="10" name="object 10"/>
            <p:cNvSpPr/>
            <p:nvPr/>
          </p:nvSpPr>
          <p:spPr>
            <a:xfrm>
              <a:off x="696468" y="4514088"/>
              <a:ext cx="4399915" cy="1237615"/>
            </a:xfrm>
            <a:custGeom>
              <a:avLst/>
              <a:gdLst/>
              <a:ahLst/>
              <a:cxnLst/>
              <a:rect l="l" t="t" r="r" b="b"/>
              <a:pathLst>
                <a:path w="4399915" h="1237614">
                  <a:moveTo>
                    <a:pt x="4399787" y="0"/>
                  </a:moveTo>
                  <a:lnTo>
                    <a:pt x="0" y="0"/>
                  </a:lnTo>
                  <a:lnTo>
                    <a:pt x="0" y="1237487"/>
                  </a:lnTo>
                  <a:lnTo>
                    <a:pt x="4399787" y="1237487"/>
                  </a:lnTo>
                  <a:lnTo>
                    <a:pt x="4399787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96468" y="4514088"/>
              <a:ext cx="4399915" cy="1237615"/>
            </a:xfrm>
            <a:custGeom>
              <a:avLst/>
              <a:gdLst/>
              <a:ahLst/>
              <a:cxnLst/>
              <a:rect l="l" t="t" r="r" b="b"/>
              <a:pathLst>
                <a:path w="4399915" h="1237614">
                  <a:moveTo>
                    <a:pt x="0" y="1237487"/>
                  </a:moveTo>
                  <a:lnTo>
                    <a:pt x="4399787" y="1237487"/>
                  </a:lnTo>
                  <a:lnTo>
                    <a:pt x="4399787" y="0"/>
                  </a:lnTo>
                  <a:lnTo>
                    <a:pt x="0" y="0"/>
                  </a:lnTo>
                  <a:lnTo>
                    <a:pt x="0" y="1237487"/>
                  </a:lnTo>
                  <a:close/>
                </a:path>
              </a:pathLst>
            </a:custGeom>
            <a:ln w="12192">
              <a:solidFill>
                <a:srgbClr val="2A5D2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4206240" y="4657344"/>
            <a:ext cx="486409" cy="216535"/>
          </a:xfrm>
          <a:prstGeom prst="rect">
            <a:avLst/>
          </a:prstGeom>
          <a:solidFill>
            <a:srgbClr val="B6EBFF"/>
          </a:solidFill>
          <a:ln w="6095">
            <a:solidFill>
              <a:srgbClr val="0094D2"/>
            </a:solidFill>
          </a:ln>
        </p:spPr>
        <p:txBody>
          <a:bodyPr vert="horz" wrap="square" lIns="0" tIns="6223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490"/>
              </a:spcBef>
            </a:pPr>
            <a:r>
              <a:rPr sz="600" dirty="0">
                <a:solidFill>
                  <a:srgbClr val="FFFFFF"/>
                </a:solidFill>
                <a:latin typeface="Arial MT"/>
                <a:cs typeface="Arial MT"/>
              </a:rPr>
              <a:t>vCenter</a:t>
            </a:r>
            <a:endParaRPr sz="600">
              <a:latin typeface="Arial MT"/>
              <a:cs typeface="Arial MT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527045" y="5502762"/>
            <a:ext cx="155575" cy="857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665"/>
              </a:lnSpc>
            </a:pPr>
            <a:r>
              <a:rPr sz="600" spc="-5" dirty="0">
                <a:solidFill>
                  <a:srgbClr val="FFFFFF"/>
                </a:solidFill>
                <a:latin typeface="Arial MT"/>
                <a:cs typeface="Arial MT"/>
              </a:rPr>
              <a:t>PSC</a:t>
            </a:r>
            <a:endParaRPr sz="600">
              <a:latin typeface="Arial MT"/>
              <a:cs typeface="Arial MT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282951" y="5426202"/>
            <a:ext cx="617220" cy="196850"/>
          </a:xfrm>
          <a:prstGeom prst="rect">
            <a:avLst/>
          </a:prstGeom>
          <a:solidFill>
            <a:srgbClr val="6CB33E"/>
          </a:solidFill>
        </p:spPr>
        <p:txBody>
          <a:bodyPr vert="horz" wrap="square" lIns="0" tIns="34925" rIns="0" bIns="0" rtlCol="0">
            <a:spAutoFit/>
          </a:bodyPr>
          <a:lstStyle/>
          <a:p>
            <a:pPr marR="19050" algn="ctr">
              <a:lnSpc>
                <a:spcPct val="100000"/>
              </a:lnSpc>
              <a:spcBef>
                <a:spcPts val="275"/>
              </a:spcBef>
            </a:pPr>
            <a:r>
              <a:rPr sz="600" spc="-5" dirty="0">
                <a:solidFill>
                  <a:srgbClr val="FFFFFF"/>
                </a:solidFill>
                <a:latin typeface="Arial MT"/>
                <a:cs typeface="Arial MT"/>
              </a:rPr>
              <a:t>PSC</a:t>
            </a:r>
            <a:endParaRPr sz="600">
              <a:latin typeface="Arial MT"/>
              <a:cs typeface="Arial MT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278379" y="5117591"/>
            <a:ext cx="617220" cy="196850"/>
          </a:xfrm>
          <a:prstGeom prst="rect">
            <a:avLst/>
          </a:prstGeom>
          <a:solidFill>
            <a:srgbClr val="6CB33E"/>
          </a:solidFill>
          <a:ln w="3175">
            <a:solidFill>
              <a:srgbClr val="387B2C"/>
            </a:solidFill>
          </a:ln>
        </p:spPr>
        <p:txBody>
          <a:bodyPr vert="horz" wrap="square" lIns="0" tIns="52704" rIns="0" bIns="0" rtlCol="0">
            <a:spAutoFit/>
          </a:bodyPr>
          <a:lstStyle/>
          <a:p>
            <a:pPr marL="173990">
              <a:lnSpc>
                <a:spcPct val="100000"/>
              </a:lnSpc>
              <a:spcBef>
                <a:spcPts val="414"/>
              </a:spcBef>
            </a:pPr>
            <a:r>
              <a:rPr sz="600" dirty="0">
                <a:solidFill>
                  <a:srgbClr val="FFFFFF"/>
                </a:solidFill>
                <a:latin typeface="Arial MT"/>
                <a:cs typeface="Arial MT"/>
              </a:rPr>
              <a:t>vCenter</a:t>
            </a:r>
            <a:endParaRPr sz="600">
              <a:latin typeface="Arial MT"/>
              <a:cs typeface="Arial MT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147060" y="5126735"/>
            <a:ext cx="617220" cy="196850"/>
          </a:xfrm>
          <a:prstGeom prst="rect">
            <a:avLst/>
          </a:prstGeom>
          <a:solidFill>
            <a:srgbClr val="6CB33E"/>
          </a:solidFill>
          <a:ln w="3175">
            <a:solidFill>
              <a:srgbClr val="387B2C"/>
            </a:solidFill>
          </a:ln>
        </p:spPr>
        <p:txBody>
          <a:bodyPr vert="horz" wrap="square" lIns="0" tIns="635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50"/>
              </a:spcBef>
            </a:pPr>
            <a:r>
              <a:rPr sz="600" spc="-5" dirty="0">
                <a:solidFill>
                  <a:srgbClr val="FFFFFF"/>
                </a:solidFill>
                <a:latin typeface="Arial MT"/>
                <a:cs typeface="Arial MT"/>
              </a:rPr>
              <a:t>NSX</a:t>
            </a:r>
            <a:endParaRPr sz="600">
              <a:latin typeface="Arial MT"/>
              <a:cs typeface="Arial MT"/>
            </a:endParaRPr>
          </a:p>
          <a:p>
            <a:pPr algn="ctr">
              <a:lnSpc>
                <a:spcPct val="100000"/>
              </a:lnSpc>
            </a:pPr>
            <a:r>
              <a:rPr sz="600" spc="-5" dirty="0">
                <a:solidFill>
                  <a:srgbClr val="FFFFFF"/>
                </a:solidFill>
                <a:latin typeface="Arial MT"/>
                <a:cs typeface="Arial MT"/>
              </a:rPr>
              <a:t>Manager</a:t>
            </a:r>
            <a:endParaRPr sz="600">
              <a:latin typeface="Arial MT"/>
              <a:cs typeface="Arial MT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437132" y="5132832"/>
            <a:ext cx="617220" cy="196850"/>
          </a:xfrm>
          <a:prstGeom prst="rect">
            <a:avLst/>
          </a:prstGeom>
          <a:solidFill>
            <a:srgbClr val="6CB33E"/>
          </a:solidFill>
          <a:ln w="3175">
            <a:solidFill>
              <a:srgbClr val="387B2C"/>
            </a:solidFill>
          </a:ln>
        </p:spPr>
        <p:txBody>
          <a:bodyPr vert="horz" wrap="square" lIns="0" tIns="6985" rIns="0" bIns="0" rtlCol="0">
            <a:spAutoFit/>
          </a:bodyPr>
          <a:lstStyle/>
          <a:p>
            <a:pPr marL="100965">
              <a:lnSpc>
                <a:spcPct val="100000"/>
              </a:lnSpc>
              <a:spcBef>
                <a:spcPts val="55"/>
              </a:spcBef>
            </a:pPr>
            <a:r>
              <a:rPr sz="600" spc="-5" dirty="0">
                <a:solidFill>
                  <a:srgbClr val="FFFFFF"/>
                </a:solidFill>
                <a:latin typeface="Arial MT"/>
                <a:cs typeface="Arial MT"/>
              </a:rPr>
              <a:t>SDDC</a:t>
            </a:r>
            <a:r>
              <a:rPr sz="6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 MT"/>
                <a:cs typeface="Arial MT"/>
              </a:rPr>
              <a:t>MGR</a:t>
            </a:r>
            <a:endParaRPr sz="600">
              <a:latin typeface="Arial MT"/>
              <a:cs typeface="Arial MT"/>
            </a:endParaRPr>
          </a:p>
          <a:p>
            <a:pPr marL="140970">
              <a:lnSpc>
                <a:spcPct val="100000"/>
              </a:lnSpc>
            </a:pPr>
            <a:r>
              <a:rPr sz="600" dirty="0">
                <a:solidFill>
                  <a:srgbClr val="FFFFFF"/>
                </a:solidFill>
                <a:latin typeface="Arial MT"/>
                <a:cs typeface="Arial MT"/>
              </a:rPr>
              <a:t>Controller</a:t>
            </a:r>
            <a:endParaRPr sz="600">
              <a:latin typeface="Arial MT"/>
              <a:cs typeface="Arial MT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423416" y="5442203"/>
            <a:ext cx="617220" cy="196850"/>
          </a:xfrm>
          <a:prstGeom prst="rect">
            <a:avLst/>
          </a:prstGeom>
          <a:solidFill>
            <a:srgbClr val="6CB33E"/>
          </a:solidFill>
          <a:ln w="3175">
            <a:solidFill>
              <a:srgbClr val="387B2C"/>
            </a:solidFill>
          </a:ln>
        </p:spPr>
        <p:txBody>
          <a:bodyPr vert="horz" wrap="square" lIns="0" tIns="698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55"/>
              </a:spcBef>
            </a:pPr>
            <a:r>
              <a:rPr sz="600" spc="-5" dirty="0">
                <a:solidFill>
                  <a:srgbClr val="FFFFFF"/>
                </a:solidFill>
                <a:latin typeface="Arial MT"/>
                <a:cs typeface="Arial MT"/>
              </a:rPr>
              <a:t>SDDC</a:t>
            </a:r>
            <a:r>
              <a:rPr sz="6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 MT"/>
                <a:cs typeface="Arial MT"/>
              </a:rPr>
              <a:t>MGR</a:t>
            </a:r>
            <a:endParaRPr sz="600">
              <a:latin typeface="Arial MT"/>
              <a:cs typeface="Arial MT"/>
            </a:endParaRPr>
          </a:p>
          <a:p>
            <a:pPr algn="ctr">
              <a:lnSpc>
                <a:spcPct val="100000"/>
              </a:lnSpc>
            </a:pPr>
            <a:r>
              <a:rPr sz="600" dirty="0">
                <a:solidFill>
                  <a:srgbClr val="FFFFFF"/>
                </a:solidFill>
                <a:latin typeface="Arial MT"/>
                <a:cs typeface="Arial MT"/>
              </a:rPr>
              <a:t>Utility</a:t>
            </a:r>
            <a:endParaRPr sz="600">
              <a:latin typeface="Arial MT"/>
              <a:cs typeface="Arial MT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3217100" y="5458904"/>
            <a:ext cx="620395" cy="200025"/>
            <a:chOff x="3217100" y="5458904"/>
            <a:chExt cx="620395" cy="200025"/>
          </a:xfrm>
        </p:grpSpPr>
        <p:sp>
          <p:nvSpPr>
            <p:cNvPr id="20" name="object 20"/>
            <p:cNvSpPr/>
            <p:nvPr/>
          </p:nvSpPr>
          <p:spPr>
            <a:xfrm>
              <a:off x="3218688" y="5460491"/>
              <a:ext cx="617220" cy="196850"/>
            </a:xfrm>
            <a:custGeom>
              <a:avLst/>
              <a:gdLst/>
              <a:ahLst/>
              <a:cxnLst/>
              <a:rect l="l" t="t" r="r" b="b"/>
              <a:pathLst>
                <a:path w="617220" h="196850">
                  <a:moveTo>
                    <a:pt x="617220" y="0"/>
                  </a:moveTo>
                  <a:lnTo>
                    <a:pt x="0" y="0"/>
                  </a:lnTo>
                  <a:lnTo>
                    <a:pt x="0" y="196595"/>
                  </a:lnTo>
                  <a:lnTo>
                    <a:pt x="617220" y="196595"/>
                  </a:lnTo>
                  <a:lnTo>
                    <a:pt x="617220" y="0"/>
                  </a:lnTo>
                  <a:close/>
                </a:path>
              </a:pathLst>
            </a:custGeom>
            <a:solidFill>
              <a:srgbClr val="6CB33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3218688" y="5460491"/>
              <a:ext cx="617220" cy="196850"/>
            </a:xfrm>
            <a:custGeom>
              <a:avLst/>
              <a:gdLst/>
              <a:ahLst/>
              <a:cxnLst/>
              <a:rect l="l" t="t" r="r" b="b"/>
              <a:pathLst>
                <a:path w="617220" h="196850">
                  <a:moveTo>
                    <a:pt x="0" y="196595"/>
                  </a:moveTo>
                  <a:lnTo>
                    <a:pt x="617220" y="196595"/>
                  </a:lnTo>
                  <a:lnTo>
                    <a:pt x="617220" y="0"/>
                  </a:lnTo>
                  <a:lnTo>
                    <a:pt x="0" y="0"/>
                  </a:lnTo>
                  <a:lnTo>
                    <a:pt x="0" y="196595"/>
                  </a:lnTo>
                  <a:close/>
                </a:path>
              </a:pathLst>
            </a:custGeom>
            <a:ln w="3175">
              <a:solidFill>
                <a:srgbClr val="387B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3377438" y="5520135"/>
            <a:ext cx="297180" cy="857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665"/>
              </a:lnSpc>
            </a:pPr>
            <a:r>
              <a:rPr sz="600" spc="-5" dirty="0">
                <a:solidFill>
                  <a:srgbClr val="FFFFFF"/>
                </a:solidFill>
                <a:latin typeface="Arial MT"/>
                <a:cs typeface="Arial MT"/>
              </a:rPr>
              <a:t>N</a:t>
            </a:r>
            <a:r>
              <a:rPr sz="600" spc="-10" dirty="0">
                <a:solidFill>
                  <a:srgbClr val="FFFFFF"/>
                </a:solidFill>
                <a:latin typeface="Arial MT"/>
                <a:cs typeface="Arial MT"/>
              </a:rPr>
              <a:t>S</a:t>
            </a:r>
            <a:r>
              <a:rPr sz="600" dirty="0">
                <a:solidFill>
                  <a:srgbClr val="FFFFFF"/>
                </a:solidFill>
                <a:latin typeface="Arial MT"/>
                <a:cs typeface="Arial MT"/>
              </a:rPr>
              <a:t>X</a:t>
            </a:r>
            <a:r>
              <a:rPr sz="6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600" dirty="0">
                <a:solidFill>
                  <a:srgbClr val="FFFFFF"/>
                </a:solidFill>
                <a:latin typeface="Arial MT"/>
                <a:cs typeface="Arial MT"/>
              </a:rPr>
              <a:t>Ctr</a:t>
            </a:r>
            <a:r>
              <a:rPr sz="600" spc="-5" dirty="0">
                <a:solidFill>
                  <a:srgbClr val="FFFFFF"/>
                </a:solidFill>
                <a:latin typeface="Arial MT"/>
                <a:cs typeface="Arial MT"/>
              </a:rPr>
              <a:t>l</a:t>
            </a:r>
            <a:endParaRPr sz="600">
              <a:latin typeface="Arial MT"/>
              <a:cs typeface="Arial MT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3179064" y="5428488"/>
            <a:ext cx="617220" cy="196850"/>
          </a:xfrm>
          <a:custGeom>
            <a:avLst/>
            <a:gdLst/>
            <a:ahLst/>
            <a:cxnLst/>
            <a:rect l="l" t="t" r="r" b="b"/>
            <a:pathLst>
              <a:path w="617220" h="196850">
                <a:moveTo>
                  <a:pt x="0" y="196595"/>
                </a:moveTo>
                <a:lnTo>
                  <a:pt x="617220" y="196595"/>
                </a:lnTo>
                <a:lnTo>
                  <a:pt x="617220" y="0"/>
                </a:lnTo>
                <a:lnTo>
                  <a:pt x="0" y="0"/>
                </a:lnTo>
                <a:lnTo>
                  <a:pt x="0" y="196595"/>
                </a:lnTo>
                <a:close/>
              </a:path>
            </a:pathLst>
          </a:custGeom>
          <a:ln w="3175">
            <a:solidFill>
              <a:srgbClr val="387B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3338195" y="5488157"/>
            <a:ext cx="297180" cy="857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665"/>
              </a:lnSpc>
            </a:pPr>
            <a:r>
              <a:rPr sz="600" spc="-5" dirty="0">
                <a:solidFill>
                  <a:srgbClr val="FFFFFF"/>
                </a:solidFill>
                <a:latin typeface="Arial MT"/>
                <a:cs typeface="Arial MT"/>
              </a:rPr>
              <a:t>N</a:t>
            </a:r>
            <a:r>
              <a:rPr sz="600" spc="-10" dirty="0">
                <a:solidFill>
                  <a:srgbClr val="FFFFFF"/>
                </a:solidFill>
                <a:latin typeface="Arial MT"/>
                <a:cs typeface="Arial MT"/>
              </a:rPr>
              <a:t>S</a:t>
            </a:r>
            <a:r>
              <a:rPr sz="600" dirty="0">
                <a:solidFill>
                  <a:srgbClr val="FFFFFF"/>
                </a:solidFill>
                <a:latin typeface="Arial MT"/>
                <a:cs typeface="Arial MT"/>
              </a:rPr>
              <a:t>X</a:t>
            </a:r>
            <a:r>
              <a:rPr sz="6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600" dirty="0">
                <a:solidFill>
                  <a:srgbClr val="FFFFFF"/>
                </a:solidFill>
                <a:latin typeface="Arial MT"/>
                <a:cs typeface="Arial MT"/>
              </a:rPr>
              <a:t>Ctr</a:t>
            </a:r>
            <a:r>
              <a:rPr sz="600" spc="-5" dirty="0">
                <a:solidFill>
                  <a:srgbClr val="FFFFFF"/>
                </a:solidFill>
                <a:latin typeface="Arial MT"/>
                <a:cs typeface="Arial MT"/>
              </a:rPr>
              <a:t>l</a:t>
            </a:r>
            <a:endParaRPr sz="600">
              <a:latin typeface="Arial MT"/>
              <a:cs typeface="Arial MT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3137852" y="5393372"/>
            <a:ext cx="620395" cy="200025"/>
            <a:chOff x="3137852" y="5393372"/>
            <a:chExt cx="620395" cy="200025"/>
          </a:xfrm>
        </p:grpSpPr>
        <p:sp>
          <p:nvSpPr>
            <p:cNvPr id="26" name="object 26"/>
            <p:cNvSpPr/>
            <p:nvPr/>
          </p:nvSpPr>
          <p:spPr>
            <a:xfrm>
              <a:off x="3139439" y="5394959"/>
              <a:ext cx="617220" cy="196850"/>
            </a:xfrm>
            <a:custGeom>
              <a:avLst/>
              <a:gdLst/>
              <a:ahLst/>
              <a:cxnLst/>
              <a:rect l="l" t="t" r="r" b="b"/>
              <a:pathLst>
                <a:path w="617220" h="196850">
                  <a:moveTo>
                    <a:pt x="617220" y="0"/>
                  </a:moveTo>
                  <a:lnTo>
                    <a:pt x="0" y="0"/>
                  </a:lnTo>
                  <a:lnTo>
                    <a:pt x="0" y="196595"/>
                  </a:lnTo>
                  <a:lnTo>
                    <a:pt x="617220" y="196595"/>
                  </a:lnTo>
                  <a:lnTo>
                    <a:pt x="617220" y="0"/>
                  </a:lnTo>
                  <a:close/>
                </a:path>
              </a:pathLst>
            </a:custGeom>
            <a:solidFill>
              <a:srgbClr val="6CB33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3139439" y="5394959"/>
              <a:ext cx="617220" cy="196850"/>
            </a:xfrm>
            <a:custGeom>
              <a:avLst/>
              <a:gdLst/>
              <a:ahLst/>
              <a:cxnLst/>
              <a:rect l="l" t="t" r="r" b="b"/>
              <a:pathLst>
                <a:path w="617220" h="196850">
                  <a:moveTo>
                    <a:pt x="0" y="196595"/>
                  </a:moveTo>
                  <a:lnTo>
                    <a:pt x="617220" y="196595"/>
                  </a:lnTo>
                  <a:lnTo>
                    <a:pt x="617220" y="0"/>
                  </a:lnTo>
                  <a:lnTo>
                    <a:pt x="0" y="0"/>
                  </a:lnTo>
                  <a:lnTo>
                    <a:pt x="0" y="196595"/>
                  </a:lnTo>
                  <a:close/>
                </a:path>
              </a:pathLst>
            </a:custGeom>
            <a:ln w="3175">
              <a:solidFill>
                <a:srgbClr val="387B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3220211" y="5437632"/>
            <a:ext cx="554990" cy="177165"/>
          </a:xfrm>
          <a:prstGeom prst="rect">
            <a:avLst/>
          </a:prstGeom>
          <a:solidFill>
            <a:srgbClr val="6CB33E"/>
          </a:solidFill>
        </p:spPr>
        <p:txBody>
          <a:bodyPr vert="horz" wrap="square" lIns="0" tIns="9525" rIns="0" bIns="0" rtlCol="0">
            <a:spAutoFit/>
          </a:bodyPr>
          <a:lstStyle/>
          <a:p>
            <a:pPr marL="78105">
              <a:lnSpc>
                <a:spcPct val="100000"/>
              </a:lnSpc>
              <a:spcBef>
                <a:spcPts val="75"/>
              </a:spcBef>
            </a:pPr>
            <a:r>
              <a:rPr sz="600" spc="-5" dirty="0">
                <a:solidFill>
                  <a:srgbClr val="FFFFFF"/>
                </a:solidFill>
                <a:latin typeface="Arial MT"/>
                <a:cs typeface="Arial MT"/>
              </a:rPr>
              <a:t>N</a:t>
            </a:r>
            <a:r>
              <a:rPr sz="600" spc="-10" dirty="0">
                <a:solidFill>
                  <a:srgbClr val="FFFFFF"/>
                </a:solidFill>
                <a:latin typeface="Arial MT"/>
                <a:cs typeface="Arial MT"/>
              </a:rPr>
              <a:t>S</a:t>
            </a:r>
            <a:r>
              <a:rPr sz="600" dirty="0">
                <a:solidFill>
                  <a:srgbClr val="FFFFFF"/>
                </a:solidFill>
                <a:latin typeface="Arial MT"/>
                <a:cs typeface="Arial MT"/>
              </a:rPr>
              <a:t>X</a:t>
            </a:r>
            <a:r>
              <a:rPr sz="6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600" dirty="0">
                <a:solidFill>
                  <a:srgbClr val="FFFFFF"/>
                </a:solidFill>
                <a:latin typeface="Arial MT"/>
                <a:cs typeface="Arial MT"/>
              </a:rPr>
              <a:t>Ctr</a:t>
            </a:r>
            <a:r>
              <a:rPr sz="600" spc="-5" dirty="0">
                <a:solidFill>
                  <a:srgbClr val="FFFFFF"/>
                </a:solidFill>
                <a:latin typeface="Arial MT"/>
                <a:cs typeface="Arial MT"/>
              </a:rPr>
              <a:t>l</a:t>
            </a:r>
            <a:endParaRPr sz="600">
              <a:latin typeface="Arial MT"/>
              <a:cs typeface="Arial MT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1507172" y="4792916"/>
            <a:ext cx="622300" cy="200025"/>
            <a:chOff x="1507172" y="4792916"/>
            <a:chExt cx="622300" cy="200025"/>
          </a:xfrm>
        </p:grpSpPr>
        <p:sp>
          <p:nvSpPr>
            <p:cNvPr id="30" name="object 30"/>
            <p:cNvSpPr/>
            <p:nvPr/>
          </p:nvSpPr>
          <p:spPr>
            <a:xfrm>
              <a:off x="1508760" y="4794503"/>
              <a:ext cx="619125" cy="196850"/>
            </a:xfrm>
            <a:custGeom>
              <a:avLst/>
              <a:gdLst/>
              <a:ahLst/>
              <a:cxnLst/>
              <a:rect l="l" t="t" r="r" b="b"/>
              <a:pathLst>
                <a:path w="619125" h="196850">
                  <a:moveTo>
                    <a:pt x="618743" y="0"/>
                  </a:moveTo>
                  <a:lnTo>
                    <a:pt x="0" y="0"/>
                  </a:lnTo>
                  <a:lnTo>
                    <a:pt x="0" y="196595"/>
                  </a:lnTo>
                  <a:lnTo>
                    <a:pt x="618743" y="196595"/>
                  </a:lnTo>
                  <a:lnTo>
                    <a:pt x="618743" y="0"/>
                  </a:lnTo>
                  <a:close/>
                </a:path>
              </a:pathLst>
            </a:custGeom>
            <a:solidFill>
              <a:srgbClr val="6CB33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508760" y="4794503"/>
              <a:ext cx="619125" cy="196850"/>
            </a:xfrm>
            <a:custGeom>
              <a:avLst/>
              <a:gdLst/>
              <a:ahLst/>
              <a:cxnLst/>
              <a:rect l="l" t="t" r="r" b="b"/>
              <a:pathLst>
                <a:path w="619125" h="196850">
                  <a:moveTo>
                    <a:pt x="0" y="196595"/>
                  </a:moveTo>
                  <a:lnTo>
                    <a:pt x="618743" y="196595"/>
                  </a:lnTo>
                  <a:lnTo>
                    <a:pt x="618743" y="0"/>
                  </a:lnTo>
                  <a:lnTo>
                    <a:pt x="0" y="0"/>
                  </a:lnTo>
                  <a:lnTo>
                    <a:pt x="0" y="196595"/>
                  </a:lnTo>
                  <a:close/>
                </a:path>
              </a:pathLst>
            </a:custGeom>
            <a:ln w="3175">
              <a:solidFill>
                <a:srgbClr val="387B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1668779" y="4853792"/>
            <a:ext cx="297180" cy="857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665"/>
              </a:lnSpc>
            </a:pPr>
            <a:r>
              <a:rPr sz="600" spc="-5" dirty="0">
                <a:solidFill>
                  <a:srgbClr val="FFFFFF"/>
                </a:solidFill>
                <a:latin typeface="Arial MT"/>
                <a:cs typeface="Arial MT"/>
              </a:rPr>
              <a:t>N</a:t>
            </a:r>
            <a:r>
              <a:rPr sz="600" spc="-10" dirty="0">
                <a:solidFill>
                  <a:srgbClr val="FFFFFF"/>
                </a:solidFill>
                <a:latin typeface="Arial MT"/>
                <a:cs typeface="Arial MT"/>
              </a:rPr>
              <a:t>S</a:t>
            </a:r>
            <a:r>
              <a:rPr sz="600" dirty="0">
                <a:solidFill>
                  <a:srgbClr val="FFFFFF"/>
                </a:solidFill>
                <a:latin typeface="Arial MT"/>
                <a:cs typeface="Arial MT"/>
              </a:rPr>
              <a:t>X</a:t>
            </a:r>
            <a:r>
              <a:rPr sz="6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600" dirty="0">
                <a:solidFill>
                  <a:srgbClr val="FFFFFF"/>
                </a:solidFill>
                <a:latin typeface="Arial MT"/>
                <a:cs typeface="Arial MT"/>
              </a:rPr>
              <a:t>Ctr</a:t>
            </a:r>
            <a:r>
              <a:rPr sz="600" spc="-5" dirty="0">
                <a:solidFill>
                  <a:srgbClr val="FFFFFF"/>
                </a:solidFill>
                <a:latin typeface="Arial MT"/>
                <a:cs typeface="Arial MT"/>
              </a:rPr>
              <a:t>l</a:t>
            </a:r>
            <a:endParaRPr sz="600">
              <a:latin typeface="Arial MT"/>
              <a:cs typeface="Arial MT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1469072" y="4760912"/>
            <a:ext cx="620395" cy="200025"/>
            <a:chOff x="1469072" y="4760912"/>
            <a:chExt cx="620395" cy="200025"/>
          </a:xfrm>
        </p:grpSpPr>
        <p:sp>
          <p:nvSpPr>
            <p:cNvPr id="34" name="object 34"/>
            <p:cNvSpPr/>
            <p:nvPr/>
          </p:nvSpPr>
          <p:spPr>
            <a:xfrm>
              <a:off x="1470660" y="4762500"/>
              <a:ext cx="617220" cy="196850"/>
            </a:xfrm>
            <a:custGeom>
              <a:avLst/>
              <a:gdLst/>
              <a:ahLst/>
              <a:cxnLst/>
              <a:rect l="l" t="t" r="r" b="b"/>
              <a:pathLst>
                <a:path w="617219" h="196850">
                  <a:moveTo>
                    <a:pt x="617220" y="0"/>
                  </a:moveTo>
                  <a:lnTo>
                    <a:pt x="0" y="0"/>
                  </a:lnTo>
                  <a:lnTo>
                    <a:pt x="0" y="196595"/>
                  </a:lnTo>
                  <a:lnTo>
                    <a:pt x="617220" y="196595"/>
                  </a:lnTo>
                  <a:lnTo>
                    <a:pt x="617220" y="0"/>
                  </a:lnTo>
                  <a:close/>
                </a:path>
              </a:pathLst>
            </a:custGeom>
            <a:solidFill>
              <a:srgbClr val="6CB33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470660" y="4762500"/>
              <a:ext cx="617220" cy="196850"/>
            </a:xfrm>
            <a:custGeom>
              <a:avLst/>
              <a:gdLst/>
              <a:ahLst/>
              <a:cxnLst/>
              <a:rect l="l" t="t" r="r" b="b"/>
              <a:pathLst>
                <a:path w="617219" h="196850">
                  <a:moveTo>
                    <a:pt x="0" y="196595"/>
                  </a:moveTo>
                  <a:lnTo>
                    <a:pt x="617220" y="196595"/>
                  </a:lnTo>
                  <a:lnTo>
                    <a:pt x="617220" y="0"/>
                  </a:lnTo>
                  <a:lnTo>
                    <a:pt x="0" y="0"/>
                  </a:lnTo>
                  <a:lnTo>
                    <a:pt x="0" y="196595"/>
                  </a:lnTo>
                  <a:close/>
                </a:path>
              </a:pathLst>
            </a:custGeom>
            <a:ln w="3175">
              <a:solidFill>
                <a:srgbClr val="387B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1629410" y="4821788"/>
            <a:ext cx="297180" cy="857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665"/>
              </a:lnSpc>
            </a:pPr>
            <a:r>
              <a:rPr sz="600" spc="-5" dirty="0">
                <a:solidFill>
                  <a:srgbClr val="FFFFFF"/>
                </a:solidFill>
                <a:latin typeface="Arial MT"/>
                <a:cs typeface="Arial MT"/>
              </a:rPr>
              <a:t>N</a:t>
            </a:r>
            <a:r>
              <a:rPr sz="600" spc="-10" dirty="0">
                <a:solidFill>
                  <a:srgbClr val="FFFFFF"/>
                </a:solidFill>
                <a:latin typeface="Arial MT"/>
                <a:cs typeface="Arial MT"/>
              </a:rPr>
              <a:t>S</a:t>
            </a:r>
            <a:r>
              <a:rPr sz="600" dirty="0">
                <a:solidFill>
                  <a:srgbClr val="FFFFFF"/>
                </a:solidFill>
                <a:latin typeface="Arial MT"/>
                <a:cs typeface="Arial MT"/>
              </a:rPr>
              <a:t>X</a:t>
            </a:r>
            <a:r>
              <a:rPr sz="6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600" dirty="0">
                <a:solidFill>
                  <a:srgbClr val="FFFFFF"/>
                </a:solidFill>
                <a:latin typeface="Arial MT"/>
                <a:cs typeface="Arial MT"/>
              </a:rPr>
              <a:t>Ctr</a:t>
            </a:r>
            <a:r>
              <a:rPr sz="600" spc="-5" dirty="0">
                <a:solidFill>
                  <a:srgbClr val="FFFFFF"/>
                </a:solidFill>
                <a:latin typeface="Arial MT"/>
                <a:cs typeface="Arial MT"/>
              </a:rPr>
              <a:t>l</a:t>
            </a:r>
            <a:endParaRPr sz="600">
              <a:latin typeface="Arial MT"/>
              <a:cs typeface="Arial MT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1429448" y="4727384"/>
            <a:ext cx="620395" cy="200025"/>
            <a:chOff x="1429448" y="4727384"/>
            <a:chExt cx="620395" cy="200025"/>
          </a:xfrm>
        </p:grpSpPr>
        <p:sp>
          <p:nvSpPr>
            <p:cNvPr id="38" name="object 38"/>
            <p:cNvSpPr/>
            <p:nvPr/>
          </p:nvSpPr>
          <p:spPr>
            <a:xfrm>
              <a:off x="1431036" y="4728971"/>
              <a:ext cx="617220" cy="196850"/>
            </a:xfrm>
            <a:custGeom>
              <a:avLst/>
              <a:gdLst/>
              <a:ahLst/>
              <a:cxnLst/>
              <a:rect l="l" t="t" r="r" b="b"/>
              <a:pathLst>
                <a:path w="617219" h="196850">
                  <a:moveTo>
                    <a:pt x="617219" y="0"/>
                  </a:moveTo>
                  <a:lnTo>
                    <a:pt x="0" y="0"/>
                  </a:lnTo>
                  <a:lnTo>
                    <a:pt x="0" y="196595"/>
                  </a:lnTo>
                  <a:lnTo>
                    <a:pt x="617219" y="196595"/>
                  </a:lnTo>
                  <a:lnTo>
                    <a:pt x="617219" y="0"/>
                  </a:lnTo>
                  <a:close/>
                </a:path>
              </a:pathLst>
            </a:custGeom>
            <a:solidFill>
              <a:srgbClr val="6CB33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1431036" y="4728971"/>
              <a:ext cx="617220" cy="196850"/>
            </a:xfrm>
            <a:custGeom>
              <a:avLst/>
              <a:gdLst/>
              <a:ahLst/>
              <a:cxnLst/>
              <a:rect l="l" t="t" r="r" b="b"/>
              <a:pathLst>
                <a:path w="617219" h="196850">
                  <a:moveTo>
                    <a:pt x="0" y="196595"/>
                  </a:moveTo>
                  <a:lnTo>
                    <a:pt x="617219" y="196595"/>
                  </a:lnTo>
                  <a:lnTo>
                    <a:pt x="617219" y="0"/>
                  </a:lnTo>
                  <a:lnTo>
                    <a:pt x="0" y="0"/>
                  </a:lnTo>
                  <a:lnTo>
                    <a:pt x="0" y="196595"/>
                  </a:lnTo>
                  <a:close/>
                </a:path>
              </a:pathLst>
            </a:custGeom>
            <a:ln w="3175">
              <a:solidFill>
                <a:srgbClr val="387B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0" name="object 40"/>
          <p:cNvSpPr txBox="1"/>
          <p:nvPr/>
        </p:nvSpPr>
        <p:spPr>
          <a:xfrm>
            <a:off x="1491233" y="4722621"/>
            <a:ext cx="5753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9055" marR="133350" indent="40640">
              <a:lnSpc>
                <a:spcPct val="100000"/>
              </a:lnSpc>
              <a:spcBef>
                <a:spcPts val="100"/>
              </a:spcBef>
            </a:pPr>
            <a:r>
              <a:rPr sz="600" dirty="0">
                <a:solidFill>
                  <a:srgbClr val="FFFFFF"/>
                </a:solidFill>
                <a:latin typeface="Arial MT"/>
                <a:cs typeface="Arial MT"/>
              </a:rPr>
              <a:t>vRealize </a:t>
            </a:r>
            <a:r>
              <a:rPr sz="6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 MT"/>
                <a:cs typeface="Arial MT"/>
              </a:rPr>
              <a:t>Log</a:t>
            </a:r>
            <a:r>
              <a:rPr sz="600" dirty="0">
                <a:solidFill>
                  <a:srgbClr val="FFFFFF"/>
                </a:solidFill>
                <a:latin typeface="Arial MT"/>
                <a:cs typeface="Arial MT"/>
              </a:rPr>
              <a:t> I</a:t>
            </a:r>
            <a:r>
              <a:rPr sz="600" spc="-5" dirty="0">
                <a:solidFill>
                  <a:srgbClr val="FFFFFF"/>
                </a:solidFill>
                <a:latin typeface="Arial MT"/>
                <a:cs typeface="Arial MT"/>
              </a:rPr>
              <a:t>ns</a:t>
            </a:r>
            <a:r>
              <a:rPr sz="600" spc="10" dirty="0">
                <a:solidFill>
                  <a:srgbClr val="FFFFFF"/>
                </a:solidFill>
                <a:latin typeface="Arial MT"/>
                <a:cs typeface="Arial MT"/>
              </a:rPr>
              <a:t>i</a:t>
            </a:r>
            <a:r>
              <a:rPr sz="600" spc="-5" dirty="0">
                <a:solidFill>
                  <a:srgbClr val="FFFFFF"/>
                </a:solidFill>
                <a:latin typeface="Arial MT"/>
                <a:cs typeface="Arial MT"/>
              </a:rPr>
              <a:t>gh</a:t>
            </a:r>
            <a:r>
              <a:rPr sz="600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endParaRPr sz="600">
              <a:latin typeface="Arial MT"/>
              <a:cs typeface="Arial MT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822960" y="4680203"/>
            <a:ext cx="492759" cy="257810"/>
          </a:xfrm>
          <a:prstGeom prst="rect">
            <a:avLst/>
          </a:prstGeom>
          <a:solidFill>
            <a:srgbClr val="D1ECCD"/>
          </a:solidFill>
          <a:ln w="6095">
            <a:solidFill>
              <a:srgbClr val="6CB33E"/>
            </a:solidFill>
          </a:ln>
        </p:spPr>
        <p:txBody>
          <a:bodyPr vert="horz" wrap="square" lIns="0" tIns="190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5"/>
              </a:spcBef>
            </a:pPr>
            <a:endParaRPr sz="550">
              <a:latin typeface="Times New Roman"/>
              <a:cs typeface="Times New Roman"/>
            </a:endParaRPr>
          </a:p>
          <a:p>
            <a:pPr marL="111125">
              <a:lnSpc>
                <a:spcPct val="100000"/>
              </a:lnSpc>
            </a:pPr>
            <a:r>
              <a:rPr sz="600" dirty="0">
                <a:solidFill>
                  <a:srgbClr val="FFFFFF"/>
                </a:solidFill>
                <a:latin typeface="Arial MT"/>
                <a:cs typeface="Arial MT"/>
              </a:rPr>
              <a:t>vCenter</a:t>
            </a:r>
            <a:endParaRPr sz="600">
              <a:latin typeface="Arial MT"/>
              <a:cs typeface="Arial MT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816863" y="4985003"/>
            <a:ext cx="498475" cy="239395"/>
          </a:xfrm>
          <a:prstGeom prst="rect">
            <a:avLst/>
          </a:prstGeom>
          <a:solidFill>
            <a:srgbClr val="D1ECCD"/>
          </a:solidFill>
          <a:ln w="6095">
            <a:solidFill>
              <a:srgbClr val="6CB33E"/>
            </a:solidFill>
          </a:ln>
        </p:spPr>
        <p:txBody>
          <a:bodyPr vert="horz" wrap="square" lIns="0" tIns="2794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20"/>
              </a:spcBef>
            </a:pPr>
            <a:r>
              <a:rPr sz="600" spc="-5" dirty="0">
                <a:solidFill>
                  <a:srgbClr val="FFFFFF"/>
                </a:solidFill>
                <a:latin typeface="Arial MT"/>
                <a:cs typeface="Arial MT"/>
              </a:rPr>
              <a:t>NSX</a:t>
            </a:r>
            <a:endParaRPr sz="600">
              <a:latin typeface="Arial MT"/>
              <a:cs typeface="Arial MT"/>
            </a:endParaRPr>
          </a:p>
          <a:p>
            <a:pPr algn="ctr">
              <a:lnSpc>
                <a:spcPct val="100000"/>
              </a:lnSpc>
            </a:pPr>
            <a:r>
              <a:rPr sz="600" spc="-5" dirty="0">
                <a:solidFill>
                  <a:srgbClr val="FFFFFF"/>
                </a:solidFill>
                <a:latin typeface="Arial MT"/>
                <a:cs typeface="Arial MT"/>
              </a:rPr>
              <a:t>Manager</a:t>
            </a:r>
            <a:endParaRPr sz="600">
              <a:latin typeface="Arial MT"/>
              <a:cs typeface="Arial MT"/>
            </a:endParaRPr>
          </a:p>
        </p:txBody>
      </p:sp>
      <p:grpSp>
        <p:nvGrpSpPr>
          <p:cNvPr id="43" name="object 43"/>
          <p:cNvGrpSpPr/>
          <p:nvPr/>
        </p:nvGrpSpPr>
        <p:grpSpPr>
          <a:xfrm>
            <a:off x="2325560" y="4800536"/>
            <a:ext cx="620395" cy="200025"/>
            <a:chOff x="2325560" y="4800536"/>
            <a:chExt cx="620395" cy="200025"/>
          </a:xfrm>
        </p:grpSpPr>
        <p:sp>
          <p:nvSpPr>
            <p:cNvPr id="44" name="object 44"/>
            <p:cNvSpPr/>
            <p:nvPr/>
          </p:nvSpPr>
          <p:spPr>
            <a:xfrm>
              <a:off x="2327148" y="4802123"/>
              <a:ext cx="617220" cy="196850"/>
            </a:xfrm>
            <a:custGeom>
              <a:avLst/>
              <a:gdLst/>
              <a:ahLst/>
              <a:cxnLst/>
              <a:rect l="l" t="t" r="r" b="b"/>
              <a:pathLst>
                <a:path w="617219" h="196850">
                  <a:moveTo>
                    <a:pt x="617219" y="0"/>
                  </a:moveTo>
                  <a:lnTo>
                    <a:pt x="0" y="0"/>
                  </a:lnTo>
                  <a:lnTo>
                    <a:pt x="0" y="196595"/>
                  </a:lnTo>
                  <a:lnTo>
                    <a:pt x="617219" y="196595"/>
                  </a:lnTo>
                  <a:lnTo>
                    <a:pt x="617219" y="0"/>
                  </a:lnTo>
                  <a:close/>
                </a:path>
              </a:pathLst>
            </a:custGeom>
            <a:solidFill>
              <a:srgbClr val="22C4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2327148" y="4802123"/>
              <a:ext cx="617220" cy="196850"/>
            </a:xfrm>
            <a:custGeom>
              <a:avLst/>
              <a:gdLst/>
              <a:ahLst/>
              <a:cxnLst/>
              <a:rect l="l" t="t" r="r" b="b"/>
              <a:pathLst>
                <a:path w="617219" h="196850">
                  <a:moveTo>
                    <a:pt x="0" y="196595"/>
                  </a:moveTo>
                  <a:lnTo>
                    <a:pt x="617219" y="196595"/>
                  </a:lnTo>
                  <a:lnTo>
                    <a:pt x="617219" y="0"/>
                  </a:lnTo>
                  <a:lnTo>
                    <a:pt x="0" y="0"/>
                  </a:lnTo>
                  <a:lnTo>
                    <a:pt x="0" y="196595"/>
                  </a:lnTo>
                  <a:close/>
                </a:path>
              </a:pathLst>
            </a:custGeom>
            <a:ln w="3175">
              <a:solidFill>
                <a:srgbClr val="387B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6" name="object 46"/>
          <p:cNvSpPr txBox="1"/>
          <p:nvPr/>
        </p:nvSpPr>
        <p:spPr>
          <a:xfrm>
            <a:off x="2486532" y="4862047"/>
            <a:ext cx="297180" cy="857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665"/>
              </a:lnSpc>
            </a:pPr>
            <a:r>
              <a:rPr sz="600" spc="-5" dirty="0">
                <a:solidFill>
                  <a:srgbClr val="FFFFFF"/>
                </a:solidFill>
                <a:latin typeface="Arial MT"/>
                <a:cs typeface="Arial MT"/>
              </a:rPr>
              <a:t>N</a:t>
            </a:r>
            <a:r>
              <a:rPr sz="600" spc="-10" dirty="0">
                <a:solidFill>
                  <a:srgbClr val="FFFFFF"/>
                </a:solidFill>
                <a:latin typeface="Arial MT"/>
                <a:cs typeface="Arial MT"/>
              </a:rPr>
              <a:t>S</a:t>
            </a:r>
            <a:r>
              <a:rPr sz="600" dirty="0">
                <a:solidFill>
                  <a:srgbClr val="FFFFFF"/>
                </a:solidFill>
                <a:latin typeface="Arial MT"/>
                <a:cs typeface="Arial MT"/>
              </a:rPr>
              <a:t>X</a:t>
            </a:r>
            <a:r>
              <a:rPr sz="6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600" dirty="0">
                <a:solidFill>
                  <a:srgbClr val="FFFFFF"/>
                </a:solidFill>
                <a:latin typeface="Arial MT"/>
                <a:cs typeface="Arial MT"/>
              </a:rPr>
              <a:t>Ctr</a:t>
            </a:r>
            <a:r>
              <a:rPr sz="600" spc="-5" dirty="0">
                <a:solidFill>
                  <a:srgbClr val="FFFFFF"/>
                </a:solidFill>
                <a:latin typeface="Arial MT"/>
                <a:cs typeface="Arial MT"/>
              </a:rPr>
              <a:t>l</a:t>
            </a:r>
            <a:endParaRPr sz="600">
              <a:latin typeface="Arial MT"/>
              <a:cs typeface="Arial MT"/>
            </a:endParaRPr>
          </a:p>
        </p:txBody>
      </p:sp>
      <p:grpSp>
        <p:nvGrpSpPr>
          <p:cNvPr id="47" name="object 47"/>
          <p:cNvGrpSpPr/>
          <p:nvPr/>
        </p:nvGrpSpPr>
        <p:grpSpPr>
          <a:xfrm>
            <a:off x="2285936" y="4768532"/>
            <a:ext cx="622300" cy="200025"/>
            <a:chOff x="2285936" y="4768532"/>
            <a:chExt cx="622300" cy="200025"/>
          </a:xfrm>
        </p:grpSpPr>
        <p:sp>
          <p:nvSpPr>
            <p:cNvPr id="48" name="object 48"/>
            <p:cNvSpPr/>
            <p:nvPr/>
          </p:nvSpPr>
          <p:spPr>
            <a:xfrm>
              <a:off x="2287523" y="4770120"/>
              <a:ext cx="619125" cy="196850"/>
            </a:xfrm>
            <a:custGeom>
              <a:avLst/>
              <a:gdLst/>
              <a:ahLst/>
              <a:cxnLst/>
              <a:rect l="l" t="t" r="r" b="b"/>
              <a:pathLst>
                <a:path w="619125" h="196850">
                  <a:moveTo>
                    <a:pt x="618744" y="0"/>
                  </a:moveTo>
                  <a:lnTo>
                    <a:pt x="0" y="0"/>
                  </a:lnTo>
                  <a:lnTo>
                    <a:pt x="0" y="196595"/>
                  </a:lnTo>
                  <a:lnTo>
                    <a:pt x="618744" y="196595"/>
                  </a:lnTo>
                  <a:lnTo>
                    <a:pt x="618744" y="0"/>
                  </a:lnTo>
                  <a:close/>
                </a:path>
              </a:pathLst>
            </a:custGeom>
            <a:solidFill>
              <a:srgbClr val="22C4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2287523" y="4770120"/>
              <a:ext cx="619125" cy="196850"/>
            </a:xfrm>
            <a:custGeom>
              <a:avLst/>
              <a:gdLst/>
              <a:ahLst/>
              <a:cxnLst/>
              <a:rect l="l" t="t" r="r" b="b"/>
              <a:pathLst>
                <a:path w="619125" h="196850">
                  <a:moveTo>
                    <a:pt x="0" y="196595"/>
                  </a:moveTo>
                  <a:lnTo>
                    <a:pt x="618744" y="196595"/>
                  </a:lnTo>
                  <a:lnTo>
                    <a:pt x="618744" y="0"/>
                  </a:lnTo>
                  <a:lnTo>
                    <a:pt x="0" y="0"/>
                  </a:lnTo>
                  <a:lnTo>
                    <a:pt x="0" y="196595"/>
                  </a:lnTo>
                  <a:close/>
                </a:path>
              </a:pathLst>
            </a:custGeom>
            <a:ln w="3175">
              <a:solidFill>
                <a:srgbClr val="387B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0" name="object 50"/>
          <p:cNvSpPr txBox="1"/>
          <p:nvPr/>
        </p:nvSpPr>
        <p:spPr>
          <a:xfrm>
            <a:off x="2447544" y="4830043"/>
            <a:ext cx="297180" cy="857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665"/>
              </a:lnSpc>
            </a:pPr>
            <a:r>
              <a:rPr sz="600" spc="-5" dirty="0">
                <a:solidFill>
                  <a:srgbClr val="FFFFFF"/>
                </a:solidFill>
                <a:latin typeface="Arial MT"/>
                <a:cs typeface="Arial MT"/>
              </a:rPr>
              <a:t>N</a:t>
            </a:r>
            <a:r>
              <a:rPr sz="600" spc="-10" dirty="0">
                <a:solidFill>
                  <a:srgbClr val="FFFFFF"/>
                </a:solidFill>
                <a:latin typeface="Arial MT"/>
                <a:cs typeface="Arial MT"/>
              </a:rPr>
              <a:t>S</a:t>
            </a:r>
            <a:r>
              <a:rPr sz="600" dirty="0">
                <a:solidFill>
                  <a:srgbClr val="FFFFFF"/>
                </a:solidFill>
                <a:latin typeface="Arial MT"/>
                <a:cs typeface="Arial MT"/>
              </a:rPr>
              <a:t>X</a:t>
            </a:r>
            <a:r>
              <a:rPr sz="6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600" dirty="0">
                <a:solidFill>
                  <a:srgbClr val="FFFFFF"/>
                </a:solidFill>
                <a:latin typeface="Arial MT"/>
                <a:cs typeface="Arial MT"/>
              </a:rPr>
              <a:t>Ctr</a:t>
            </a:r>
            <a:r>
              <a:rPr sz="600" spc="-5" dirty="0">
                <a:solidFill>
                  <a:srgbClr val="FFFFFF"/>
                </a:solidFill>
                <a:latin typeface="Arial MT"/>
                <a:cs typeface="Arial MT"/>
              </a:rPr>
              <a:t>l</a:t>
            </a:r>
            <a:endParaRPr sz="600">
              <a:latin typeface="Arial MT"/>
              <a:cs typeface="Arial MT"/>
            </a:endParaRPr>
          </a:p>
        </p:txBody>
      </p:sp>
      <p:grpSp>
        <p:nvGrpSpPr>
          <p:cNvPr id="51" name="object 51"/>
          <p:cNvGrpSpPr/>
          <p:nvPr/>
        </p:nvGrpSpPr>
        <p:grpSpPr>
          <a:xfrm>
            <a:off x="2247836" y="4735004"/>
            <a:ext cx="620395" cy="200025"/>
            <a:chOff x="2247836" y="4735004"/>
            <a:chExt cx="620395" cy="200025"/>
          </a:xfrm>
        </p:grpSpPr>
        <p:sp>
          <p:nvSpPr>
            <p:cNvPr id="52" name="object 52"/>
            <p:cNvSpPr/>
            <p:nvPr/>
          </p:nvSpPr>
          <p:spPr>
            <a:xfrm>
              <a:off x="2249423" y="4736591"/>
              <a:ext cx="617220" cy="196850"/>
            </a:xfrm>
            <a:custGeom>
              <a:avLst/>
              <a:gdLst/>
              <a:ahLst/>
              <a:cxnLst/>
              <a:rect l="l" t="t" r="r" b="b"/>
              <a:pathLst>
                <a:path w="617219" h="196850">
                  <a:moveTo>
                    <a:pt x="617219" y="0"/>
                  </a:moveTo>
                  <a:lnTo>
                    <a:pt x="0" y="0"/>
                  </a:lnTo>
                  <a:lnTo>
                    <a:pt x="0" y="196595"/>
                  </a:lnTo>
                  <a:lnTo>
                    <a:pt x="617219" y="196595"/>
                  </a:lnTo>
                  <a:lnTo>
                    <a:pt x="617219" y="0"/>
                  </a:lnTo>
                  <a:close/>
                </a:path>
              </a:pathLst>
            </a:custGeom>
            <a:solidFill>
              <a:srgbClr val="22C4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2249423" y="4736591"/>
              <a:ext cx="617220" cy="196850"/>
            </a:xfrm>
            <a:custGeom>
              <a:avLst/>
              <a:gdLst/>
              <a:ahLst/>
              <a:cxnLst/>
              <a:rect l="l" t="t" r="r" b="b"/>
              <a:pathLst>
                <a:path w="617219" h="196850">
                  <a:moveTo>
                    <a:pt x="0" y="196595"/>
                  </a:moveTo>
                  <a:lnTo>
                    <a:pt x="617219" y="196595"/>
                  </a:lnTo>
                  <a:lnTo>
                    <a:pt x="617219" y="0"/>
                  </a:lnTo>
                  <a:lnTo>
                    <a:pt x="0" y="0"/>
                  </a:lnTo>
                  <a:lnTo>
                    <a:pt x="0" y="196595"/>
                  </a:lnTo>
                  <a:close/>
                </a:path>
              </a:pathLst>
            </a:custGeom>
            <a:ln w="3175">
              <a:solidFill>
                <a:srgbClr val="387B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4" name="object 54"/>
          <p:cNvSpPr txBox="1"/>
          <p:nvPr/>
        </p:nvSpPr>
        <p:spPr>
          <a:xfrm>
            <a:off x="2368550" y="4730877"/>
            <a:ext cx="38862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indent="40640">
              <a:lnSpc>
                <a:spcPct val="100000"/>
              </a:lnSpc>
              <a:spcBef>
                <a:spcPts val="100"/>
              </a:spcBef>
            </a:pPr>
            <a:r>
              <a:rPr sz="600" dirty="0">
                <a:solidFill>
                  <a:srgbClr val="FFFFFF"/>
                </a:solidFill>
                <a:latin typeface="Arial MT"/>
                <a:cs typeface="Arial MT"/>
              </a:rPr>
              <a:t>vRealize </a:t>
            </a:r>
            <a:r>
              <a:rPr sz="6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600" dirty="0">
                <a:solidFill>
                  <a:srgbClr val="FFFFFF"/>
                </a:solidFill>
                <a:latin typeface="Arial MT"/>
                <a:cs typeface="Arial MT"/>
              </a:rPr>
              <a:t>Op</a:t>
            </a:r>
            <a:r>
              <a:rPr sz="600" spc="-5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600" dirty="0">
                <a:solidFill>
                  <a:srgbClr val="FFFFFF"/>
                </a:solidFill>
                <a:latin typeface="Arial MT"/>
                <a:cs typeface="Arial MT"/>
              </a:rPr>
              <a:t>r</a:t>
            </a:r>
            <a:r>
              <a:rPr sz="600" spc="-5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600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600" spc="10" dirty="0">
                <a:solidFill>
                  <a:srgbClr val="FFFFFF"/>
                </a:solidFill>
                <a:latin typeface="Arial MT"/>
                <a:cs typeface="Arial MT"/>
              </a:rPr>
              <a:t>i</a:t>
            </a:r>
            <a:r>
              <a:rPr sz="600" spc="-5" dirty="0">
                <a:solidFill>
                  <a:srgbClr val="FFFFFF"/>
                </a:solidFill>
                <a:latin typeface="Arial MT"/>
                <a:cs typeface="Arial MT"/>
              </a:rPr>
              <a:t>on</a:t>
            </a:r>
            <a:r>
              <a:rPr sz="600" dirty="0">
                <a:solidFill>
                  <a:srgbClr val="FFFFFF"/>
                </a:solidFill>
                <a:latin typeface="Arial MT"/>
                <a:cs typeface="Arial MT"/>
              </a:rPr>
              <a:t>s</a:t>
            </a:r>
            <a:endParaRPr sz="600">
              <a:latin typeface="Arial MT"/>
              <a:cs typeface="Arial MT"/>
            </a:endParaRPr>
          </a:p>
        </p:txBody>
      </p:sp>
      <p:grpSp>
        <p:nvGrpSpPr>
          <p:cNvPr id="55" name="object 55"/>
          <p:cNvGrpSpPr/>
          <p:nvPr/>
        </p:nvGrpSpPr>
        <p:grpSpPr>
          <a:xfrm>
            <a:off x="3182048" y="4800536"/>
            <a:ext cx="620395" cy="200025"/>
            <a:chOff x="3182048" y="4800536"/>
            <a:chExt cx="620395" cy="200025"/>
          </a:xfrm>
        </p:grpSpPr>
        <p:sp>
          <p:nvSpPr>
            <p:cNvPr id="56" name="object 56"/>
            <p:cNvSpPr/>
            <p:nvPr/>
          </p:nvSpPr>
          <p:spPr>
            <a:xfrm>
              <a:off x="3183635" y="4802123"/>
              <a:ext cx="617220" cy="196850"/>
            </a:xfrm>
            <a:custGeom>
              <a:avLst/>
              <a:gdLst/>
              <a:ahLst/>
              <a:cxnLst/>
              <a:rect l="l" t="t" r="r" b="b"/>
              <a:pathLst>
                <a:path w="617220" h="196850">
                  <a:moveTo>
                    <a:pt x="617220" y="0"/>
                  </a:moveTo>
                  <a:lnTo>
                    <a:pt x="0" y="0"/>
                  </a:lnTo>
                  <a:lnTo>
                    <a:pt x="0" y="196595"/>
                  </a:lnTo>
                  <a:lnTo>
                    <a:pt x="617220" y="196595"/>
                  </a:lnTo>
                  <a:lnTo>
                    <a:pt x="617220" y="0"/>
                  </a:lnTo>
                  <a:close/>
                </a:path>
              </a:pathLst>
            </a:custGeom>
            <a:solidFill>
              <a:srgbClr val="22C4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3183635" y="4802123"/>
              <a:ext cx="617220" cy="196850"/>
            </a:xfrm>
            <a:custGeom>
              <a:avLst/>
              <a:gdLst/>
              <a:ahLst/>
              <a:cxnLst/>
              <a:rect l="l" t="t" r="r" b="b"/>
              <a:pathLst>
                <a:path w="617220" h="196850">
                  <a:moveTo>
                    <a:pt x="0" y="196595"/>
                  </a:moveTo>
                  <a:lnTo>
                    <a:pt x="617220" y="196595"/>
                  </a:lnTo>
                  <a:lnTo>
                    <a:pt x="617220" y="0"/>
                  </a:lnTo>
                  <a:lnTo>
                    <a:pt x="0" y="0"/>
                  </a:lnTo>
                  <a:lnTo>
                    <a:pt x="0" y="196595"/>
                  </a:lnTo>
                  <a:close/>
                </a:path>
              </a:pathLst>
            </a:custGeom>
            <a:ln w="3175">
              <a:solidFill>
                <a:srgbClr val="387B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8" name="object 58"/>
          <p:cNvSpPr txBox="1"/>
          <p:nvPr/>
        </p:nvSpPr>
        <p:spPr>
          <a:xfrm>
            <a:off x="3342385" y="4862047"/>
            <a:ext cx="297180" cy="857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665"/>
              </a:lnSpc>
            </a:pPr>
            <a:r>
              <a:rPr sz="600" spc="-5" dirty="0">
                <a:solidFill>
                  <a:srgbClr val="FFFFFF"/>
                </a:solidFill>
                <a:latin typeface="Arial MT"/>
                <a:cs typeface="Arial MT"/>
              </a:rPr>
              <a:t>N</a:t>
            </a:r>
            <a:r>
              <a:rPr sz="600" spc="-10" dirty="0">
                <a:solidFill>
                  <a:srgbClr val="FFFFFF"/>
                </a:solidFill>
                <a:latin typeface="Arial MT"/>
                <a:cs typeface="Arial MT"/>
              </a:rPr>
              <a:t>S</a:t>
            </a:r>
            <a:r>
              <a:rPr sz="600" dirty="0">
                <a:solidFill>
                  <a:srgbClr val="FFFFFF"/>
                </a:solidFill>
                <a:latin typeface="Arial MT"/>
                <a:cs typeface="Arial MT"/>
              </a:rPr>
              <a:t>X</a:t>
            </a:r>
            <a:r>
              <a:rPr sz="6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600" dirty="0">
                <a:solidFill>
                  <a:srgbClr val="FFFFFF"/>
                </a:solidFill>
                <a:latin typeface="Arial MT"/>
                <a:cs typeface="Arial MT"/>
              </a:rPr>
              <a:t>Ctr</a:t>
            </a:r>
            <a:r>
              <a:rPr sz="600" spc="-5" dirty="0">
                <a:solidFill>
                  <a:srgbClr val="FFFFFF"/>
                </a:solidFill>
                <a:latin typeface="Arial MT"/>
                <a:cs typeface="Arial MT"/>
              </a:rPr>
              <a:t>l</a:t>
            </a:r>
            <a:endParaRPr sz="600">
              <a:latin typeface="Arial MT"/>
              <a:cs typeface="Arial MT"/>
            </a:endParaRPr>
          </a:p>
        </p:txBody>
      </p:sp>
      <p:grpSp>
        <p:nvGrpSpPr>
          <p:cNvPr id="59" name="object 59"/>
          <p:cNvGrpSpPr/>
          <p:nvPr/>
        </p:nvGrpSpPr>
        <p:grpSpPr>
          <a:xfrm>
            <a:off x="3142424" y="4768532"/>
            <a:ext cx="620395" cy="200025"/>
            <a:chOff x="3142424" y="4768532"/>
            <a:chExt cx="620395" cy="200025"/>
          </a:xfrm>
        </p:grpSpPr>
        <p:sp>
          <p:nvSpPr>
            <p:cNvPr id="60" name="object 60"/>
            <p:cNvSpPr/>
            <p:nvPr/>
          </p:nvSpPr>
          <p:spPr>
            <a:xfrm>
              <a:off x="3144011" y="4770120"/>
              <a:ext cx="617220" cy="196850"/>
            </a:xfrm>
            <a:custGeom>
              <a:avLst/>
              <a:gdLst/>
              <a:ahLst/>
              <a:cxnLst/>
              <a:rect l="l" t="t" r="r" b="b"/>
              <a:pathLst>
                <a:path w="617220" h="196850">
                  <a:moveTo>
                    <a:pt x="617220" y="0"/>
                  </a:moveTo>
                  <a:lnTo>
                    <a:pt x="0" y="0"/>
                  </a:lnTo>
                  <a:lnTo>
                    <a:pt x="0" y="196595"/>
                  </a:lnTo>
                  <a:lnTo>
                    <a:pt x="617220" y="196595"/>
                  </a:lnTo>
                  <a:lnTo>
                    <a:pt x="617220" y="0"/>
                  </a:lnTo>
                  <a:close/>
                </a:path>
              </a:pathLst>
            </a:custGeom>
            <a:solidFill>
              <a:srgbClr val="22C4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3144011" y="4770120"/>
              <a:ext cx="617220" cy="196850"/>
            </a:xfrm>
            <a:custGeom>
              <a:avLst/>
              <a:gdLst/>
              <a:ahLst/>
              <a:cxnLst/>
              <a:rect l="l" t="t" r="r" b="b"/>
              <a:pathLst>
                <a:path w="617220" h="196850">
                  <a:moveTo>
                    <a:pt x="0" y="196595"/>
                  </a:moveTo>
                  <a:lnTo>
                    <a:pt x="617220" y="196595"/>
                  </a:lnTo>
                  <a:lnTo>
                    <a:pt x="617220" y="0"/>
                  </a:lnTo>
                  <a:lnTo>
                    <a:pt x="0" y="0"/>
                  </a:lnTo>
                  <a:lnTo>
                    <a:pt x="0" y="196595"/>
                  </a:lnTo>
                  <a:close/>
                </a:path>
              </a:pathLst>
            </a:custGeom>
            <a:ln w="3175">
              <a:solidFill>
                <a:srgbClr val="387B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2" name="object 62"/>
          <p:cNvSpPr txBox="1"/>
          <p:nvPr/>
        </p:nvSpPr>
        <p:spPr>
          <a:xfrm>
            <a:off x="3303396" y="4830043"/>
            <a:ext cx="297180" cy="857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665"/>
              </a:lnSpc>
            </a:pPr>
            <a:r>
              <a:rPr sz="600" spc="-5" dirty="0">
                <a:solidFill>
                  <a:srgbClr val="FFFFFF"/>
                </a:solidFill>
                <a:latin typeface="Arial MT"/>
                <a:cs typeface="Arial MT"/>
              </a:rPr>
              <a:t>N</a:t>
            </a:r>
            <a:r>
              <a:rPr sz="600" spc="-10" dirty="0">
                <a:solidFill>
                  <a:srgbClr val="FFFFFF"/>
                </a:solidFill>
                <a:latin typeface="Arial MT"/>
                <a:cs typeface="Arial MT"/>
              </a:rPr>
              <a:t>S</a:t>
            </a:r>
            <a:r>
              <a:rPr sz="600" dirty="0">
                <a:solidFill>
                  <a:srgbClr val="FFFFFF"/>
                </a:solidFill>
                <a:latin typeface="Arial MT"/>
                <a:cs typeface="Arial MT"/>
              </a:rPr>
              <a:t>X</a:t>
            </a:r>
            <a:r>
              <a:rPr sz="6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600" dirty="0">
                <a:solidFill>
                  <a:srgbClr val="FFFFFF"/>
                </a:solidFill>
                <a:latin typeface="Arial MT"/>
                <a:cs typeface="Arial MT"/>
              </a:rPr>
              <a:t>Ctr</a:t>
            </a:r>
            <a:r>
              <a:rPr sz="600" spc="-5" dirty="0">
                <a:solidFill>
                  <a:srgbClr val="FFFFFF"/>
                </a:solidFill>
                <a:latin typeface="Arial MT"/>
                <a:cs typeface="Arial MT"/>
              </a:rPr>
              <a:t>l</a:t>
            </a:r>
            <a:endParaRPr sz="600">
              <a:latin typeface="Arial MT"/>
              <a:cs typeface="Arial MT"/>
            </a:endParaRPr>
          </a:p>
        </p:txBody>
      </p:sp>
      <p:grpSp>
        <p:nvGrpSpPr>
          <p:cNvPr id="63" name="object 63"/>
          <p:cNvGrpSpPr/>
          <p:nvPr/>
        </p:nvGrpSpPr>
        <p:grpSpPr>
          <a:xfrm>
            <a:off x="3102800" y="4735004"/>
            <a:ext cx="620395" cy="200025"/>
            <a:chOff x="3102800" y="4735004"/>
            <a:chExt cx="620395" cy="200025"/>
          </a:xfrm>
        </p:grpSpPr>
        <p:sp>
          <p:nvSpPr>
            <p:cNvPr id="64" name="object 64"/>
            <p:cNvSpPr/>
            <p:nvPr/>
          </p:nvSpPr>
          <p:spPr>
            <a:xfrm>
              <a:off x="3104388" y="4736591"/>
              <a:ext cx="617220" cy="196850"/>
            </a:xfrm>
            <a:custGeom>
              <a:avLst/>
              <a:gdLst/>
              <a:ahLst/>
              <a:cxnLst/>
              <a:rect l="l" t="t" r="r" b="b"/>
              <a:pathLst>
                <a:path w="617220" h="196850">
                  <a:moveTo>
                    <a:pt x="617220" y="0"/>
                  </a:moveTo>
                  <a:lnTo>
                    <a:pt x="0" y="0"/>
                  </a:lnTo>
                  <a:lnTo>
                    <a:pt x="0" y="196595"/>
                  </a:lnTo>
                  <a:lnTo>
                    <a:pt x="617220" y="196595"/>
                  </a:lnTo>
                  <a:lnTo>
                    <a:pt x="617220" y="0"/>
                  </a:lnTo>
                  <a:close/>
                </a:path>
              </a:pathLst>
            </a:custGeom>
            <a:solidFill>
              <a:srgbClr val="22C4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3104388" y="4736591"/>
              <a:ext cx="617220" cy="196850"/>
            </a:xfrm>
            <a:custGeom>
              <a:avLst/>
              <a:gdLst/>
              <a:ahLst/>
              <a:cxnLst/>
              <a:rect l="l" t="t" r="r" b="b"/>
              <a:pathLst>
                <a:path w="617220" h="196850">
                  <a:moveTo>
                    <a:pt x="0" y="196595"/>
                  </a:moveTo>
                  <a:lnTo>
                    <a:pt x="617220" y="196595"/>
                  </a:lnTo>
                  <a:lnTo>
                    <a:pt x="617220" y="0"/>
                  </a:lnTo>
                  <a:lnTo>
                    <a:pt x="0" y="0"/>
                  </a:lnTo>
                  <a:lnTo>
                    <a:pt x="0" y="196595"/>
                  </a:lnTo>
                  <a:close/>
                </a:path>
              </a:pathLst>
            </a:custGeom>
            <a:ln w="3175">
              <a:solidFill>
                <a:srgbClr val="387B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6" name="object 66"/>
          <p:cNvSpPr txBox="1"/>
          <p:nvPr/>
        </p:nvSpPr>
        <p:spPr>
          <a:xfrm>
            <a:off x="3219957" y="4730318"/>
            <a:ext cx="39814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5085">
              <a:lnSpc>
                <a:spcPct val="100000"/>
              </a:lnSpc>
              <a:spcBef>
                <a:spcPts val="100"/>
              </a:spcBef>
            </a:pPr>
            <a:r>
              <a:rPr sz="600" dirty="0">
                <a:solidFill>
                  <a:srgbClr val="FFFFFF"/>
                </a:solidFill>
                <a:latin typeface="Arial MT"/>
                <a:cs typeface="Arial MT"/>
              </a:rPr>
              <a:t>vRealize</a:t>
            </a:r>
            <a:endParaRPr sz="6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r>
              <a:rPr sz="600" spc="-5" dirty="0">
                <a:solidFill>
                  <a:srgbClr val="FFFFFF"/>
                </a:solidFill>
                <a:latin typeface="Arial MT"/>
                <a:cs typeface="Arial MT"/>
              </a:rPr>
              <a:t>Automation</a:t>
            </a:r>
            <a:endParaRPr sz="600">
              <a:latin typeface="Arial MT"/>
              <a:cs typeface="Arial MT"/>
            </a:endParaRPr>
          </a:p>
        </p:txBody>
      </p:sp>
      <p:grpSp>
        <p:nvGrpSpPr>
          <p:cNvPr id="67" name="object 67"/>
          <p:cNvGrpSpPr/>
          <p:nvPr/>
        </p:nvGrpSpPr>
        <p:grpSpPr>
          <a:xfrm>
            <a:off x="2162555" y="4629937"/>
            <a:ext cx="1714500" cy="483234"/>
            <a:chOff x="2162555" y="4629937"/>
            <a:chExt cx="1714500" cy="483234"/>
          </a:xfrm>
        </p:grpSpPr>
        <p:pic>
          <p:nvPicPr>
            <p:cNvPr id="68" name="object 6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62555" y="4629937"/>
              <a:ext cx="1714500" cy="483082"/>
            </a:xfrm>
            <a:prstGeom prst="rect">
              <a:avLst/>
            </a:prstGeom>
          </p:spPr>
        </p:pic>
        <p:sp>
          <p:nvSpPr>
            <p:cNvPr id="69" name="object 69"/>
            <p:cNvSpPr/>
            <p:nvPr/>
          </p:nvSpPr>
          <p:spPr>
            <a:xfrm>
              <a:off x="2209799" y="4654295"/>
              <a:ext cx="1624965" cy="393700"/>
            </a:xfrm>
            <a:custGeom>
              <a:avLst/>
              <a:gdLst/>
              <a:ahLst/>
              <a:cxnLst/>
              <a:rect l="l" t="t" r="r" b="b"/>
              <a:pathLst>
                <a:path w="1624964" h="393700">
                  <a:moveTo>
                    <a:pt x="0" y="393191"/>
                  </a:moveTo>
                  <a:lnTo>
                    <a:pt x="1624584" y="393191"/>
                  </a:lnTo>
                  <a:lnTo>
                    <a:pt x="1624584" y="0"/>
                  </a:lnTo>
                  <a:lnTo>
                    <a:pt x="0" y="0"/>
                  </a:lnTo>
                  <a:lnTo>
                    <a:pt x="0" y="393191"/>
                  </a:lnTo>
                  <a:close/>
                </a:path>
              </a:pathLst>
            </a:custGeom>
            <a:ln w="9143">
              <a:solidFill>
                <a:srgbClr val="7E7E7E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0" name="object 70"/>
          <p:cNvSpPr txBox="1"/>
          <p:nvPr/>
        </p:nvSpPr>
        <p:spPr>
          <a:xfrm>
            <a:off x="2824988" y="4552315"/>
            <a:ext cx="405130" cy="14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i="1" spc="-5" dirty="0">
                <a:solidFill>
                  <a:srgbClr val="706F74"/>
                </a:solidFill>
                <a:latin typeface="Arial"/>
                <a:cs typeface="Arial"/>
              </a:rPr>
              <a:t>Optional</a:t>
            </a:r>
            <a:endParaRPr sz="800">
              <a:latin typeface="Arial"/>
              <a:cs typeface="Arial"/>
            </a:endParaRPr>
          </a:p>
        </p:txBody>
      </p:sp>
      <p:graphicFrame>
        <p:nvGraphicFramePr>
          <p:cNvPr id="71" name="object 71"/>
          <p:cNvGraphicFramePr>
            <a:graphicFrameLocks noGrp="1"/>
          </p:cNvGraphicFramePr>
          <p:nvPr/>
        </p:nvGraphicFramePr>
        <p:xfrm>
          <a:off x="3981450" y="4936235"/>
          <a:ext cx="1015999" cy="71780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47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89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748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3774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6350">
                      <a:solidFill>
                        <a:srgbClr val="0094D2"/>
                      </a:solidFill>
                      <a:prstDash val="solid"/>
                    </a:lnR>
                    <a:lnB w="6350">
                      <a:solidFill>
                        <a:srgbClr val="0094D2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sz="600" spc="-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NSX</a:t>
                      </a:r>
                      <a:endParaRPr sz="600">
                        <a:latin typeface="Arial MT"/>
                        <a:cs typeface="Arial MT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600" spc="-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Manager</a:t>
                      </a:r>
                      <a:endParaRPr sz="600">
                        <a:latin typeface="Arial MT"/>
                        <a:cs typeface="Arial MT"/>
                      </a:endParaRPr>
                    </a:p>
                  </a:txBody>
                  <a:tcPr marL="0" marR="0" marT="15875" marB="0">
                    <a:lnL w="6350">
                      <a:solidFill>
                        <a:srgbClr val="0094D2"/>
                      </a:solidFill>
                      <a:prstDash val="solid"/>
                    </a:lnL>
                    <a:lnR w="6350">
                      <a:solidFill>
                        <a:srgbClr val="0094D2"/>
                      </a:solidFill>
                      <a:prstDash val="solid"/>
                    </a:lnR>
                    <a:lnT w="6350">
                      <a:solidFill>
                        <a:srgbClr val="0094D2"/>
                      </a:solidFill>
                      <a:prstDash val="solid"/>
                    </a:lnT>
                    <a:lnB w="6350">
                      <a:solidFill>
                        <a:srgbClr val="0094D2"/>
                      </a:solidFill>
                      <a:prstDash val="solid"/>
                    </a:lnB>
                    <a:solidFill>
                      <a:srgbClr val="B6EB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94D2"/>
                      </a:solidFill>
                      <a:prstDash val="solid"/>
                    </a:lnL>
                    <a:lnB w="6350">
                      <a:solidFill>
                        <a:srgbClr val="0094D2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9362">
                <a:tc gridSpan="2">
                  <a:txBody>
                    <a:bodyPr/>
                    <a:lstStyle/>
                    <a:p>
                      <a:pPr marL="16446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60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View</a:t>
                      </a:r>
                      <a:endParaRPr sz="600">
                        <a:latin typeface="Arial MT"/>
                        <a:cs typeface="Arial MT"/>
                      </a:endParaRPr>
                    </a:p>
                    <a:p>
                      <a:pPr marL="11112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500" spc="-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Compose</a:t>
                      </a:r>
                      <a:endParaRPr sz="500">
                        <a:latin typeface="Arial MT"/>
                        <a:cs typeface="Arial MT"/>
                      </a:endParaRPr>
                    </a:p>
                  </a:txBody>
                  <a:tcPr marL="0" marR="0" marT="37465" marB="0">
                    <a:lnL w="6350">
                      <a:solidFill>
                        <a:srgbClr val="0094D2"/>
                      </a:solidFill>
                      <a:prstDash val="solid"/>
                    </a:lnL>
                    <a:lnR w="6350">
                      <a:solidFill>
                        <a:srgbClr val="0094D2"/>
                      </a:solidFill>
                      <a:prstDash val="solid"/>
                    </a:lnR>
                    <a:lnT w="6350" cap="flat" cmpd="sng" algn="ctr">
                      <a:solidFill>
                        <a:srgbClr val="0094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>
                      <a:solidFill>
                        <a:srgbClr val="0094D2"/>
                      </a:solidFill>
                      <a:prstDash val="solid"/>
                    </a:lnB>
                    <a:solidFill>
                      <a:srgbClr val="B6EB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118745" marR="90805" indent="60960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60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View </a:t>
                      </a:r>
                      <a:r>
                        <a:rPr sz="600" spc="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Connect</a:t>
                      </a:r>
                      <a:endParaRPr sz="600">
                        <a:latin typeface="Arial MT"/>
                        <a:cs typeface="Arial MT"/>
                      </a:endParaRPr>
                    </a:p>
                  </a:txBody>
                  <a:tcPr marL="0" marR="0" marT="33020" marB="0">
                    <a:lnL w="6350">
                      <a:solidFill>
                        <a:srgbClr val="0094D2"/>
                      </a:solidFill>
                      <a:prstDash val="solid"/>
                    </a:lnL>
                    <a:lnR w="6350">
                      <a:solidFill>
                        <a:srgbClr val="0094D2"/>
                      </a:solidFill>
                      <a:prstDash val="solid"/>
                    </a:lnR>
                    <a:lnB w="6350">
                      <a:solidFill>
                        <a:srgbClr val="0094D2"/>
                      </a:solidFill>
                      <a:prstDash val="solid"/>
                    </a:lnB>
                    <a:solidFill>
                      <a:srgbClr val="B6EB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0697">
                <a:tc gridSpan="2">
                  <a:txBody>
                    <a:bodyPr/>
                    <a:lstStyle/>
                    <a:p>
                      <a:pPr marL="196850" marR="159385" indent="-45720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sz="600" spc="-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S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QL /  </a:t>
                      </a:r>
                      <a:r>
                        <a:rPr sz="600" spc="-1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AD</a:t>
                      </a:r>
                      <a:endParaRPr sz="600">
                        <a:latin typeface="Arial MT"/>
                        <a:cs typeface="Arial MT"/>
                      </a:endParaRPr>
                    </a:p>
                  </a:txBody>
                  <a:tcPr marL="0" marR="0" marT="53340" marB="0">
                    <a:lnL w="6350">
                      <a:solidFill>
                        <a:srgbClr val="0094D2"/>
                      </a:solidFill>
                      <a:prstDash val="solid"/>
                    </a:lnL>
                    <a:lnR w="6350">
                      <a:solidFill>
                        <a:srgbClr val="0094D2"/>
                      </a:solidFill>
                      <a:prstDash val="solid"/>
                    </a:lnR>
                    <a:lnT w="6350">
                      <a:solidFill>
                        <a:srgbClr val="0094D2"/>
                      </a:solidFill>
                      <a:prstDash val="solid"/>
                    </a:lnT>
                    <a:lnB w="6350">
                      <a:solidFill>
                        <a:srgbClr val="0094D2"/>
                      </a:solidFill>
                      <a:prstDash val="solid"/>
                    </a:lnB>
                    <a:solidFill>
                      <a:srgbClr val="B6EB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110489" marR="88265" indent="80645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600" spc="-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App 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V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o</a:t>
                      </a:r>
                      <a:r>
                        <a:rPr sz="600" spc="1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l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u</a:t>
                      </a:r>
                      <a:r>
                        <a:rPr sz="600" spc="-2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m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es</a:t>
                      </a:r>
                      <a:endParaRPr sz="600">
                        <a:latin typeface="Arial MT"/>
                        <a:cs typeface="Arial MT"/>
                      </a:endParaRPr>
                    </a:p>
                  </a:txBody>
                  <a:tcPr marL="0" marR="0" marT="46990" marB="0">
                    <a:lnL w="6350">
                      <a:solidFill>
                        <a:srgbClr val="0094D2"/>
                      </a:solidFill>
                      <a:prstDash val="solid"/>
                    </a:lnL>
                    <a:lnR w="6350">
                      <a:solidFill>
                        <a:srgbClr val="0094D2"/>
                      </a:solidFill>
                      <a:prstDash val="solid"/>
                    </a:lnR>
                    <a:lnT w="6350">
                      <a:solidFill>
                        <a:srgbClr val="0094D2"/>
                      </a:solidFill>
                      <a:prstDash val="solid"/>
                    </a:lnT>
                    <a:lnB w="6350">
                      <a:solidFill>
                        <a:srgbClr val="0094D2"/>
                      </a:solidFill>
                      <a:prstDash val="solid"/>
                    </a:lnB>
                    <a:solidFill>
                      <a:srgbClr val="B6EB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2" name="object 72"/>
          <p:cNvSpPr txBox="1"/>
          <p:nvPr/>
        </p:nvSpPr>
        <p:spPr>
          <a:xfrm>
            <a:off x="5458714" y="4998847"/>
            <a:ext cx="627380" cy="257810"/>
          </a:xfrm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210820" marR="5080" indent="-198120">
              <a:lnSpc>
                <a:spcPts val="860"/>
              </a:lnSpc>
              <a:spcBef>
                <a:spcPts val="215"/>
              </a:spcBef>
            </a:pPr>
            <a:r>
              <a:rPr sz="800" i="1" dirty="0">
                <a:solidFill>
                  <a:srgbClr val="A6A6A6"/>
                </a:solidFill>
                <a:latin typeface="Arial"/>
                <a:cs typeface="Arial"/>
              </a:rPr>
              <a:t>I</a:t>
            </a:r>
            <a:r>
              <a:rPr sz="800" i="1" spc="-5" dirty="0">
                <a:solidFill>
                  <a:srgbClr val="A6A6A6"/>
                </a:solidFill>
                <a:latin typeface="Arial"/>
                <a:cs typeface="Arial"/>
              </a:rPr>
              <a:t>n</a:t>
            </a:r>
            <a:r>
              <a:rPr sz="800" i="1" dirty="0">
                <a:solidFill>
                  <a:srgbClr val="A6A6A6"/>
                </a:solidFill>
                <a:latin typeface="Arial"/>
                <a:cs typeface="Arial"/>
              </a:rPr>
              <a:t>f</a:t>
            </a:r>
            <a:r>
              <a:rPr sz="800" i="1" spc="-5" dirty="0">
                <a:solidFill>
                  <a:srgbClr val="A6A6A6"/>
                </a:solidFill>
                <a:latin typeface="Arial"/>
                <a:cs typeface="Arial"/>
              </a:rPr>
              <a:t>ra</a:t>
            </a:r>
            <a:r>
              <a:rPr sz="800" i="1" dirty="0">
                <a:solidFill>
                  <a:srgbClr val="A6A6A6"/>
                </a:solidFill>
                <a:latin typeface="Arial"/>
                <a:cs typeface="Arial"/>
              </a:rPr>
              <a:t>st</a:t>
            </a:r>
            <a:r>
              <a:rPr sz="800" i="1" spc="-5" dirty="0">
                <a:solidFill>
                  <a:srgbClr val="A6A6A6"/>
                </a:solidFill>
                <a:latin typeface="Arial"/>
                <a:cs typeface="Arial"/>
              </a:rPr>
              <a:t>ru</a:t>
            </a:r>
            <a:r>
              <a:rPr sz="800" i="1" dirty="0">
                <a:solidFill>
                  <a:srgbClr val="A6A6A6"/>
                </a:solidFill>
                <a:latin typeface="Arial"/>
                <a:cs typeface="Arial"/>
              </a:rPr>
              <a:t>ct</a:t>
            </a:r>
            <a:r>
              <a:rPr sz="800" i="1" spc="-5" dirty="0">
                <a:solidFill>
                  <a:srgbClr val="A6A6A6"/>
                </a:solidFill>
                <a:latin typeface="Arial"/>
                <a:cs typeface="Arial"/>
              </a:rPr>
              <a:t>ur</a:t>
            </a:r>
            <a:r>
              <a:rPr sz="800" i="1" dirty="0">
                <a:solidFill>
                  <a:srgbClr val="A6A6A6"/>
                </a:solidFill>
                <a:latin typeface="Arial"/>
                <a:cs typeface="Arial"/>
              </a:rPr>
              <a:t>e  VMs</a:t>
            </a:r>
            <a:endParaRPr sz="800">
              <a:latin typeface="Arial"/>
              <a:cs typeface="Arial"/>
            </a:endParaRPr>
          </a:p>
        </p:txBody>
      </p:sp>
      <p:sp>
        <p:nvSpPr>
          <p:cNvPr id="73" name="object 73"/>
          <p:cNvSpPr/>
          <p:nvPr/>
        </p:nvSpPr>
        <p:spPr>
          <a:xfrm>
            <a:off x="5321808" y="4536947"/>
            <a:ext cx="79375" cy="1167765"/>
          </a:xfrm>
          <a:custGeom>
            <a:avLst/>
            <a:gdLst/>
            <a:ahLst/>
            <a:cxnLst/>
            <a:rect l="l" t="t" r="r" b="b"/>
            <a:pathLst>
              <a:path w="79375" h="1167764">
                <a:moveTo>
                  <a:pt x="0" y="1167384"/>
                </a:moveTo>
                <a:lnTo>
                  <a:pt x="30866" y="1166870"/>
                </a:lnTo>
                <a:lnTo>
                  <a:pt x="56054" y="1165463"/>
                </a:lnTo>
                <a:lnTo>
                  <a:pt x="73026" y="1163365"/>
                </a:lnTo>
                <a:lnTo>
                  <a:pt x="79248" y="1160780"/>
                </a:lnTo>
                <a:lnTo>
                  <a:pt x="79248" y="6604"/>
                </a:lnTo>
                <a:lnTo>
                  <a:pt x="73026" y="4018"/>
                </a:lnTo>
                <a:lnTo>
                  <a:pt x="56054" y="1920"/>
                </a:lnTo>
                <a:lnTo>
                  <a:pt x="30866" y="513"/>
                </a:lnTo>
                <a:lnTo>
                  <a:pt x="0" y="0"/>
                </a:lnTo>
              </a:path>
            </a:pathLst>
          </a:custGeom>
          <a:ln w="9144">
            <a:solidFill>
              <a:srgbClr val="7E7E7E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4215384" y="5830823"/>
            <a:ext cx="78105" cy="620395"/>
          </a:xfrm>
          <a:custGeom>
            <a:avLst/>
            <a:gdLst/>
            <a:ahLst/>
            <a:cxnLst/>
            <a:rect l="l" t="t" r="r" b="b"/>
            <a:pathLst>
              <a:path w="78104" h="620395">
                <a:moveTo>
                  <a:pt x="0" y="620268"/>
                </a:moveTo>
                <a:lnTo>
                  <a:pt x="30253" y="619756"/>
                </a:lnTo>
                <a:lnTo>
                  <a:pt x="54959" y="618363"/>
                </a:lnTo>
                <a:lnTo>
                  <a:pt x="71616" y="616303"/>
                </a:lnTo>
                <a:lnTo>
                  <a:pt x="77724" y="613791"/>
                </a:lnTo>
                <a:lnTo>
                  <a:pt x="77724" y="6477"/>
                </a:lnTo>
                <a:lnTo>
                  <a:pt x="71616" y="3964"/>
                </a:lnTo>
                <a:lnTo>
                  <a:pt x="54959" y="1905"/>
                </a:lnTo>
                <a:lnTo>
                  <a:pt x="30253" y="511"/>
                </a:lnTo>
                <a:lnTo>
                  <a:pt x="0" y="0"/>
                </a:lnTo>
              </a:path>
            </a:pathLst>
          </a:custGeom>
          <a:ln w="9144">
            <a:solidFill>
              <a:srgbClr val="7E7E7E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 txBox="1"/>
          <p:nvPr/>
        </p:nvSpPr>
        <p:spPr>
          <a:xfrm>
            <a:off x="4415790" y="6007404"/>
            <a:ext cx="435609" cy="367665"/>
          </a:xfrm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12700" marR="5080" algn="ctr">
              <a:lnSpc>
                <a:spcPts val="860"/>
              </a:lnSpc>
              <a:spcBef>
                <a:spcPts val="215"/>
              </a:spcBef>
            </a:pPr>
            <a:r>
              <a:rPr sz="800" i="1" spc="-5" dirty="0">
                <a:solidFill>
                  <a:srgbClr val="A6A6A6"/>
                </a:solidFill>
                <a:latin typeface="Arial"/>
                <a:cs typeface="Arial"/>
              </a:rPr>
              <a:t>vSphere </a:t>
            </a:r>
            <a:r>
              <a:rPr sz="800" i="1" spc="-210" dirty="0">
                <a:solidFill>
                  <a:srgbClr val="A6A6A6"/>
                </a:solidFill>
                <a:latin typeface="Arial"/>
                <a:cs typeface="Arial"/>
              </a:rPr>
              <a:t> </a:t>
            </a:r>
            <a:r>
              <a:rPr sz="800" i="1" spc="-5" dirty="0">
                <a:solidFill>
                  <a:srgbClr val="A6A6A6"/>
                </a:solidFill>
                <a:latin typeface="Arial"/>
                <a:cs typeface="Arial"/>
              </a:rPr>
              <a:t>C</a:t>
            </a:r>
            <a:r>
              <a:rPr sz="800" i="1" dirty="0">
                <a:solidFill>
                  <a:srgbClr val="A6A6A6"/>
                </a:solidFill>
                <a:latin typeface="Arial"/>
                <a:cs typeface="Arial"/>
              </a:rPr>
              <a:t>lust</a:t>
            </a:r>
            <a:r>
              <a:rPr sz="800" i="1" spc="-5" dirty="0">
                <a:solidFill>
                  <a:srgbClr val="A6A6A6"/>
                </a:solidFill>
                <a:latin typeface="Arial"/>
                <a:cs typeface="Arial"/>
              </a:rPr>
              <a:t>e</a:t>
            </a:r>
            <a:r>
              <a:rPr sz="800" i="1" dirty="0">
                <a:solidFill>
                  <a:srgbClr val="A6A6A6"/>
                </a:solidFill>
                <a:latin typeface="Arial"/>
                <a:cs typeface="Arial"/>
              </a:rPr>
              <a:t>r</a:t>
            </a:r>
            <a:r>
              <a:rPr sz="800" i="1" spc="-10" dirty="0">
                <a:solidFill>
                  <a:srgbClr val="A6A6A6"/>
                </a:solidFill>
                <a:latin typeface="Arial"/>
                <a:cs typeface="Arial"/>
              </a:rPr>
              <a:t> </a:t>
            </a:r>
            <a:r>
              <a:rPr sz="800" i="1" dirty="0">
                <a:solidFill>
                  <a:srgbClr val="A6A6A6"/>
                </a:solidFill>
                <a:latin typeface="Arial"/>
                <a:cs typeface="Arial"/>
              </a:rPr>
              <a:t>+  vSAN</a:t>
            </a:r>
            <a:endParaRPr sz="800">
              <a:latin typeface="Arial"/>
              <a:cs typeface="Arial"/>
            </a:endParaRPr>
          </a:p>
        </p:txBody>
      </p:sp>
      <p:sp>
        <p:nvSpPr>
          <p:cNvPr id="76" name="object 76"/>
          <p:cNvSpPr txBox="1"/>
          <p:nvPr/>
        </p:nvSpPr>
        <p:spPr>
          <a:xfrm>
            <a:off x="2567177" y="3394710"/>
            <a:ext cx="435609" cy="367665"/>
          </a:xfrm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12700" marR="5080" algn="ctr">
              <a:lnSpc>
                <a:spcPts val="860"/>
              </a:lnSpc>
              <a:spcBef>
                <a:spcPts val="215"/>
              </a:spcBef>
            </a:pPr>
            <a:r>
              <a:rPr sz="800" i="1" spc="-5" dirty="0">
                <a:solidFill>
                  <a:srgbClr val="A6A6A6"/>
                </a:solidFill>
                <a:latin typeface="Arial"/>
                <a:cs typeface="Arial"/>
              </a:rPr>
              <a:t>vSphere </a:t>
            </a:r>
            <a:r>
              <a:rPr sz="800" i="1" spc="-210" dirty="0">
                <a:solidFill>
                  <a:srgbClr val="A6A6A6"/>
                </a:solidFill>
                <a:latin typeface="Arial"/>
                <a:cs typeface="Arial"/>
              </a:rPr>
              <a:t> </a:t>
            </a:r>
            <a:r>
              <a:rPr sz="800" i="1" spc="-5" dirty="0">
                <a:solidFill>
                  <a:srgbClr val="A6A6A6"/>
                </a:solidFill>
                <a:latin typeface="Arial"/>
                <a:cs typeface="Arial"/>
              </a:rPr>
              <a:t>C</a:t>
            </a:r>
            <a:r>
              <a:rPr sz="800" i="1" dirty="0">
                <a:solidFill>
                  <a:srgbClr val="A6A6A6"/>
                </a:solidFill>
                <a:latin typeface="Arial"/>
                <a:cs typeface="Arial"/>
              </a:rPr>
              <a:t>lust</a:t>
            </a:r>
            <a:r>
              <a:rPr sz="800" i="1" spc="-5" dirty="0">
                <a:solidFill>
                  <a:srgbClr val="A6A6A6"/>
                </a:solidFill>
                <a:latin typeface="Arial"/>
                <a:cs typeface="Arial"/>
              </a:rPr>
              <a:t>e</a:t>
            </a:r>
            <a:r>
              <a:rPr sz="800" i="1" dirty="0">
                <a:solidFill>
                  <a:srgbClr val="A6A6A6"/>
                </a:solidFill>
                <a:latin typeface="Arial"/>
                <a:cs typeface="Arial"/>
              </a:rPr>
              <a:t>r</a:t>
            </a:r>
            <a:r>
              <a:rPr sz="800" i="1" spc="-10" dirty="0">
                <a:solidFill>
                  <a:srgbClr val="A6A6A6"/>
                </a:solidFill>
                <a:latin typeface="Arial"/>
                <a:cs typeface="Arial"/>
              </a:rPr>
              <a:t> </a:t>
            </a:r>
            <a:r>
              <a:rPr sz="800" i="1" dirty="0">
                <a:solidFill>
                  <a:srgbClr val="A6A6A6"/>
                </a:solidFill>
                <a:latin typeface="Arial"/>
                <a:cs typeface="Arial"/>
              </a:rPr>
              <a:t>+  vSAN</a:t>
            </a:r>
            <a:endParaRPr sz="800">
              <a:latin typeface="Arial"/>
              <a:cs typeface="Arial"/>
            </a:endParaRPr>
          </a:p>
        </p:txBody>
      </p:sp>
      <p:grpSp>
        <p:nvGrpSpPr>
          <p:cNvPr id="77" name="object 77"/>
          <p:cNvGrpSpPr/>
          <p:nvPr/>
        </p:nvGrpSpPr>
        <p:grpSpPr>
          <a:xfrm>
            <a:off x="3110229" y="2599689"/>
            <a:ext cx="1998980" cy="706120"/>
            <a:chOff x="3110229" y="2599689"/>
            <a:chExt cx="1998980" cy="706120"/>
          </a:xfrm>
        </p:grpSpPr>
        <p:sp>
          <p:nvSpPr>
            <p:cNvPr id="78" name="object 78"/>
            <p:cNvSpPr/>
            <p:nvPr/>
          </p:nvSpPr>
          <p:spPr>
            <a:xfrm>
              <a:off x="3116579" y="2606039"/>
              <a:ext cx="1986280" cy="693420"/>
            </a:xfrm>
            <a:custGeom>
              <a:avLst/>
              <a:gdLst/>
              <a:ahLst/>
              <a:cxnLst/>
              <a:rect l="l" t="t" r="r" b="b"/>
              <a:pathLst>
                <a:path w="1986279" h="693420">
                  <a:moveTo>
                    <a:pt x="1985771" y="0"/>
                  </a:moveTo>
                  <a:lnTo>
                    <a:pt x="0" y="0"/>
                  </a:lnTo>
                  <a:lnTo>
                    <a:pt x="0" y="693419"/>
                  </a:lnTo>
                  <a:lnTo>
                    <a:pt x="1985771" y="693419"/>
                  </a:lnTo>
                  <a:lnTo>
                    <a:pt x="1985771" y="0"/>
                  </a:lnTo>
                  <a:close/>
                </a:path>
              </a:pathLst>
            </a:custGeom>
            <a:solidFill>
              <a:srgbClr val="4BC9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3116579" y="2606039"/>
              <a:ext cx="1986280" cy="693420"/>
            </a:xfrm>
            <a:custGeom>
              <a:avLst/>
              <a:gdLst/>
              <a:ahLst/>
              <a:cxnLst/>
              <a:rect l="l" t="t" r="r" b="b"/>
              <a:pathLst>
                <a:path w="1986279" h="693420">
                  <a:moveTo>
                    <a:pt x="0" y="693419"/>
                  </a:moveTo>
                  <a:lnTo>
                    <a:pt x="1985771" y="693419"/>
                  </a:lnTo>
                  <a:lnTo>
                    <a:pt x="1985771" y="0"/>
                  </a:lnTo>
                  <a:lnTo>
                    <a:pt x="0" y="0"/>
                  </a:lnTo>
                  <a:lnTo>
                    <a:pt x="0" y="693419"/>
                  </a:lnTo>
                  <a:close/>
                </a:path>
              </a:pathLst>
            </a:custGeom>
            <a:ln w="12192">
              <a:solidFill>
                <a:srgbClr val="B6EBFF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3755135" y="2717291"/>
              <a:ext cx="306705" cy="184785"/>
            </a:xfrm>
            <a:custGeom>
              <a:avLst/>
              <a:gdLst/>
              <a:ahLst/>
              <a:cxnLst/>
              <a:rect l="l" t="t" r="r" b="b"/>
              <a:pathLst>
                <a:path w="306704" h="184785">
                  <a:moveTo>
                    <a:pt x="306324" y="0"/>
                  </a:moveTo>
                  <a:lnTo>
                    <a:pt x="0" y="0"/>
                  </a:lnTo>
                  <a:lnTo>
                    <a:pt x="0" y="184403"/>
                  </a:lnTo>
                  <a:lnTo>
                    <a:pt x="306324" y="184403"/>
                  </a:lnTo>
                  <a:lnTo>
                    <a:pt x="306324" y="0"/>
                  </a:lnTo>
                  <a:close/>
                </a:path>
              </a:pathLst>
            </a:custGeom>
            <a:solidFill>
              <a:srgbClr val="006F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3755135" y="2717291"/>
              <a:ext cx="306705" cy="184785"/>
            </a:xfrm>
            <a:custGeom>
              <a:avLst/>
              <a:gdLst/>
              <a:ahLst/>
              <a:cxnLst/>
              <a:rect l="l" t="t" r="r" b="b"/>
              <a:pathLst>
                <a:path w="306704" h="184785">
                  <a:moveTo>
                    <a:pt x="0" y="184403"/>
                  </a:moveTo>
                  <a:lnTo>
                    <a:pt x="306324" y="184403"/>
                  </a:lnTo>
                  <a:lnTo>
                    <a:pt x="306324" y="0"/>
                  </a:lnTo>
                  <a:lnTo>
                    <a:pt x="0" y="0"/>
                  </a:lnTo>
                  <a:lnTo>
                    <a:pt x="0" y="184403"/>
                  </a:lnTo>
                  <a:close/>
                </a:path>
              </a:pathLst>
            </a:custGeom>
            <a:ln w="6095">
              <a:solidFill>
                <a:srgbClr val="22C4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2" name="object 82"/>
          <p:cNvGrpSpPr/>
          <p:nvPr/>
        </p:nvGrpSpPr>
        <p:grpSpPr>
          <a:xfrm>
            <a:off x="5297423" y="2584704"/>
            <a:ext cx="117475" cy="1275715"/>
            <a:chOff x="5297423" y="2584704"/>
            <a:chExt cx="117475" cy="1275715"/>
          </a:xfrm>
        </p:grpSpPr>
        <p:sp>
          <p:nvSpPr>
            <p:cNvPr id="83" name="object 83"/>
            <p:cNvSpPr/>
            <p:nvPr/>
          </p:nvSpPr>
          <p:spPr>
            <a:xfrm>
              <a:off x="5308091" y="2589276"/>
              <a:ext cx="102235" cy="721360"/>
            </a:xfrm>
            <a:custGeom>
              <a:avLst/>
              <a:gdLst/>
              <a:ahLst/>
              <a:cxnLst/>
              <a:rect l="l" t="t" r="r" b="b"/>
              <a:pathLst>
                <a:path w="102235" h="721360">
                  <a:moveTo>
                    <a:pt x="0" y="720851"/>
                  </a:moveTo>
                  <a:lnTo>
                    <a:pt x="39743" y="720183"/>
                  </a:lnTo>
                  <a:lnTo>
                    <a:pt x="72199" y="718359"/>
                  </a:lnTo>
                  <a:lnTo>
                    <a:pt x="94083" y="715654"/>
                  </a:lnTo>
                  <a:lnTo>
                    <a:pt x="102107" y="712342"/>
                  </a:lnTo>
                  <a:lnTo>
                    <a:pt x="102107" y="8508"/>
                  </a:lnTo>
                  <a:lnTo>
                    <a:pt x="94083" y="5197"/>
                  </a:lnTo>
                  <a:lnTo>
                    <a:pt x="72199" y="2492"/>
                  </a:lnTo>
                  <a:lnTo>
                    <a:pt x="39743" y="668"/>
                  </a:lnTo>
                  <a:lnTo>
                    <a:pt x="0" y="0"/>
                  </a:lnTo>
                </a:path>
              </a:pathLst>
            </a:custGeom>
            <a:ln w="9144">
              <a:solidFill>
                <a:srgbClr val="7E7E7E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5301995" y="3337560"/>
              <a:ext cx="108585" cy="518159"/>
            </a:xfrm>
            <a:custGeom>
              <a:avLst/>
              <a:gdLst/>
              <a:ahLst/>
              <a:cxnLst/>
              <a:rect l="l" t="t" r="r" b="b"/>
              <a:pathLst>
                <a:path w="108585" h="518160">
                  <a:moveTo>
                    <a:pt x="0" y="518160"/>
                  </a:moveTo>
                  <a:lnTo>
                    <a:pt x="42142" y="517447"/>
                  </a:lnTo>
                  <a:lnTo>
                    <a:pt x="76533" y="515508"/>
                  </a:lnTo>
                  <a:lnTo>
                    <a:pt x="99708" y="512641"/>
                  </a:lnTo>
                  <a:lnTo>
                    <a:pt x="108204" y="509143"/>
                  </a:lnTo>
                  <a:lnTo>
                    <a:pt x="108204" y="9017"/>
                  </a:lnTo>
                  <a:lnTo>
                    <a:pt x="99708" y="5518"/>
                  </a:lnTo>
                  <a:lnTo>
                    <a:pt x="76533" y="2651"/>
                  </a:lnTo>
                  <a:lnTo>
                    <a:pt x="42142" y="712"/>
                  </a:lnTo>
                  <a:lnTo>
                    <a:pt x="0" y="0"/>
                  </a:lnTo>
                </a:path>
              </a:pathLst>
            </a:custGeom>
            <a:ln w="9144">
              <a:solidFill>
                <a:srgbClr val="7E7E7E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5" name="object 85"/>
          <p:cNvSpPr txBox="1"/>
          <p:nvPr/>
        </p:nvSpPr>
        <p:spPr>
          <a:xfrm>
            <a:off x="5457190" y="2792094"/>
            <a:ext cx="457200" cy="258445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125095" marR="5080" indent="-113030">
              <a:lnSpc>
                <a:spcPts val="869"/>
              </a:lnSpc>
              <a:spcBef>
                <a:spcPts val="204"/>
              </a:spcBef>
            </a:pPr>
            <a:r>
              <a:rPr sz="800" i="1" spc="5" dirty="0">
                <a:solidFill>
                  <a:srgbClr val="A6A6A6"/>
                </a:solidFill>
                <a:latin typeface="Arial"/>
                <a:cs typeface="Arial"/>
              </a:rPr>
              <a:t>W</a:t>
            </a:r>
            <a:r>
              <a:rPr sz="800" i="1" spc="-5" dirty="0">
                <a:solidFill>
                  <a:srgbClr val="A6A6A6"/>
                </a:solidFill>
                <a:latin typeface="Arial"/>
                <a:cs typeface="Arial"/>
              </a:rPr>
              <a:t>or</a:t>
            </a:r>
            <a:r>
              <a:rPr sz="800" i="1" dirty="0">
                <a:solidFill>
                  <a:srgbClr val="A6A6A6"/>
                </a:solidFill>
                <a:latin typeface="Arial"/>
                <a:cs typeface="Arial"/>
              </a:rPr>
              <a:t>klo</a:t>
            </a:r>
            <a:r>
              <a:rPr sz="800" i="1" spc="-5" dirty="0">
                <a:solidFill>
                  <a:srgbClr val="A6A6A6"/>
                </a:solidFill>
                <a:latin typeface="Arial"/>
                <a:cs typeface="Arial"/>
              </a:rPr>
              <a:t>a</a:t>
            </a:r>
            <a:r>
              <a:rPr sz="800" i="1" dirty="0">
                <a:solidFill>
                  <a:srgbClr val="A6A6A6"/>
                </a:solidFill>
                <a:latin typeface="Arial"/>
                <a:cs typeface="Arial"/>
              </a:rPr>
              <a:t>d  VMs</a:t>
            </a:r>
            <a:endParaRPr sz="800">
              <a:latin typeface="Arial"/>
              <a:cs typeface="Arial"/>
            </a:endParaRPr>
          </a:p>
        </p:txBody>
      </p:sp>
      <p:sp>
        <p:nvSpPr>
          <p:cNvPr id="86" name="object 86"/>
          <p:cNvSpPr txBox="1"/>
          <p:nvPr/>
        </p:nvSpPr>
        <p:spPr>
          <a:xfrm>
            <a:off x="3852671" y="2769976"/>
            <a:ext cx="113664" cy="857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665"/>
              </a:lnSpc>
            </a:pPr>
            <a:r>
              <a:rPr sz="600" spc="-5" dirty="0">
                <a:solidFill>
                  <a:srgbClr val="FFFFFF"/>
                </a:solidFill>
                <a:latin typeface="Arial MT"/>
                <a:cs typeface="Arial MT"/>
              </a:rPr>
              <a:t>VM</a:t>
            </a:r>
            <a:endParaRPr sz="600">
              <a:latin typeface="Arial MT"/>
              <a:cs typeface="Arial MT"/>
            </a:endParaRPr>
          </a:p>
        </p:txBody>
      </p:sp>
      <p:grpSp>
        <p:nvGrpSpPr>
          <p:cNvPr id="87" name="object 87"/>
          <p:cNvGrpSpPr/>
          <p:nvPr/>
        </p:nvGrpSpPr>
        <p:grpSpPr>
          <a:xfrm>
            <a:off x="3710813" y="2686685"/>
            <a:ext cx="313055" cy="191135"/>
            <a:chOff x="3710813" y="2686685"/>
            <a:chExt cx="313055" cy="191135"/>
          </a:xfrm>
        </p:grpSpPr>
        <p:sp>
          <p:nvSpPr>
            <p:cNvPr id="88" name="object 88"/>
            <p:cNvSpPr/>
            <p:nvPr/>
          </p:nvSpPr>
          <p:spPr>
            <a:xfrm>
              <a:off x="3713988" y="2689860"/>
              <a:ext cx="306705" cy="184785"/>
            </a:xfrm>
            <a:custGeom>
              <a:avLst/>
              <a:gdLst/>
              <a:ahLst/>
              <a:cxnLst/>
              <a:rect l="l" t="t" r="r" b="b"/>
              <a:pathLst>
                <a:path w="306704" h="184785">
                  <a:moveTo>
                    <a:pt x="306324" y="0"/>
                  </a:moveTo>
                  <a:lnTo>
                    <a:pt x="0" y="0"/>
                  </a:lnTo>
                  <a:lnTo>
                    <a:pt x="0" y="184403"/>
                  </a:lnTo>
                  <a:lnTo>
                    <a:pt x="306324" y="184403"/>
                  </a:lnTo>
                  <a:lnTo>
                    <a:pt x="306324" y="0"/>
                  </a:lnTo>
                  <a:close/>
                </a:path>
              </a:pathLst>
            </a:custGeom>
            <a:solidFill>
              <a:srgbClr val="006F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3713988" y="2689860"/>
              <a:ext cx="306705" cy="184785"/>
            </a:xfrm>
            <a:custGeom>
              <a:avLst/>
              <a:gdLst/>
              <a:ahLst/>
              <a:cxnLst/>
              <a:rect l="l" t="t" r="r" b="b"/>
              <a:pathLst>
                <a:path w="306704" h="184785">
                  <a:moveTo>
                    <a:pt x="0" y="184403"/>
                  </a:moveTo>
                  <a:lnTo>
                    <a:pt x="306324" y="184403"/>
                  </a:lnTo>
                  <a:lnTo>
                    <a:pt x="306324" y="0"/>
                  </a:lnTo>
                  <a:lnTo>
                    <a:pt x="0" y="0"/>
                  </a:lnTo>
                  <a:lnTo>
                    <a:pt x="0" y="184403"/>
                  </a:lnTo>
                  <a:close/>
                </a:path>
              </a:pathLst>
            </a:custGeom>
            <a:ln w="6095">
              <a:solidFill>
                <a:srgbClr val="22C4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0" name="object 90"/>
          <p:cNvSpPr txBox="1"/>
          <p:nvPr/>
        </p:nvSpPr>
        <p:spPr>
          <a:xfrm>
            <a:off x="3811523" y="2742798"/>
            <a:ext cx="113664" cy="857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665"/>
              </a:lnSpc>
            </a:pPr>
            <a:r>
              <a:rPr sz="600" spc="-5" dirty="0">
                <a:solidFill>
                  <a:srgbClr val="FFFFFF"/>
                </a:solidFill>
                <a:latin typeface="Arial MT"/>
                <a:cs typeface="Arial MT"/>
              </a:rPr>
              <a:t>VM</a:t>
            </a:r>
            <a:endParaRPr sz="600">
              <a:latin typeface="Arial MT"/>
              <a:cs typeface="Arial MT"/>
            </a:endParaRPr>
          </a:p>
        </p:txBody>
      </p:sp>
      <p:grpSp>
        <p:nvGrpSpPr>
          <p:cNvPr id="91" name="object 91"/>
          <p:cNvGrpSpPr/>
          <p:nvPr/>
        </p:nvGrpSpPr>
        <p:grpSpPr>
          <a:xfrm>
            <a:off x="3329813" y="2653157"/>
            <a:ext cx="654050" cy="252095"/>
            <a:chOff x="3329813" y="2653157"/>
            <a:chExt cx="654050" cy="252095"/>
          </a:xfrm>
        </p:grpSpPr>
        <p:sp>
          <p:nvSpPr>
            <p:cNvPr id="92" name="object 92"/>
            <p:cNvSpPr/>
            <p:nvPr/>
          </p:nvSpPr>
          <p:spPr>
            <a:xfrm>
              <a:off x="3674364" y="2656332"/>
              <a:ext cx="306705" cy="182880"/>
            </a:xfrm>
            <a:custGeom>
              <a:avLst/>
              <a:gdLst/>
              <a:ahLst/>
              <a:cxnLst/>
              <a:rect l="l" t="t" r="r" b="b"/>
              <a:pathLst>
                <a:path w="306704" h="182880">
                  <a:moveTo>
                    <a:pt x="306324" y="0"/>
                  </a:moveTo>
                  <a:lnTo>
                    <a:pt x="0" y="0"/>
                  </a:lnTo>
                  <a:lnTo>
                    <a:pt x="0" y="182879"/>
                  </a:lnTo>
                  <a:lnTo>
                    <a:pt x="306324" y="182879"/>
                  </a:lnTo>
                  <a:lnTo>
                    <a:pt x="306324" y="0"/>
                  </a:lnTo>
                  <a:close/>
                </a:path>
              </a:pathLst>
            </a:custGeom>
            <a:solidFill>
              <a:srgbClr val="006F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3674364" y="2656332"/>
              <a:ext cx="306705" cy="182880"/>
            </a:xfrm>
            <a:custGeom>
              <a:avLst/>
              <a:gdLst/>
              <a:ahLst/>
              <a:cxnLst/>
              <a:rect l="l" t="t" r="r" b="b"/>
              <a:pathLst>
                <a:path w="306704" h="182880">
                  <a:moveTo>
                    <a:pt x="0" y="182879"/>
                  </a:moveTo>
                  <a:lnTo>
                    <a:pt x="306324" y="182879"/>
                  </a:lnTo>
                  <a:lnTo>
                    <a:pt x="306324" y="0"/>
                  </a:lnTo>
                  <a:lnTo>
                    <a:pt x="0" y="0"/>
                  </a:lnTo>
                  <a:lnTo>
                    <a:pt x="0" y="182879"/>
                  </a:lnTo>
                  <a:close/>
                </a:path>
              </a:pathLst>
            </a:custGeom>
            <a:ln w="6095">
              <a:solidFill>
                <a:srgbClr val="22C4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3332988" y="2718816"/>
              <a:ext cx="306705" cy="182880"/>
            </a:xfrm>
            <a:custGeom>
              <a:avLst/>
              <a:gdLst/>
              <a:ahLst/>
              <a:cxnLst/>
              <a:rect l="l" t="t" r="r" b="b"/>
              <a:pathLst>
                <a:path w="306704" h="182880">
                  <a:moveTo>
                    <a:pt x="306324" y="0"/>
                  </a:moveTo>
                  <a:lnTo>
                    <a:pt x="0" y="0"/>
                  </a:lnTo>
                  <a:lnTo>
                    <a:pt x="0" y="182879"/>
                  </a:lnTo>
                  <a:lnTo>
                    <a:pt x="306324" y="182879"/>
                  </a:lnTo>
                  <a:lnTo>
                    <a:pt x="306324" y="0"/>
                  </a:lnTo>
                  <a:close/>
                </a:path>
              </a:pathLst>
            </a:custGeom>
            <a:solidFill>
              <a:srgbClr val="006F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3332988" y="2718816"/>
              <a:ext cx="306705" cy="182880"/>
            </a:xfrm>
            <a:custGeom>
              <a:avLst/>
              <a:gdLst/>
              <a:ahLst/>
              <a:cxnLst/>
              <a:rect l="l" t="t" r="r" b="b"/>
              <a:pathLst>
                <a:path w="306704" h="182880">
                  <a:moveTo>
                    <a:pt x="0" y="182879"/>
                  </a:moveTo>
                  <a:lnTo>
                    <a:pt x="306324" y="182879"/>
                  </a:lnTo>
                  <a:lnTo>
                    <a:pt x="306324" y="0"/>
                  </a:lnTo>
                  <a:lnTo>
                    <a:pt x="0" y="0"/>
                  </a:lnTo>
                  <a:lnTo>
                    <a:pt x="0" y="182879"/>
                  </a:lnTo>
                  <a:close/>
                </a:path>
              </a:pathLst>
            </a:custGeom>
            <a:ln w="6095">
              <a:solidFill>
                <a:srgbClr val="22C4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6" name="object 96"/>
          <p:cNvSpPr txBox="1"/>
          <p:nvPr/>
        </p:nvSpPr>
        <p:spPr>
          <a:xfrm>
            <a:off x="3430270" y="2771119"/>
            <a:ext cx="113664" cy="857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665"/>
              </a:lnSpc>
            </a:pPr>
            <a:r>
              <a:rPr sz="600" spc="-5" dirty="0">
                <a:solidFill>
                  <a:srgbClr val="FFFFFF"/>
                </a:solidFill>
                <a:latin typeface="Arial MT"/>
                <a:cs typeface="Arial MT"/>
              </a:rPr>
              <a:t>VM</a:t>
            </a:r>
            <a:endParaRPr sz="600">
              <a:latin typeface="Arial MT"/>
              <a:cs typeface="Arial MT"/>
            </a:endParaRPr>
          </a:p>
        </p:txBody>
      </p:sp>
      <p:grpSp>
        <p:nvGrpSpPr>
          <p:cNvPr id="97" name="object 97"/>
          <p:cNvGrpSpPr/>
          <p:nvPr/>
        </p:nvGrpSpPr>
        <p:grpSpPr>
          <a:xfrm>
            <a:off x="3288665" y="2688208"/>
            <a:ext cx="313055" cy="189230"/>
            <a:chOff x="3288665" y="2688208"/>
            <a:chExt cx="313055" cy="189230"/>
          </a:xfrm>
        </p:grpSpPr>
        <p:sp>
          <p:nvSpPr>
            <p:cNvPr id="98" name="object 98"/>
            <p:cNvSpPr/>
            <p:nvPr/>
          </p:nvSpPr>
          <p:spPr>
            <a:xfrm>
              <a:off x="3291840" y="2691383"/>
              <a:ext cx="306705" cy="182880"/>
            </a:xfrm>
            <a:custGeom>
              <a:avLst/>
              <a:gdLst/>
              <a:ahLst/>
              <a:cxnLst/>
              <a:rect l="l" t="t" r="r" b="b"/>
              <a:pathLst>
                <a:path w="306704" h="182880">
                  <a:moveTo>
                    <a:pt x="306324" y="0"/>
                  </a:moveTo>
                  <a:lnTo>
                    <a:pt x="0" y="0"/>
                  </a:lnTo>
                  <a:lnTo>
                    <a:pt x="0" y="182879"/>
                  </a:lnTo>
                  <a:lnTo>
                    <a:pt x="306324" y="182879"/>
                  </a:lnTo>
                  <a:lnTo>
                    <a:pt x="306324" y="0"/>
                  </a:lnTo>
                  <a:close/>
                </a:path>
              </a:pathLst>
            </a:custGeom>
            <a:solidFill>
              <a:srgbClr val="006F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3291840" y="2691383"/>
              <a:ext cx="306705" cy="182880"/>
            </a:xfrm>
            <a:custGeom>
              <a:avLst/>
              <a:gdLst/>
              <a:ahLst/>
              <a:cxnLst/>
              <a:rect l="l" t="t" r="r" b="b"/>
              <a:pathLst>
                <a:path w="306704" h="182880">
                  <a:moveTo>
                    <a:pt x="0" y="182879"/>
                  </a:moveTo>
                  <a:lnTo>
                    <a:pt x="306324" y="182879"/>
                  </a:lnTo>
                  <a:lnTo>
                    <a:pt x="306324" y="0"/>
                  </a:lnTo>
                  <a:lnTo>
                    <a:pt x="0" y="0"/>
                  </a:lnTo>
                  <a:lnTo>
                    <a:pt x="0" y="182879"/>
                  </a:lnTo>
                  <a:close/>
                </a:path>
              </a:pathLst>
            </a:custGeom>
            <a:ln w="6095">
              <a:solidFill>
                <a:srgbClr val="22C4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0" name="object 100"/>
          <p:cNvSpPr txBox="1"/>
          <p:nvPr/>
        </p:nvSpPr>
        <p:spPr>
          <a:xfrm>
            <a:off x="3389121" y="2743686"/>
            <a:ext cx="113664" cy="857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665"/>
              </a:lnSpc>
            </a:pPr>
            <a:r>
              <a:rPr sz="600" spc="-5" dirty="0">
                <a:solidFill>
                  <a:srgbClr val="FFFFFF"/>
                </a:solidFill>
                <a:latin typeface="Arial MT"/>
                <a:cs typeface="Arial MT"/>
              </a:rPr>
              <a:t>VM</a:t>
            </a:r>
            <a:endParaRPr sz="600">
              <a:latin typeface="Arial MT"/>
              <a:cs typeface="Arial MT"/>
            </a:endParaRPr>
          </a:p>
        </p:txBody>
      </p:sp>
      <p:grpSp>
        <p:nvGrpSpPr>
          <p:cNvPr id="101" name="object 101"/>
          <p:cNvGrpSpPr/>
          <p:nvPr/>
        </p:nvGrpSpPr>
        <p:grpSpPr>
          <a:xfrm>
            <a:off x="3247517" y="2654680"/>
            <a:ext cx="1227455" cy="607060"/>
            <a:chOff x="3247517" y="2654680"/>
            <a:chExt cx="1227455" cy="607060"/>
          </a:xfrm>
        </p:grpSpPr>
        <p:sp>
          <p:nvSpPr>
            <p:cNvPr id="102" name="object 102"/>
            <p:cNvSpPr/>
            <p:nvPr/>
          </p:nvSpPr>
          <p:spPr>
            <a:xfrm>
              <a:off x="3250692" y="2657855"/>
              <a:ext cx="306705" cy="182880"/>
            </a:xfrm>
            <a:custGeom>
              <a:avLst/>
              <a:gdLst/>
              <a:ahLst/>
              <a:cxnLst/>
              <a:rect l="l" t="t" r="r" b="b"/>
              <a:pathLst>
                <a:path w="306704" h="182880">
                  <a:moveTo>
                    <a:pt x="306323" y="0"/>
                  </a:moveTo>
                  <a:lnTo>
                    <a:pt x="0" y="0"/>
                  </a:lnTo>
                  <a:lnTo>
                    <a:pt x="0" y="182879"/>
                  </a:lnTo>
                  <a:lnTo>
                    <a:pt x="306323" y="182879"/>
                  </a:lnTo>
                  <a:lnTo>
                    <a:pt x="306323" y="0"/>
                  </a:lnTo>
                  <a:close/>
                </a:path>
              </a:pathLst>
            </a:custGeom>
            <a:solidFill>
              <a:srgbClr val="006F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3250692" y="2657855"/>
              <a:ext cx="306705" cy="182880"/>
            </a:xfrm>
            <a:custGeom>
              <a:avLst/>
              <a:gdLst/>
              <a:ahLst/>
              <a:cxnLst/>
              <a:rect l="l" t="t" r="r" b="b"/>
              <a:pathLst>
                <a:path w="306704" h="182880">
                  <a:moveTo>
                    <a:pt x="0" y="182879"/>
                  </a:moveTo>
                  <a:lnTo>
                    <a:pt x="306323" y="182879"/>
                  </a:lnTo>
                  <a:lnTo>
                    <a:pt x="306323" y="0"/>
                  </a:lnTo>
                  <a:lnTo>
                    <a:pt x="0" y="0"/>
                  </a:lnTo>
                  <a:lnTo>
                    <a:pt x="0" y="182879"/>
                  </a:lnTo>
                  <a:close/>
                </a:path>
              </a:pathLst>
            </a:custGeom>
            <a:ln w="6095">
              <a:solidFill>
                <a:srgbClr val="22C4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3855720" y="3063239"/>
              <a:ext cx="617220" cy="196850"/>
            </a:xfrm>
            <a:custGeom>
              <a:avLst/>
              <a:gdLst/>
              <a:ahLst/>
              <a:cxnLst/>
              <a:rect l="l" t="t" r="r" b="b"/>
              <a:pathLst>
                <a:path w="617220" h="196850">
                  <a:moveTo>
                    <a:pt x="617220" y="0"/>
                  </a:moveTo>
                  <a:lnTo>
                    <a:pt x="0" y="0"/>
                  </a:lnTo>
                  <a:lnTo>
                    <a:pt x="0" y="196595"/>
                  </a:lnTo>
                  <a:lnTo>
                    <a:pt x="617220" y="196595"/>
                  </a:lnTo>
                  <a:lnTo>
                    <a:pt x="617220" y="0"/>
                  </a:lnTo>
                  <a:close/>
                </a:path>
              </a:pathLst>
            </a:custGeom>
            <a:solidFill>
              <a:srgbClr val="006F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3855720" y="3063239"/>
              <a:ext cx="617220" cy="196850"/>
            </a:xfrm>
            <a:custGeom>
              <a:avLst/>
              <a:gdLst/>
              <a:ahLst/>
              <a:cxnLst/>
              <a:rect l="l" t="t" r="r" b="b"/>
              <a:pathLst>
                <a:path w="617220" h="196850">
                  <a:moveTo>
                    <a:pt x="0" y="196595"/>
                  </a:moveTo>
                  <a:lnTo>
                    <a:pt x="617220" y="196595"/>
                  </a:lnTo>
                  <a:lnTo>
                    <a:pt x="617220" y="0"/>
                  </a:lnTo>
                  <a:lnTo>
                    <a:pt x="0" y="0"/>
                  </a:lnTo>
                  <a:lnTo>
                    <a:pt x="0" y="196595"/>
                  </a:lnTo>
                  <a:close/>
                </a:path>
              </a:pathLst>
            </a:custGeom>
            <a:ln w="3175">
              <a:solidFill>
                <a:srgbClr val="22C4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6" name="object 106"/>
          <p:cNvSpPr txBox="1"/>
          <p:nvPr/>
        </p:nvSpPr>
        <p:spPr>
          <a:xfrm>
            <a:off x="4015740" y="3122528"/>
            <a:ext cx="297180" cy="857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665"/>
              </a:lnSpc>
            </a:pPr>
            <a:r>
              <a:rPr sz="600" spc="-5" dirty="0">
                <a:solidFill>
                  <a:srgbClr val="FFFFFF"/>
                </a:solidFill>
                <a:latin typeface="Arial MT"/>
                <a:cs typeface="Arial MT"/>
              </a:rPr>
              <a:t>N</a:t>
            </a:r>
            <a:r>
              <a:rPr sz="600" spc="-10" dirty="0">
                <a:solidFill>
                  <a:srgbClr val="FFFFFF"/>
                </a:solidFill>
                <a:latin typeface="Arial MT"/>
                <a:cs typeface="Arial MT"/>
              </a:rPr>
              <a:t>S</a:t>
            </a:r>
            <a:r>
              <a:rPr sz="600" dirty="0">
                <a:solidFill>
                  <a:srgbClr val="FFFFFF"/>
                </a:solidFill>
                <a:latin typeface="Arial MT"/>
                <a:cs typeface="Arial MT"/>
              </a:rPr>
              <a:t>X</a:t>
            </a:r>
            <a:r>
              <a:rPr sz="6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600" dirty="0">
                <a:solidFill>
                  <a:srgbClr val="FFFFFF"/>
                </a:solidFill>
                <a:latin typeface="Arial MT"/>
                <a:cs typeface="Arial MT"/>
              </a:rPr>
              <a:t>Ctr</a:t>
            </a:r>
            <a:r>
              <a:rPr sz="600" spc="-5" dirty="0">
                <a:solidFill>
                  <a:srgbClr val="FFFFFF"/>
                </a:solidFill>
                <a:latin typeface="Arial MT"/>
                <a:cs typeface="Arial MT"/>
              </a:rPr>
              <a:t>l</a:t>
            </a:r>
            <a:endParaRPr sz="600">
              <a:latin typeface="Arial MT"/>
              <a:cs typeface="Arial MT"/>
            </a:endParaRPr>
          </a:p>
        </p:txBody>
      </p:sp>
      <p:grpSp>
        <p:nvGrpSpPr>
          <p:cNvPr id="107" name="object 107"/>
          <p:cNvGrpSpPr/>
          <p:nvPr/>
        </p:nvGrpSpPr>
        <p:grpSpPr>
          <a:xfrm>
            <a:off x="3816032" y="3029648"/>
            <a:ext cx="620395" cy="200025"/>
            <a:chOff x="3816032" y="3029648"/>
            <a:chExt cx="620395" cy="200025"/>
          </a:xfrm>
        </p:grpSpPr>
        <p:sp>
          <p:nvSpPr>
            <p:cNvPr id="108" name="object 108"/>
            <p:cNvSpPr/>
            <p:nvPr/>
          </p:nvSpPr>
          <p:spPr>
            <a:xfrm>
              <a:off x="3817620" y="3031235"/>
              <a:ext cx="617220" cy="196850"/>
            </a:xfrm>
            <a:custGeom>
              <a:avLst/>
              <a:gdLst/>
              <a:ahLst/>
              <a:cxnLst/>
              <a:rect l="l" t="t" r="r" b="b"/>
              <a:pathLst>
                <a:path w="617220" h="196850">
                  <a:moveTo>
                    <a:pt x="617220" y="0"/>
                  </a:moveTo>
                  <a:lnTo>
                    <a:pt x="0" y="0"/>
                  </a:lnTo>
                  <a:lnTo>
                    <a:pt x="0" y="196595"/>
                  </a:lnTo>
                  <a:lnTo>
                    <a:pt x="617220" y="196595"/>
                  </a:lnTo>
                  <a:lnTo>
                    <a:pt x="617220" y="0"/>
                  </a:lnTo>
                  <a:close/>
                </a:path>
              </a:pathLst>
            </a:custGeom>
            <a:solidFill>
              <a:srgbClr val="006F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9"/>
            <p:cNvSpPr/>
            <p:nvPr/>
          </p:nvSpPr>
          <p:spPr>
            <a:xfrm>
              <a:off x="3817620" y="3031235"/>
              <a:ext cx="617220" cy="196850"/>
            </a:xfrm>
            <a:custGeom>
              <a:avLst/>
              <a:gdLst/>
              <a:ahLst/>
              <a:cxnLst/>
              <a:rect l="l" t="t" r="r" b="b"/>
              <a:pathLst>
                <a:path w="617220" h="196850">
                  <a:moveTo>
                    <a:pt x="0" y="196595"/>
                  </a:moveTo>
                  <a:lnTo>
                    <a:pt x="617220" y="196595"/>
                  </a:lnTo>
                  <a:lnTo>
                    <a:pt x="617220" y="0"/>
                  </a:lnTo>
                  <a:lnTo>
                    <a:pt x="0" y="0"/>
                  </a:lnTo>
                  <a:lnTo>
                    <a:pt x="0" y="196595"/>
                  </a:lnTo>
                  <a:close/>
                </a:path>
              </a:pathLst>
            </a:custGeom>
            <a:ln w="3175">
              <a:solidFill>
                <a:srgbClr val="22C4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0" name="object 110"/>
          <p:cNvSpPr txBox="1"/>
          <p:nvPr/>
        </p:nvSpPr>
        <p:spPr>
          <a:xfrm>
            <a:off x="3976751" y="3090524"/>
            <a:ext cx="297180" cy="857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665"/>
              </a:lnSpc>
            </a:pPr>
            <a:r>
              <a:rPr sz="600" spc="-5" dirty="0">
                <a:solidFill>
                  <a:srgbClr val="FFFFFF"/>
                </a:solidFill>
                <a:latin typeface="Arial MT"/>
                <a:cs typeface="Arial MT"/>
              </a:rPr>
              <a:t>N</a:t>
            </a:r>
            <a:r>
              <a:rPr sz="600" spc="-10" dirty="0">
                <a:solidFill>
                  <a:srgbClr val="FFFFFF"/>
                </a:solidFill>
                <a:latin typeface="Arial MT"/>
                <a:cs typeface="Arial MT"/>
              </a:rPr>
              <a:t>S</a:t>
            </a:r>
            <a:r>
              <a:rPr sz="600" dirty="0">
                <a:solidFill>
                  <a:srgbClr val="FFFFFF"/>
                </a:solidFill>
                <a:latin typeface="Arial MT"/>
                <a:cs typeface="Arial MT"/>
              </a:rPr>
              <a:t>X</a:t>
            </a:r>
            <a:r>
              <a:rPr sz="6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600" dirty="0">
                <a:solidFill>
                  <a:srgbClr val="FFFFFF"/>
                </a:solidFill>
                <a:latin typeface="Arial MT"/>
                <a:cs typeface="Arial MT"/>
              </a:rPr>
              <a:t>Ctr</a:t>
            </a:r>
            <a:r>
              <a:rPr sz="600" spc="-5" dirty="0">
                <a:solidFill>
                  <a:srgbClr val="FFFFFF"/>
                </a:solidFill>
                <a:latin typeface="Arial MT"/>
                <a:cs typeface="Arial MT"/>
              </a:rPr>
              <a:t>l</a:t>
            </a:r>
            <a:endParaRPr sz="600">
              <a:latin typeface="Arial MT"/>
              <a:cs typeface="Arial MT"/>
            </a:endParaRPr>
          </a:p>
        </p:txBody>
      </p:sp>
      <p:grpSp>
        <p:nvGrpSpPr>
          <p:cNvPr id="111" name="object 111"/>
          <p:cNvGrpSpPr/>
          <p:nvPr/>
        </p:nvGrpSpPr>
        <p:grpSpPr>
          <a:xfrm>
            <a:off x="3776408" y="2996120"/>
            <a:ext cx="620395" cy="200025"/>
            <a:chOff x="3776408" y="2996120"/>
            <a:chExt cx="620395" cy="200025"/>
          </a:xfrm>
        </p:grpSpPr>
        <p:sp>
          <p:nvSpPr>
            <p:cNvPr id="112" name="object 112"/>
            <p:cNvSpPr/>
            <p:nvPr/>
          </p:nvSpPr>
          <p:spPr>
            <a:xfrm>
              <a:off x="3777996" y="2997707"/>
              <a:ext cx="617220" cy="196850"/>
            </a:xfrm>
            <a:custGeom>
              <a:avLst/>
              <a:gdLst/>
              <a:ahLst/>
              <a:cxnLst/>
              <a:rect l="l" t="t" r="r" b="b"/>
              <a:pathLst>
                <a:path w="617220" h="196850">
                  <a:moveTo>
                    <a:pt x="617220" y="0"/>
                  </a:moveTo>
                  <a:lnTo>
                    <a:pt x="0" y="0"/>
                  </a:lnTo>
                  <a:lnTo>
                    <a:pt x="0" y="196595"/>
                  </a:lnTo>
                  <a:lnTo>
                    <a:pt x="617220" y="196595"/>
                  </a:lnTo>
                  <a:lnTo>
                    <a:pt x="617220" y="0"/>
                  </a:lnTo>
                  <a:close/>
                </a:path>
              </a:pathLst>
            </a:custGeom>
            <a:solidFill>
              <a:srgbClr val="006F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3777996" y="2997707"/>
              <a:ext cx="617220" cy="196850"/>
            </a:xfrm>
            <a:custGeom>
              <a:avLst/>
              <a:gdLst/>
              <a:ahLst/>
              <a:cxnLst/>
              <a:rect l="l" t="t" r="r" b="b"/>
              <a:pathLst>
                <a:path w="617220" h="196850">
                  <a:moveTo>
                    <a:pt x="0" y="196595"/>
                  </a:moveTo>
                  <a:lnTo>
                    <a:pt x="617220" y="196595"/>
                  </a:lnTo>
                  <a:lnTo>
                    <a:pt x="617220" y="0"/>
                  </a:lnTo>
                  <a:lnTo>
                    <a:pt x="0" y="0"/>
                  </a:lnTo>
                  <a:lnTo>
                    <a:pt x="0" y="196595"/>
                  </a:lnTo>
                  <a:close/>
                </a:path>
              </a:pathLst>
            </a:custGeom>
            <a:ln w="3175">
              <a:solidFill>
                <a:srgbClr val="22C4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4" name="object 114"/>
          <p:cNvSpPr txBox="1"/>
          <p:nvPr/>
        </p:nvSpPr>
        <p:spPr>
          <a:xfrm>
            <a:off x="3937380" y="3037077"/>
            <a:ext cx="30988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5" dirty="0">
                <a:solidFill>
                  <a:srgbClr val="FFFFFF"/>
                </a:solidFill>
                <a:latin typeface="Arial MT"/>
                <a:cs typeface="Arial MT"/>
              </a:rPr>
              <a:t>N</a:t>
            </a:r>
            <a:r>
              <a:rPr sz="600" spc="-10" dirty="0">
                <a:solidFill>
                  <a:srgbClr val="FFFFFF"/>
                </a:solidFill>
                <a:latin typeface="Arial MT"/>
                <a:cs typeface="Arial MT"/>
              </a:rPr>
              <a:t>S</a:t>
            </a:r>
            <a:r>
              <a:rPr sz="600" dirty="0">
                <a:solidFill>
                  <a:srgbClr val="FFFFFF"/>
                </a:solidFill>
                <a:latin typeface="Arial MT"/>
                <a:cs typeface="Arial MT"/>
              </a:rPr>
              <a:t>X</a:t>
            </a:r>
            <a:r>
              <a:rPr sz="6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600" dirty="0">
                <a:solidFill>
                  <a:srgbClr val="FFFFFF"/>
                </a:solidFill>
                <a:latin typeface="Arial MT"/>
                <a:cs typeface="Arial MT"/>
              </a:rPr>
              <a:t>Ctr</a:t>
            </a:r>
            <a:r>
              <a:rPr sz="600" spc="-5" dirty="0">
                <a:solidFill>
                  <a:srgbClr val="FFFFFF"/>
                </a:solidFill>
                <a:latin typeface="Arial MT"/>
                <a:cs typeface="Arial MT"/>
              </a:rPr>
              <a:t>l</a:t>
            </a:r>
            <a:endParaRPr sz="600">
              <a:latin typeface="Arial MT"/>
              <a:cs typeface="Arial MT"/>
            </a:endParaRPr>
          </a:p>
        </p:txBody>
      </p:sp>
      <p:grpSp>
        <p:nvGrpSpPr>
          <p:cNvPr id="115" name="object 115"/>
          <p:cNvGrpSpPr/>
          <p:nvPr/>
        </p:nvGrpSpPr>
        <p:grpSpPr>
          <a:xfrm>
            <a:off x="4626736" y="2701925"/>
            <a:ext cx="314325" cy="189230"/>
            <a:chOff x="4626736" y="2701925"/>
            <a:chExt cx="314325" cy="189230"/>
          </a:xfrm>
        </p:grpSpPr>
        <p:sp>
          <p:nvSpPr>
            <p:cNvPr id="116" name="object 116"/>
            <p:cNvSpPr/>
            <p:nvPr/>
          </p:nvSpPr>
          <p:spPr>
            <a:xfrm>
              <a:off x="4629911" y="2705100"/>
              <a:ext cx="307975" cy="182880"/>
            </a:xfrm>
            <a:custGeom>
              <a:avLst/>
              <a:gdLst/>
              <a:ahLst/>
              <a:cxnLst/>
              <a:rect l="l" t="t" r="r" b="b"/>
              <a:pathLst>
                <a:path w="307975" h="182880">
                  <a:moveTo>
                    <a:pt x="307848" y="0"/>
                  </a:moveTo>
                  <a:lnTo>
                    <a:pt x="0" y="0"/>
                  </a:lnTo>
                  <a:lnTo>
                    <a:pt x="0" y="182879"/>
                  </a:lnTo>
                  <a:lnTo>
                    <a:pt x="307848" y="182879"/>
                  </a:lnTo>
                  <a:lnTo>
                    <a:pt x="307848" y="0"/>
                  </a:lnTo>
                  <a:close/>
                </a:path>
              </a:pathLst>
            </a:custGeom>
            <a:solidFill>
              <a:srgbClr val="006F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7"/>
            <p:cNvSpPr/>
            <p:nvPr/>
          </p:nvSpPr>
          <p:spPr>
            <a:xfrm>
              <a:off x="4629911" y="2705100"/>
              <a:ext cx="307975" cy="182880"/>
            </a:xfrm>
            <a:custGeom>
              <a:avLst/>
              <a:gdLst/>
              <a:ahLst/>
              <a:cxnLst/>
              <a:rect l="l" t="t" r="r" b="b"/>
              <a:pathLst>
                <a:path w="307975" h="182880">
                  <a:moveTo>
                    <a:pt x="0" y="182879"/>
                  </a:moveTo>
                  <a:lnTo>
                    <a:pt x="307848" y="182879"/>
                  </a:lnTo>
                  <a:lnTo>
                    <a:pt x="307848" y="0"/>
                  </a:lnTo>
                  <a:lnTo>
                    <a:pt x="0" y="0"/>
                  </a:lnTo>
                  <a:lnTo>
                    <a:pt x="0" y="182879"/>
                  </a:lnTo>
                  <a:close/>
                </a:path>
              </a:pathLst>
            </a:custGeom>
            <a:ln w="6095">
              <a:solidFill>
                <a:srgbClr val="22C4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8" name="object 118"/>
          <p:cNvSpPr txBox="1"/>
          <p:nvPr/>
        </p:nvSpPr>
        <p:spPr>
          <a:xfrm>
            <a:off x="4727702" y="2757403"/>
            <a:ext cx="113664" cy="857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665"/>
              </a:lnSpc>
            </a:pPr>
            <a:r>
              <a:rPr sz="600" spc="-5" dirty="0">
                <a:solidFill>
                  <a:srgbClr val="FFFFFF"/>
                </a:solidFill>
                <a:latin typeface="Arial MT"/>
                <a:cs typeface="Arial MT"/>
              </a:rPr>
              <a:t>VM</a:t>
            </a:r>
            <a:endParaRPr sz="600">
              <a:latin typeface="Arial MT"/>
              <a:cs typeface="Arial MT"/>
            </a:endParaRPr>
          </a:p>
        </p:txBody>
      </p:sp>
      <p:grpSp>
        <p:nvGrpSpPr>
          <p:cNvPr id="119" name="object 119"/>
          <p:cNvGrpSpPr/>
          <p:nvPr/>
        </p:nvGrpSpPr>
        <p:grpSpPr>
          <a:xfrm>
            <a:off x="4585589" y="2674492"/>
            <a:ext cx="314325" cy="191135"/>
            <a:chOff x="4585589" y="2674492"/>
            <a:chExt cx="314325" cy="191135"/>
          </a:xfrm>
        </p:grpSpPr>
        <p:sp>
          <p:nvSpPr>
            <p:cNvPr id="120" name="object 120"/>
            <p:cNvSpPr/>
            <p:nvPr/>
          </p:nvSpPr>
          <p:spPr>
            <a:xfrm>
              <a:off x="4588764" y="2677667"/>
              <a:ext cx="307975" cy="184785"/>
            </a:xfrm>
            <a:custGeom>
              <a:avLst/>
              <a:gdLst/>
              <a:ahLst/>
              <a:cxnLst/>
              <a:rect l="l" t="t" r="r" b="b"/>
              <a:pathLst>
                <a:path w="307975" h="184785">
                  <a:moveTo>
                    <a:pt x="307848" y="0"/>
                  </a:moveTo>
                  <a:lnTo>
                    <a:pt x="0" y="0"/>
                  </a:lnTo>
                  <a:lnTo>
                    <a:pt x="0" y="184403"/>
                  </a:lnTo>
                  <a:lnTo>
                    <a:pt x="307848" y="184403"/>
                  </a:lnTo>
                  <a:lnTo>
                    <a:pt x="307848" y="0"/>
                  </a:lnTo>
                  <a:close/>
                </a:path>
              </a:pathLst>
            </a:custGeom>
            <a:solidFill>
              <a:srgbClr val="006F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21"/>
            <p:cNvSpPr/>
            <p:nvPr/>
          </p:nvSpPr>
          <p:spPr>
            <a:xfrm>
              <a:off x="4588764" y="2677667"/>
              <a:ext cx="307975" cy="184785"/>
            </a:xfrm>
            <a:custGeom>
              <a:avLst/>
              <a:gdLst/>
              <a:ahLst/>
              <a:cxnLst/>
              <a:rect l="l" t="t" r="r" b="b"/>
              <a:pathLst>
                <a:path w="307975" h="184785">
                  <a:moveTo>
                    <a:pt x="0" y="184403"/>
                  </a:moveTo>
                  <a:lnTo>
                    <a:pt x="307848" y="184403"/>
                  </a:lnTo>
                  <a:lnTo>
                    <a:pt x="307848" y="0"/>
                  </a:lnTo>
                  <a:lnTo>
                    <a:pt x="0" y="0"/>
                  </a:lnTo>
                  <a:lnTo>
                    <a:pt x="0" y="184403"/>
                  </a:lnTo>
                  <a:close/>
                </a:path>
              </a:pathLst>
            </a:custGeom>
            <a:ln w="6095">
              <a:solidFill>
                <a:srgbClr val="22C4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2" name="object 122"/>
          <p:cNvSpPr txBox="1"/>
          <p:nvPr/>
        </p:nvSpPr>
        <p:spPr>
          <a:xfrm>
            <a:off x="4686553" y="2730352"/>
            <a:ext cx="113664" cy="857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665"/>
              </a:lnSpc>
            </a:pPr>
            <a:r>
              <a:rPr sz="600" spc="-5" dirty="0">
                <a:solidFill>
                  <a:srgbClr val="FFFFFF"/>
                </a:solidFill>
                <a:latin typeface="Arial MT"/>
                <a:cs typeface="Arial MT"/>
              </a:rPr>
              <a:t>VM</a:t>
            </a:r>
            <a:endParaRPr sz="600">
              <a:latin typeface="Arial MT"/>
              <a:cs typeface="Arial MT"/>
            </a:endParaRPr>
          </a:p>
        </p:txBody>
      </p:sp>
      <p:grpSp>
        <p:nvGrpSpPr>
          <p:cNvPr id="123" name="object 123"/>
          <p:cNvGrpSpPr/>
          <p:nvPr/>
        </p:nvGrpSpPr>
        <p:grpSpPr>
          <a:xfrm>
            <a:off x="4204589" y="2640964"/>
            <a:ext cx="654050" cy="252095"/>
            <a:chOff x="4204589" y="2640964"/>
            <a:chExt cx="654050" cy="252095"/>
          </a:xfrm>
        </p:grpSpPr>
        <p:sp>
          <p:nvSpPr>
            <p:cNvPr id="124" name="object 124"/>
            <p:cNvSpPr/>
            <p:nvPr/>
          </p:nvSpPr>
          <p:spPr>
            <a:xfrm>
              <a:off x="4549140" y="2644139"/>
              <a:ext cx="306705" cy="182880"/>
            </a:xfrm>
            <a:custGeom>
              <a:avLst/>
              <a:gdLst/>
              <a:ahLst/>
              <a:cxnLst/>
              <a:rect l="l" t="t" r="r" b="b"/>
              <a:pathLst>
                <a:path w="306704" h="182880">
                  <a:moveTo>
                    <a:pt x="306324" y="0"/>
                  </a:moveTo>
                  <a:lnTo>
                    <a:pt x="0" y="0"/>
                  </a:lnTo>
                  <a:lnTo>
                    <a:pt x="0" y="182879"/>
                  </a:lnTo>
                  <a:lnTo>
                    <a:pt x="306324" y="182879"/>
                  </a:lnTo>
                  <a:lnTo>
                    <a:pt x="306324" y="0"/>
                  </a:lnTo>
                  <a:close/>
                </a:path>
              </a:pathLst>
            </a:custGeom>
            <a:solidFill>
              <a:srgbClr val="006F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125"/>
            <p:cNvSpPr/>
            <p:nvPr/>
          </p:nvSpPr>
          <p:spPr>
            <a:xfrm>
              <a:off x="4549140" y="2644139"/>
              <a:ext cx="306705" cy="182880"/>
            </a:xfrm>
            <a:custGeom>
              <a:avLst/>
              <a:gdLst/>
              <a:ahLst/>
              <a:cxnLst/>
              <a:rect l="l" t="t" r="r" b="b"/>
              <a:pathLst>
                <a:path w="306704" h="182880">
                  <a:moveTo>
                    <a:pt x="0" y="182879"/>
                  </a:moveTo>
                  <a:lnTo>
                    <a:pt x="306324" y="182879"/>
                  </a:lnTo>
                  <a:lnTo>
                    <a:pt x="306324" y="0"/>
                  </a:lnTo>
                  <a:lnTo>
                    <a:pt x="0" y="0"/>
                  </a:lnTo>
                  <a:lnTo>
                    <a:pt x="0" y="182879"/>
                  </a:lnTo>
                  <a:close/>
                </a:path>
              </a:pathLst>
            </a:custGeom>
            <a:ln w="6095">
              <a:solidFill>
                <a:srgbClr val="22C4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126"/>
            <p:cNvSpPr/>
            <p:nvPr/>
          </p:nvSpPr>
          <p:spPr>
            <a:xfrm>
              <a:off x="4207764" y="2706623"/>
              <a:ext cx="306705" cy="182880"/>
            </a:xfrm>
            <a:custGeom>
              <a:avLst/>
              <a:gdLst/>
              <a:ahLst/>
              <a:cxnLst/>
              <a:rect l="l" t="t" r="r" b="b"/>
              <a:pathLst>
                <a:path w="306704" h="182880">
                  <a:moveTo>
                    <a:pt x="306324" y="0"/>
                  </a:moveTo>
                  <a:lnTo>
                    <a:pt x="0" y="0"/>
                  </a:lnTo>
                  <a:lnTo>
                    <a:pt x="0" y="182879"/>
                  </a:lnTo>
                  <a:lnTo>
                    <a:pt x="306324" y="182879"/>
                  </a:lnTo>
                  <a:lnTo>
                    <a:pt x="306324" y="0"/>
                  </a:lnTo>
                  <a:close/>
                </a:path>
              </a:pathLst>
            </a:custGeom>
            <a:solidFill>
              <a:srgbClr val="006F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127"/>
            <p:cNvSpPr/>
            <p:nvPr/>
          </p:nvSpPr>
          <p:spPr>
            <a:xfrm>
              <a:off x="4207764" y="2706623"/>
              <a:ext cx="306705" cy="182880"/>
            </a:xfrm>
            <a:custGeom>
              <a:avLst/>
              <a:gdLst/>
              <a:ahLst/>
              <a:cxnLst/>
              <a:rect l="l" t="t" r="r" b="b"/>
              <a:pathLst>
                <a:path w="306704" h="182880">
                  <a:moveTo>
                    <a:pt x="0" y="182879"/>
                  </a:moveTo>
                  <a:lnTo>
                    <a:pt x="306324" y="182879"/>
                  </a:lnTo>
                  <a:lnTo>
                    <a:pt x="306324" y="0"/>
                  </a:lnTo>
                  <a:lnTo>
                    <a:pt x="0" y="0"/>
                  </a:lnTo>
                  <a:lnTo>
                    <a:pt x="0" y="182879"/>
                  </a:lnTo>
                  <a:close/>
                </a:path>
              </a:pathLst>
            </a:custGeom>
            <a:ln w="6095">
              <a:solidFill>
                <a:srgbClr val="22C4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8" name="object 128"/>
          <p:cNvSpPr txBox="1"/>
          <p:nvPr/>
        </p:nvSpPr>
        <p:spPr>
          <a:xfrm>
            <a:off x="4305300" y="2758292"/>
            <a:ext cx="113664" cy="857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665"/>
              </a:lnSpc>
            </a:pPr>
            <a:r>
              <a:rPr sz="600" spc="-5" dirty="0">
                <a:solidFill>
                  <a:srgbClr val="FFFFFF"/>
                </a:solidFill>
                <a:latin typeface="Arial MT"/>
                <a:cs typeface="Arial MT"/>
              </a:rPr>
              <a:t>VM</a:t>
            </a:r>
            <a:endParaRPr sz="600">
              <a:latin typeface="Arial MT"/>
              <a:cs typeface="Arial MT"/>
            </a:endParaRPr>
          </a:p>
        </p:txBody>
      </p:sp>
      <p:grpSp>
        <p:nvGrpSpPr>
          <p:cNvPr id="129" name="object 129"/>
          <p:cNvGrpSpPr/>
          <p:nvPr/>
        </p:nvGrpSpPr>
        <p:grpSpPr>
          <a:xfrm>
            <a:off x="4163440" y="2676017"/>
            <a:ext cx="313055" cy="189230"/>
            <a:chOff x="4163440" y="2676017"/>
            <a:chExt cx="313055" cy="189230"/>
          </a:xfrm>
        </p:grpSpPr>
        <p:sp>
          <p:nvSpPr>
            <p:cNvPr id="130" name="object 130"/>
            <p:cNvSpPr/>
            <p:nvPr/>
          </p:nvSpPr>
          <p:spPr>
            <a:xfrm>
              <a:off x="4166615" y="2679192"/>
              <a:ext cx="306705" cy="182880"/>
            </a:xfrm>
            <a:custGeom>
              <a:avLst/>
              <a:gdLst/>
              <a:ahLst/>
              <a:cxnLst/>
              <a:rect l="l" t="t" r="r" b="b"/>
              <a:pathLst>
                <a:path w="306704" h="182880">
                  <a:moveTo>
                    <a:pt x="306324" y="0"/>
                  </a:moveTo>
                  <a:lnTo>
                    <a:pt x="0" y="0"/>
                  </a:lnTo>
                  <a:lnTo>
                    <a:pt x="0" y="182879"/>
                  </a:lnTo>
                  <a:lnTo>
                    <a:pt x="306324" y="182879"/>
                  </a:lnTo>
                  <a:lnTo>
                    <a:pt x="306324" y="0"/>
                  </a:lnTo>
                  <a:close/>
                </a:path>
              </a:pathLst>
            </a:custGeom>
            <a:solidFill>
              <a:srgbClr val="006F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131"/>
            <p:cNvSpPr/>
            <p:nvPr/>
          </p:nvSpPr>
          <p:spPr>
            <a:xfrm>
              <a:off x="4166615" y="2679192"/>
              <a:ext cx="306705" cy="182880"/>
            </a:xfrm>
            <a:custGeom>
              <a:avLst/>
              <a:gdLst/>
              <a:ahLst/>
              <a:cxnLst/>
              <a:rect l="l" t="t" r="r" b="b"/>
              <a:pathLst>
                <a:path w="306704" h="182880">
                  <a:moveTo>
                    <a:pt x="0" y="182879"/>
                  </a:moveTo>
                  <a:lnTo>
                    <a:pt x="306324" y="182879"/>
                  </a:lnTo>
                  <a:lnTo>
                    <a:pt x="306324" y="0"/>
                  </a:lnTo>
                  <a:lnTo>
                    <a:pt x="0" y="0"/>
                  </a:lnTo>
                  <a:lnTo>
                    <a:pt x="0" y="182879"/>
                  </a:lnTo>
                  <a:close/>
                </a:path>
              </a:pathLst>
            </a:custGeom>
            <a:ln w="6095">
              <a:solidFill>
                <a:srgbClr val="22C4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2" name="object 132"/>
          <p:cNvSpPr txBox="1"/>
          <p:nvPr/>
        </p:nvSpPr>
        <p:spPr>
          <a:xfrm>
            <a:off x="4264152" y="2731241"/>
            <a:ext cx="113664" cy="857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665"/>
              </a:lnSpc>
            </a:pPr>
            <a:r>
              <a:rPr sz="600" spc="-5" dirty="0">
                <a:solidFill>
                  <a:srgbClr val="FFFFFF"/>
                </a:solidFill>
                <a:latin typeface="Arial MT"/>
                <a:cs typeface="Arial MT"/>
              </a:rPr>
              <a:t>VM</a:t>
            </a:r>
            <a:endParaRPr sz="600">
              <a:latin typeface="Arial MT"/>
              <a:cs typeface="Arial MT"/>
            </a:endParaRPr>
          </a:p>
        </p:txBody>
      </p:sp>
      <p:grpSp>
        <p:nvGrpSpPr>
          <p:cNvPr id="133" name="object 133"/>
          <p:cNvGrpSpPr/>
          <p:nvPr/>
        </p:nvGrpSpPr>
        <p:grpSpPr>
          <a:xfrm>
            <a:off x="4123944" y="2641092"/>
            <a:ext cx="312420" cy="190500"/>
            <a:chOff x="4123944" y="2641092"/>
            <a:chExt cx="312420" cy="190500"/>
          </a:xfrm>
        </p:grpSpPr>
        <p:sp>
          <p:nvSpPr>
            <p:cNvPr id="134" name="object 134"/>
            <p:cNvSpPr/>
            <p:nvPr/>
          </p:nvSpPr>
          <p:spPr>
            <a:xfrm>
              <a:off x="4126991" y="2644140"/>
              <a:ext cx="306705" cy="184785"/>
            </a:xfrm>
            <a:custGeom>
              <a:avLst/>
              <a:gdLst/>
              <a:ahLst/>
              <a:cxnLst/>
              <a:rect l="l" t="t" r="r" b="b"/>
              <a:pathLst>
                <a:path w="306704" h="184785">
                  <a:moveTo>
                    <a:pt x="306324" y="0"/>
                  </a:moveTo>
                  <a:lnTo>
                    <a:pt x="0" y="0"/>
                  </a:lnTo>
                  <a:lnTo>
                    <a:pt x="0" y="184403"/>
                  </a:lnTo>
                  <a:lnTo>
                    <a:pt x="306324" y="184403"/>
                  </a:lnTo>
                  <a:lnTo>
                    <a:pt x="306324" y="0"/>
                  </a:lnTo>
                  <a:close/>
                </a:path>
              </a:pathLst>
            </a:custGeom>
            <a:solidFill>
              <a:srgbClr val="006F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135"/>
            <p:cNvSpPr/>
            <p:nvPr/>
          </p:nvSpPr>
          <p:spPr>
            <a:xfrm>
              <a:off x="4126991" y="2644140"/>
              <a:ext cx="306705" cy="184785"/>
            </a:xfrm>
            <a:custGeom>
              <a:avLst/>
              <a:gdLst/>
              <a:ahLst/>
              <a:cxnLst/>
              <a:rect l="l" t="t" r="r" b="b"/>
              <a:pathLst>
                <a:path w="306704" h="184785">
                  <a:moveTo>
                    <a:pt x="0" y="184403"/>
                  </a:moveTo>
                  <a:lnTo>
                    <a:pt x="306324" y="184403"/>
                  </a:lnTo>
                  <a:lnTo>
                    <a:pt x="306324" y="0"/>
                  </a:lnTo>
                  <a:lnTo>
                    <a:pt x="0" y="0"/>
                  </a:lnTo>
                  <a:lnTo>
                    <a:pt x="0" y="184403"/>
                  </a:lnTo>
                  <a:close/>
                </a:path>
              </a:pathLst>
            </a:custGeom>
            <a:ln w="6095">
              <a:solidFill>
                <a:srgbClr val="22C4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6" name="object 136"/>
          <p:cNvSpPr txBox="1"/>
          <p:nvPr/>
        </p:nvSpPr>
        <p:spPr>
          <a:xfrm>
            <a:off x="5484367" y="3401314"/>
            <a:ext cx="435609" cy="367665"/>
          </a:xfrm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12700" marR="5080" algn="ctr">
              <a:lnSpc>
                <a:spcPts val="860"/>
              </a:lnSpc>
              <a:spcBef>
                <a:spcPts val="215"/>
              </a:spcBef>
            </a:pPr>
            <a:r>
              <a:rPr sz="800" i="1" spc="-5" dirty="0">
                <a:solidFill>
                  <a:srgbClr val="A6A6A6"/>
                </a:solidFill>
                <a:latin typeface="Arial"/>
                <a:cs typeface="Arial"/>
              </a:rPr>
              <a:t>vSphere </a:t>
            </a:r>
            <a:r>
              <a:rPr sz="800" i="1" spc="-210" dirty="0">
                <a:solidFill>
                  <a:srgbClr val="A6A6A6"/>
                </a:solidFill>
                <a:latin typeface="Arial"/>
                <a:cs typeface="Arial"/>
              </a:rPr>
              <a:t> </a:t>
            </a:r>
            <a:r>
              <a:rPr sz="800" i="1" spc="-5" dirty="0">
                <a:solidFill>
                  <a:srgbClr val="A6A6A6"/>
                </a:solidFill>
                <a:latin typeface="Arial"/>
                <a:cs typeface="Arial"/>
              </a:rPr>
              <a:t>C</a:t>
            </a:r>
            <a:r>
              <a:rPr sz="800" i="1" dirty="0">
                <a:solidFill>
                  <a:srgbClr val="A6A6A6"/>
                </a:solidFill>
                <a:latin typeface="Arial"/>
                <a:cs typeface="Arial"/>
              </a:rPr>
              <a:t>lust</a:t>
            </a:r>
            <a:r>
              <a:rPr sz="800" i="1" spc="-5" dirty="0">
                <a:solidFill>
                  <a:srgbClr val="A6A6A6"/>
                </a:solidFill>
                <a:latin typeface="Arial"/>
                <a:cs typeface="Arial"/>
              </a:rPr>
              <a:t>e</a:t>
            </a:r>
            <a:r>
              <a:rPr sz="800" i="1" dirty="0">
                <a:solidFill>
                  <a:srgbClr val="A6A6A6"/>
                </a:solidFill>
                <a:latin typeface="Arial"/>
                <a:cs typeface="Arial"/>
              </a:rPr>
              <a:t>r</a:t>
            </a:r>
            <a:r>
              <a:rPr sz="800" i="1" spc="-10" dirty="0">
                <a:solidFill>
                  <a:srgbClr val="A6A6A6"/>
                </a:solidFill>
                <a:latin typeface="Arial"/>
                <a:cs typeface="Arial"/>
              </a:rPr>
              <a:t> </a:t>
            </a:r>
            <a:r>
              <a:rPr sz="800" i="1" dirty="0">
                <a:solidFill>
                  <a:srgbClr val="A6A6A6"/>
                </a:solidFill>
                <a:latin typeface="Arial"/>
                <a:cs typeface="Arial"/>
              </a:rPr>
              <a:t>+  vSAN</a:t>
            </a:r>
            <a:endParaRPr sz="800">
              <a:latin typeface="Arial"/>
              <a:cs typeface="Arial"/>
            </a:endParaRPr>
          </a:p>
        </p:txBody>
      </p:sp>
      <p:graphicFrame>
        <p:nvGraphicFramePr>
          <p:cNvPr id="137" name="object 137"/>
          <p:cNvGraphicFramePr>
            <a:graphicFrameLocks noGrp="1"/>
          </p:cNvGraphicFramePr>
          <p:nvPr/>
        </p:nvGraphicFramePr>
        <p:xfrm>
          <a:off x="3102864" y="3351276"/>
          <a:ext cx="2006600" cy="35813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829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32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32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72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73736">
                <a:tc gridSpan="4"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80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NSX</a:t>
                      </a:r>
                      <a:r>
                        <a:rPr sz="800" spc="-4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800" spc="-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vSwitch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T="17145" marB="0">
                    <a:lnL w="6350">
                      <a:solidFill>
                        <a:srgbClr val="B8DFEB"/>
                      </a:solidFill>
                      <a:prstDash val="solid"/>
                    </a:lnL>
                    <a:lnR w="6350">
                      <a:solidFill>
                        <a:srgbClr val="B8DFEB"/>
                      </a:solidFill>
                      <a:prstDash val="solid"/>
                    </a:lnR>
                    <a:lnT w="6350">
                      <a:solidFill>
                        <a:srgbClr val="B8DFEB"/>
                      </a:solidFill>
                      <a:prstDash val="solid"/>
                    </a:lnT>
                    <a:solidFill>
                      <a:srgbClr val="25768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4403">
                <a:tc>
                  <a:txBody>
                    <a:bodyPr/>
                    <a:lstStyle/>
                    <a:p>
                      <a:pPr marL="106680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800" spc="-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ESXi01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T="36194" marB="0">
                    <a:lnL w="6350">
                      <a:solidFill>
                        <a:srgbClr val="B8DFEB"/>
                      </a:solidFill>
                      <a:prstDash val="solid"/>
                    </a:lnL>
                    <a:lnR w="6350">
                      <a:solidFill>
                        <a:srgbClr val="B8DFEB"/>
                      </a:solidFill>
                      <a:prstDash val="solid"/>
                    </a:lnR>
                    <a:lnB w="6350">
                      <a:solidFill>
                        <a:srgbClr val="B8DFEB"/>
                      </a:solidFill>
                      <a:prstDash val="solid"/>
                    </a:lnB>
                    <a:solidFill>
                      <a:srgbClr val="25768E"/>
                    </a:solidFill>
                  </a:tcPr>
                </a:tc>
                <a:tc>
                  <a:txBody>
                    <a:bodyPr/>
                    <a:lstStyle/>
                    <a:p>
                      <a:pPr marL="128905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800" spc="-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ESXi02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T="36194" marB="0">
                    <a:lnL w="6350">
                      <a:solidFill>
                        <a:srgbClr val="B8DFEB"/>
                      </a:solidFill>
                      <a:prstDash val="solid"/>
                    </a:lnL>
                    <a:lnR w="6350">
                      <a:solidFill>
                        <a:srgbClr val="B8DFEB"/>
                      </a:solidFill>
                      <a:prstDash val="solid"/>
                    </a:lnR>
                    <a:lnT w="6350">
                      <a:solidFill>
                        <a:srgbClr val="B8DFEB"/>
                      </a:solidFill>
                      <a:prstDash val="solid"/>
                    </a:lnT>
                    <a:lnB w="6350">
                      <a:solidFill>
                        <a:srgbClr val="B8DFEB"/>
                      </a:solidFill>
                      <a:prstDash val="solid"/>
                    </a:lnB>
                    <a:solidFill>
                      <a:srgbClr val="25768E"/>
                    </a:solidFill>
                  </a:tcPr>
                </a:tc>
                <a:tc>
                  <a:txBody>
                    <a:bodyPr/>
                    <a:lstStyle/>
                    <a:p>
                      <a:pPr marL="38100">
                        <a:lnSpc>
                          <a:spcPts val="1320"/>
                        </a:lnSpc>
                      </a:pPr>
                      <a:r>
                        <a:rPr sz="1800" dirty="0">
                          <a:solidFill>
                            <a:srgbClr val="706F74"/>
                          </a:solidFill>
                          <a:latin typeface="Arial MT"/>
                          <a:cs typeface="Arial MT"/>
                        </a:rPr>
                        <a:t>…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0" marB="0">
                    <a:lnL w="6350">
                      <a:solidFill>
                        <a:srgbClr val="B8DFEB"/>
                      </a:solidFill>
                      <a:prstDash val="solid"/>
                    </a:lnL>
                    <a:lnR w="6350">
                      <a:solidFill>
                        <a:srgbClr val="B8DFEB"/>
                      </a:solidFill>
                      <a:prstDash val="solid"/>
                    </a:lnR>
                    <a:lnT w="6350">
                      <a:solidFill>
                        <a:srgbClr val="B8DFEB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800" spc="-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ESXi32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T="30480" marB="0">
                    <a:lnL w="6350">
                      <a:solidFill>
                        <a:srgbClr val="B8DFEB"/>
                      </a:solidFill>
                      <a:prstDash val="solid"/>
                    </a:lnL>
                    <a:lnR w="6350">
                      <a:solidFill>
                        <a:srgbClr val="B8DFEB"/>
                      </a:solidFill>
                      <a:prstDash val="solid"/>
                    </a:lnR>
                    <a:lnT w="6350">
                      <a:solidFill>
                        <a:srgbClr val="B8DFEB"/>
                      </a:solidFill>
                      <a:prstDash val="solid"/>
                    </a:lnT>
                    <a:lnB w="6350">
                      <a:solidFill>
                        <a:srgbClr val="B8DFEB"/>
                      </a:solidFill>
                      <a:prstDash val="solid"/>
                    </a:lnB>
                    <a:solidFill>
                      <a:srgbClr val="2576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38" name="object 138"/>
          <p:cNvGrpSpPr/>
          <p:nvPr/>
        </p:nvGrpSpPr>
        <p:grpSpPr>
          <a:xfrm>
            <a:off x="3719957" y="3755008"/>
            <a:ext cx="747395" cy="262890"/>
            <a:chOff x="3719957" y="3755008"/>
            <a:chExt cx="747395" cy="262890"/>
          </a:xfrm>
        </p:grpSpPr>
        <p:sp>
          <p:nvSpPr>
            <p:cNvPr id="139" name="object 139"/>
            <p:cNvSpPr/>
            <p:nvPr/>
          </p:nvSpPr>
          <p:spPr>
            <a:xfrm>
              <a:off x="3724656" y="3797807"/>
              <a:ext cx="739140" cy="216535"/>
            </a:xfrm>
            <a:custGeom>
              <a:avLst/>
              <a:gdLst/>
              <a:ahLst/>
              <a:cxnLst/>
              <a:rect l="l" t="t" r="r" b="b"/>
              <a:pathLst>
                <a:path w="739139" h="216535">
                  <a:moveTo>
                    <a:pt x="739139" y="0"/>
                  </a:moveTo>
                  <a:lnTo>
                    <a:pt x="0" y="0"/>
                  </a:lnTo>
                  <a:lnTo>
                    <a:pt x="0" y="216407"/>
                  </a:lnTo>
                  <a:lnTo>
                    <a:pt x="739139" y="216407"/>
                  </a:lnTo>
                  <a:lnTo>
                    <a:pt x="739139" y="0"/>
                  </a:lnTo>
                  <a:close/>
                </a:path>
              </a:pathLst>
            </a:custGeom>
            <a:solidFill>
              <a:srgbClr val="25768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140"/>
            <p:cNvSpPr/>
            <p:nvPr/>
          </p:nvSpPr>
          <p:spPr>
            <a:xfrm>
              <a:off x="3724656" y="3797807"/>
              <a:ext cx="739140" cy="216535"/>
            </a:xfrm>
            <a:custGeom>
              <a:avLst/>
              <a:gdLst/>
              <a:ahLst/>
              <a:cxnLst/>
              <a:rect l="l" t="t" r="r" b="b"/>
              <a:pathLst>
                <a:path w="739139" h="216535">
                  <a:moveTo>
                    <a:pt x="0" y="216407"/>
                  </a:moveTo>
                  <a:lnTo>
                    <a:pt x="739139" y="216407"/>
                  </a:lnTo>
                  <a:lnTo>
                    <a:pt x="739139" y="0"/>
                  </a:lnTo>
                  <a:lnTo>
                    <a:pt x="0" y="0"/>
                  </a:lnTo>
                  <a:lnTo>
                    <a:pt x="0" y="216407"/>
                  </a:lnTo>
                  <a:close/>
                </a:path>
              </a:pathLst>
            </a:custGeom>
            <a:ln w="6095">
              <a:solidFill>
                <a:srgbClr val="B8DF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141"/>
            <p:cNvSpPr/>
            <p:nvPr/>
          </p:nvSpPr>
          <p:spPr>
            <a:xfrm>
              <a:off x="3723132" y="3758183"/>
              <a:ext cx="730250" cy="105410"/>
            </a:xfrm>
            <a:custGeom>
              <a:avLst/>
              <a:gdLst/>
              <a:ahLst/>
              <a:cxnLst/>
              <a:rect l="l" t="t" r="r" b="b"/>
              <a:pathLst>
                <a:path w="730250" h="105410">
                  <a:moveTo>
                    <a:pt x="364998" y="0"/>
                  </a:moveTo>
                  <a:lnTo>
                    <a:pt x="291447" y="1066"/>
                  </a:lnTo>
                  <a:lnTo>
                    <a:pt x="222938" y="4125"/>
                  </a:lnTo>
                  <a:lnTo>
                    <a:pt x="160939" y="8967"/>
                  </a:lnTo>
                  <a:lnTo>
                    <a:pt x="106918" y="15382"/>
                  </a:lnTo>
                  <a:lnTo>
                    <a:pt x="62344" y="23161"/>
                  </a:lnTo>
                  <a:lnTo>
                    <a:pt x="7416" y="41968"/>
                  </a:lnTo>
                  <a:lnTo>
                    <a:pt x="0" y="52577"/>
                  </a:lnTo>
                  <a:lnTo>
                    <a:pt x="7416" y="63187"/>
                  </a:lnTo>
                  <a:lnTo>
                    <a:pt x="62344" y="81994"/>
                  </a:lnTo>
                  <a:lnTo>
                    <a:pt x="106918" y="89773"/>
                  </a:lnTo>
                  <a:lnTo>
                    <a:pt x="160939" y="96188"/>
                  </a:lnTo>
                  <a:lnTo>
                    <a:pt x="222938" y="101030"/>
                  </a:lnTo>
                  <a:lnTo>
                    <a:pt x="291447" y="104089"/>
                  </a:lnTo>
                  <a:lnTo>
                    <a:pt x="364998" y="105155"/>
                  </a:lnTo>
                  <a:lnTo>
                    <a:pt x="438548" y="104089"/>
                  </a:lnTo>
                  <a:lnTo>
                    <a:pt x="507057" y="101030"/>
                  </a:lnTo>
                  <a:lnTo>
                    <a:pt x="569056" y="96188"/>
                  </a:lnTo>
                  <a:lnTo>
                    <a:pt x="623077" y="89773"/>
                  </a:lnTo>
                  <a:lnTo>
                    <a:pt x="667651" y="81994"/>
                  </a:lnTo>
                  <a:lnTo>
                    <a:pt x="722579" y="63187"/>
                  </a:lnTo>
                  <a:lnTo>
                    <a:pt x="729996" y="52577"/>
                  </a:lnTo>
                  <a:lnTo>
                    <a:pt x="722579" y="41968"/>
                  </a:lnTo>
                  <a:lnTo>
                    <a:pt x="667651" y="23161"/>
                  </a:lnTo>
                  <a:lnTo>
                    <a:pt x="623077" y="15382"/>
                  </a:lnTo>
                  <a:lnTo>
                    <a:pt x="569056" y="8967"/>
                  </a:lnTo>
                  <a:lnTo>
                    <a:pt x="507057" y="4125"/>
                  </a:lnTo>
                  <a:lnTo>
                    <a:pt x="438548" y="1066"/>
                  </a:lnTo>
                  <a:lnTo>
                    <a:pt x="364998" y="0"/>
                  </a:lnTo>
                  <a:close/>
                </a:path>
              </a:pathLst>
            </a:custGeom>
            <a:solidFill>
              <a:srgbClr val="25768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142"/>
            <p:cNvSpPr/>
            <p:nvPr/>
          </p:nvSpPr>
          <p:spPr>
            <a:xfrm>
              <a:off x="3723132" y="3758183"/>
              <a:ext cx="730250" cy="105410"/>
            </a:xfrm>
            <a:custGeom>
              <a:avLst/>
              <a:gdLst/>
              <a:ahLst/>
              <a:cxnLst/>
              <a:rect l="l" t="t" r="r" b="b"/>
              <a:pathLst>
                <a:path w="730250" h="105410">
                  <a:moveTo>
                    <a:pt x="0" y="52577"/>
                  </a:moveTo>
                  <a:lnTo>
                    <a:pt x="62344" y="23161"/>
                  </a:lnTo>
                  <a:lnTo>
                    <a:pt x="106918" y="15382"/>
                  </a:lnTo>
                  <a:lnTo>
                    <a:pt x="160939" y="8967"/>
                  </a:lnTo>
                  <a:lnTo>
                    <a:pt x="222938" y="4125"/>
                  </a:lnTo>
                  <a:lnTo>
                    <a:pt x="291447" y="1066"/>
                  </a:lnTo>
                  <a:lnTo>
                    <a:pt x="364998" y="0"/>
                  </a:lnTo>
                  <a:lnTo>
                    <a:pt x="438548" y="1066"/>
                  </a:lnTo>
                  <a:lnTo>
                    <a:pt x="507057" y="4125"/>
                  </a:lnTo>
                  <a:lnTo>
                    <a:pt x="569056" y="8967"/>
                  </a:lnTo>
                  <a:lnTo>
                    <a:pt x="623077" y="15382"/>
                  </a:lnTo>
                  <a:lnTo>
                    <a:pt x="667651" y="23161"/>
                  </a:lnTo>
                  <a:lnTo>
                    <a:pt x="722579" y="41968"/>
                  </a:lnTo>
                  <a:lnTo>
                    <a:pt x="729996" y="52577"/>
                  </a:lnTo>
                  <a:lnTo>
                    <a:pt x="722579" y="63187"/>
                  </a:lnTo>
                  <a:lnTo>
                    <a:pt x="667651" y="81994"/>
                  </a:lnTo>
                  <a:lnTo>
                    <a:pt x="623077" y="89773"/>
                  </a:lnTo>
                  <a:lnTo>
                    <a:pt x="569056" y="96188"/>
                  </a:lnTo>
                  <a:lnTo>
                    <a:pt x="507057" y="101030"/>
                  </a:lnTo>
                  <a:lnTo>
                    <a:pt x="438548" y="104089"/>
                  </a:lnTo>
                  <a:lnTo>
                    <a:pt x="364998" y="105155"/>
                  </a:lnTo>
                  <a:lnTo>
                    <a:pt x="291447" y="104089"/>
                  </a:lnTo>
                  <a:lnTo>
                    <a:pt x="222938" y="101030"/>
                  </a:lnTo>
                  <a:lnTo>
                    <a:pt x="160939" y="96188"/>
                  </a:lnTo>
                  <a:lnTo>
                    <a:pt x="106918" y="89773"/>
                  </a:lnTo>
                  <a:lnTo>
                    <a:pt x="62344" y="81994"/>
                  </a:lnTo>
                  <a:lnTo>
                    <a:pt x="7416" y="63187"/>
                  </a:lnTo>
                  <a:lnTo>
                    <a:pt x="0" y="52577"/>
                  </a:lnTo>
                  <a:close/>
                </a:path>
              </a:pathLst>
            </a:custGeom>
            <a:ln w="6095">
              <a:solidFill>
                <a:srgbClr val="B8DF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3" name="object 143"/>
          <p:cNvSpPr txBox="1"/>
          <p:nvPr/>
        </p:nvSpPr>
        <p:spPr>
          <a:xfrm>
            <a:off x="3927728" y="3839717"/>
            <a:ext cx="287020" cy="14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10" dirty="0">
                <a:solidFill>
                  <a:srgbClr val="FFFFFF"/>
                </a:solidFill>
                <a:latin typeface="Arial MT"/>
                <a:cs typeface="Arial MT"/>
              </a:rPr>
              <a:t>v</a:t>
            </a:r>
            <a:r>
              <a:rPr sz="800" dirty="0">
                <a:solidFill>
                  <a:srgbClr val="FFFFFF"/>
                </a:solidFill>
                <a:latin typeface="Arial MT"/>
                <a:cs typeface="Arial MT"/>
              </a:rPr>
              <a:t>SAN</a:t>
            </a:r>
            <a:endParaRPr sz="800">
              <a:latin typeface="Arial MT"/>
              <a:cs typeface="Arial MT"/>
            </a:endParaRPr>
          </a:p>
        </p:txBody>
      </p:sp>
      <p:grpSp>
        <p:nvGrpSpPr>
          <p:cNvPr id="144" name="object 144"/>
          <p:cNvGrpSpPr/>
          <p:nvPr/>
        </p:nvGrpSpPr>
        <p:grpSpPr>
          <a:xfrm>
            <a:off x="3727704" y="3954779"/>
            <a:ext cx="736600" cy="113030"/>
            <a:chOff x="3727704" y="3954779"/>
            <a:chExt cx="736600" cy="113030"/>
          </a:xfrm>
        </p:grpSpPr>
        <p:sp>
          <p:nvSpPr>
            <p:cNvPr id="145" name="object 145"/>
            <p:cNvSpPr/>
            <p:nvPr/>
          </p:nvSpPr>
          <p:spPr>
            <a:xfrm>
              <a:off x="3730752" y="3957827"/>
              <a:ext cx="730250" cy="106680"/>
            </a:xfrm>
            <a:custGeom>
              <a:avLst/>
              <a:gdLst/>
              <a:ahLst/>
              <a:cxnLst/>
              <a:rect l="l" t="t" r="r" b="b"/>
              <a:pathLst>
                <a:path w="730250" h="106679">
                  <a:moveTo>
                    <a:pt x="364998" y="0"/>
                  </a:moveTo>
                  <a:lnTo>
                    <a:pt x="291447" y="1083"/>
                  </a:lnTo>
                  <a:lnTo>
                    <a:pt x="222938" y="4190"/>
                  </a:lnTo>
                  <a:lnTo>
                    <a:pt x="160939" y="9108"/>
                  </a:lnTo>
                  <a:lnTo>
                    <a:pt x="106918" y="15620"/>
                  </a:lnTo>
                  <a:lnTo>
                    <a:pt x="62344" y="23514"/>
                  </a:lnTo>
                  <a:lnTo>
                    <a:pt x="7416" y="42588"/>
                  </a:lnTo>
                  <a:lnTo>
                    <a:pt x="0" y="53339"/>
                  </a:lnTo>
                  <a:lnTo>
                    <a:pt x="7416" y="64091"/>
                  </a:lnTo>
                  <a:lnTo>
                    <a:pt x="62344" y="83165"/>
                  </a:lnTo>
                  <a:lnTo>
                    <a:pt x="106918" y="91058"/>
                  </a:lnTo>
                  <a:lnTo>
                    <a:pt x="160939" y="97571"/>
                  </a:lnTo>
                  <a:lnTo>
                    <a:pt x="222938" y="102488"/>
                  </a:lnTo>
                  <a:lnTo>
                    <a:pt x="291447" y="105596"/>
                  </a:lnTo>
                  <a:lnTo>
                    <a:pt x="364998" y="106679"/>
                  </a:lnTo>
                  <a:lnTo>
                    <a:pt x="438548" y="105596"/>
                  </a:lnTo>
                  <a:lnTo>
                    <a:pt x="507057" y="102488"/>
                  </a:lnTo>
                  <a:lnTo>
                    <a:pt x="569056" y="97571"/>
                  </a:lnTo>
                  <a:lnTo>
                    <a:pt x="623077" y="91058"/>
                  </a:lnTo>
                  <a:lnTo>
                    <a:pt x="667651" y="83165"/>
                  </a:lnTo>
                  <a:lnTo>
                    <a:pt x="722579" y="64091"/>
                  </a:lnTo>
                  <a:lnTo>
                    <a:pt x="729996" y="53339"/>
                  </a:lnTo>
                  <a:lnTo>
                    <a:pt x="722579" y="42588"/>
                  </a:lnTo>
                  <a:lnTo>
                    <a:pt x="667651" y="23514"/>
                  </a:lnTo>
                  <a:lnTo>
                    <a:pt x="623077" y="15620"/>
                  </a:lnTo>
                  <a:lnTo>
                    <a:pt x="569056" y="9108"/>
                  </a:lnTo>
                  <a:lnTo>
                    <a:pt x="507057" y="4190"/>
                  </a:lnTo>
                  <a:lnTo>
                    <a:pt x="438548" y="1083"/>
                  </a:lnTo>
                  <a:lnTo>
                    <a:pt x="364998" y="0"/>
                  </a:lnTo>
                  <a:close/>
                </a:path>
              </a:pathLst>
            </a:custGeom>
            <a:solidFill>
              <a:srgbClr val="25768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146"/>
            <p:cNvSpPr/>
            <p:nvPr/>
          </p:nvSpPr>
          <p:spPr>
            <a:xfrm>
              <a:off x="3730752" y="3957827"/>
              <a:ext cx="730250" cy="106680"/>
            </a:xfrm>
            <a:custGeom>
              <a:avLst/>
              <a:gdLst/>
              <a:ahLst/>
              <a:cxnLst/>
              <a:rect l="l" t="t" r="r" b="b"/>
              <a:pathLst>
                <a:path w="730250" h="106679">
                  <a:moveTo>
                    <a:pt x="0" y="53339"/>
                  </a:moveTo>
                  <a:lnTo>
                    <a:pt x="62344" y="23514"/>
                  </a:lnTo>
                  <a:lnTo>
                    <a:pt x="106918" y="15620"/>
                  </a:lnTo>
                  <a:lnTo>
                    <a:pt x="160939" y="9108"/>
                  </a:lnTo>
                  <a:lnTo>
                    <a:pt x="222938" y="4190"/>
                  </a:lnTo>
                  <a:lnTo>
                    <a:pt x="291447" y="1083"/>
                  </a:lnTo>
                  <a:lnTo>
                    <a:pt x="364998" y="0"/>
                  </a:lnTo>
                  <a:lnTo>
                    <a:pt x="438548" y="1083"/>
                  </a:lnTo>
                  <a:lnTo>
                    <a:pt x="507057" y="4190"/>
                  </a:lnTo>
                  <a:lnTo>
                    <a:pt x="569056" y="9108"/>
                  </a:lnTo>
                  <a:lnTo>
                    <a:pt x="623077" y="15620"/>
                  </a:lnTo>
                  <a:lnTo>
                    <a:pt x="667651" y="23514"/>
                  </a:lnTo>
                  <a:lnTo>
                    <a:pt x="722579" y="42588"/>
                  </a:lnTo>
                  <a:lnTo>
                    <a:pt x="729996" y="53339"/>
                  </a:lnTo>
                  <a:lnTo>
                    <a:pt x="722579" y="64091"/>
                  </a:lnTo>
                  <a:lnTo>
                    <a:pt x="667651" y="83165"/>
                  </a:lnTo>
                  <a:lnTo>
                    <a:pt x="623077" y="91058"/>
                  </a:lnTo>
                  <a:lnTo>
                    <a:pt x="569056" y="97571"/>
                  </a:lnTo>
                  <a:lnTo>
                    <a:pt x="507057" y="102488"/>
                  </a:lnTo>
                  <a:lnTo>
                    <a:pt x="438548" y="105596"/>
                  </a:lnTo>
                  <a:lnTo>
                    <a:pt x="364998" y="106679"/>
                  </a:lnTo>
                  <a:lnTo>
                    <a:pt x="291447" y="105596"/>
                  </a:lnTo>
                  <a:lnTo>
                    <a:pt x="222938" y="102488"/>
                  </a:lnTo>
                  <a:lnTo>
                    <a:pt x="160939" y="97571"/>
                  </a:lnTo>
                  <a:lnTo>
                    <a:pt x="106918" y="91058"/>
                  </a:lnTo>
                  <a:lnTo>
                    <a:pt x="62344" y="83165"/>
                  </a:lnTo>
                  <a:lnTo>
                    <a:pt x="7416" y="64091"/>
                  </a:lnTo>
                  <a:lnTo>
                    <a:pt x="0" y="53339"/>
                  </a:lnTo>
                  <a:close/>
                </a:path>
              </a:pathLst>
            </a:custGeom>
            <a:ln w="6095">
              <a:solidFill>
                <a:srgbClr val="B8DF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7" name="object 147"/>
          <p:cNvGrpSpPr/>
          <p:nvPr/>
        </p:nvGrpSpPr>
        <p:grpSpPr>
          <a:xfrm>
            <a:off x="318261" y="2595117"/>
            <a:ext cx="2015489" cy="711200"/>
            <a:chOff x="318261" y="2595117"/>
            <a:chExt cx="2015489" cy="711200"/>
          </a:xfrm>
        </p:grpSpPr>
        <p:sp>
          <p:nvSpPr>
            <p:cNvPr id="148" name="object 148"/>
            <p:cNvSpPr/>
            <p:nvPr/>
          </p:nvSpPr>
          <p:spPr>
            <a:xfrm>
              <a:off x="324611" y="2601467"/>
              <a:ext cx="2002789" cy="698500"/>
            </a:xfrm>
            <a:custGeom>
              <a:avLst/>
              <a:gdLst/>
              <a:ahLst/>
              <a:cxnLst/>
              <a:rect l="l" t="t" r="r" b="b"/>
              <a:pathLst>
                <a:path w="2002789" h="698500">
                  <a:moveTo>
                    <a:pt x="2002536" y="0"/>
                  </a:moveTo>
                  <a:lnTo>
                    <a:pt x="0" y="0"/>
                  </a:lnTo>
                  <a:lnTo>
                    <a:pt x="0" y="697991"/>
                  </a:lnTo>
                  <a:lnTo>
                    <a:pt x="2002536" y="697991"/>
                  </a:lnTo>
                  <a:lnTo>
                    <a:pt x="2002536" y="0"/>
                  </a:lnTo>
                  <a:close/>
                </a:path>
              </a:pathLst>
            </a:custGeom>
            <a:solidFill>
              <a:srgbClr val="76C8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149"/>
            <p:cNvSpPr/>
            <p:nvPr/>
          </p:nvSpPr>
          <p:spPr>
            <a:xfrm>
              <a:off x="324611" y="2601467"/>
              <a:ext cx="2002789" cy="698500"/>
            </a:xfrm>
            <a:custGeom>
              <a:avLst/>
              <a:gdLst/>
              <a:ahLst/>
              <a:cxnLst/>
              <a:rect l="l" t="t" r="r" b="b"/>
              <a:pathLst>
                <a:path w="2002789" h="698500">
                  <a:moveTo>
                    <a:pt x="0" y="697991"/>
                  </a:moveTo>
                  <a:lnTo>
                    <a:pt x="2002536" y="697991"/>
                  </a:lnTo>
                  <a:lnTo>
                    <a:pt x="2002536" y="0"/>
                  </a:lnTo>
                  <a:lnTo>
                    <a:pt x="0" y="0"/>
                  </a:lnTo>
                  <a:lnTo>
                    <a:pt x="0" y="697991"/>
                  </a:lnTo>
                  <a:close/>
                </a:path>
              </a:pathLst>
            </a:custGeom>
            <a:ln w="12192">
              <a:solidFill>
                <a:srgbClr val="A3DB9A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object 150"/>
            <p:cNvSpPr/>
            <p:nvPr/>
          </p:nvSpPr>
          <p:spPr>
            <a:xfrm>
              <a:off x="989075" y="2694431"/>
              <a:ext cx="306705" cy="184785"/>
            </a:xfrm>
            <a:custGeom>
              <a:avLst/>
              <a:gdLst/>
              <a:ahLst/>
              <a:cxnLst/>
              <a:rect l="l" t="t" r="r" b="b"/>
              <a:pathLst>
                <a:path w="306705" h="184785">
                  <a:moveTo>
                    <a:pt x="306324" y="0"/>
                  </a:moveTo>
                  <a:lnTo>
                    <a:pt x="0" y="0"/>
                  </a:lnTo>
                  <a:lnTo>
                    <a:pt x="0" y="184403"/>
                  </a:lnTo>
                  <a:lnTo>
                    <a:pt x="306324" y="184403"/>
                  </a:lnTo>
                  <a:lnTo>
                    <a:pt x="306324" y="0"/>
                  </a:lnTo>
                  <a:close/>
                </a:path>
              </a:pathLst>
            </a:custGeom>
            <a:solidFill>
              <a:srgbClr val="5285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" name="object 151"/>
            <p:cNvSpPr/>
            <p:nvPr/>
          </p:nvSpPr>
          <p:spPr>
            <a:xfrm>
              <a:off x="989075" y="2694431"/>
              <a:ext cx="306705" cy="184785"/>
            </a:xfrm>
            <a:custGeom>
              <a:avLst/>
              <a:gdLst/>
              <a:ahLst/>
              <a:cxnLst/>
              <a:rect l="l" t="t" r="r" b="b"/>
              <a:pathLst>
                <a:path w="306705" h="184785">
                  <a:moveTo>
                    <a:pt x="0" y="184403"/>
                  </a:moveTo>
                  <a:lnTo>
                    <a:pt x="306324" y="184403"/>
                  </a:lnTo>
                  <a:lnTo>
                    <a:pt x="306324" y="0"/>
                  </a:lnTo>
                  <a:lnTo>
                    <a:pt x="0" y="0"/>
                  </a:lnTo>
                  <a:lnTo>
                    <a:pt x="0" y="184403"/>
                  </a:lnTo>
                  <a:close/>
                </a:path>
              </a:pathLst>
            </a:custGeom>
            <a:ln w="6095">
              <a:solidFill>
                <a:srgbClr val="6CB33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2" name="object 152"/>
          <p:cNvSpPr txBox="1"/>
          <p:nvPr/>
        </p:nvSpPr>
        <p:spPr>
          <a:xfrm>
            <a:off x="1086002" y="2747116"/>
            <a:ext cx="113664" cy="857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665"/>
              </a:lnSpc>
            </a:pPr>
            <a:r>
              <a:rPr sz="600" spc="-5" dirty="0">
                <a:solidFill>
                  <a:srgbClr val="FFFFFF"/>
                </a:solidFill>
                <a:latin typeface="Arial MT"/>
                <a:cs typeface="Arial MT"/>
              </a:rPr>
              <a:t>VM</a:t>
            </a:r>
            <a:endParaRPr sz="600">
              <a:latin typeface="Arial MT"/>
              <a:cs typeface="Arial MT"/>
            </a:endParaRPr>
          </a:p>
        </p:txBody>
      </p:sp>
      <p:grpSp>
        <p:nvGrpSpPr>
          <p:cNvPr id="153" name="object 153"/>
          <p:cNvGrpSpPr/>
          <p:nvPr/>
        </p:nvGrpSpPr>
        <p:grpSpPr>
          <a:xfrm>
            <a:off x="944752" y="2663825"/>
            <a:ext cx="313055" cy="191135"/>
            <a:chOff x="944752" y="2663825"/>
            <a:chExt cx="313055" cy="191135"/>
          </a:xfrm>
        </p:grpSpPr>
        <p:sp>
          <p:nvSpPr>
            <p:cNvPr id="154" name="object 154"/>
            <p:cNvSpPr/>
            <p:nvPr/>
          </p:nvSpPr>
          <p:spPr>
            <a:xfrm>
              <a:off x="947927" y="2667000"/>
              <a:ext cx="306705" cy="184785"/>
            </a:xfrm>
            <a:custGeom>
              <a:avLst/>
              <a:gdLst/>
              <a:ahLst/>
              <a:cxnLst/>
              <a:rect l="l" t="t" r="r" b="b"/>
              <a:pathLst>
                <a:path w="306705" h="184785">
                  <a:moveTo>
                    <a:pt x="306324" y="0"/>
                  </a:moveTo>
                  <a:lnTo>
                    <a:pt x="0" y="0"/>
                  </a:lnTo>
                  <a:lnTo>
                    <a:pt x="0" y="184403"/>
                  </a:lnTo>
                  <a:lnTo>
                    <a:pt x="306324" y="184403"/>
                  </a:lnTo>
                  <a:lnTo>
                    <a:pt x="306324" y="0"/>
                  </a:lnTo>
                  <a:close/>
                </a:path>
              </a:pathLst>
            </a:custGeom>
            <a:solidFill>
              <a:srgbClr val="5285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155"/>
            <p:cNvSpPr/>
            <p:nvPr/>
          </p:nvSpPr>
          <p:spPr>
            <a:xfrm>
              <a:off x="947927" y="2667000"/>
              <a:ext cx="306705" cy="184785"/>
            </a:xfrm>
            <a:custGeom>
              <a:avLst/>
              <a:gdLst/>
              <a:ahLst/>
              <a:cxnLst/>
              <a:rect l="l" t="t" r="r" b="b"/>
              <a:pathLst>
                <a:path w="306705" h="184785">
                  <a:moveTo>
                    <a:pt x="0" y="184403"/>
                  </a:moveTo>
                  <a:lnTo>
                    <a:pt x="306324" y="184403"/>
                  </a:lnTo>
                  <a:lnTo>
                    <a:pt x="306324" y="0"/>
                  </a:lnTo>
                  <a:lnTo>
                    <a:pt x="0" y="0"/>
                  </a:lnTo>
                  <a:lnTo>
                    <a:pt x="0" y="184403"/>
                  </a:lnTo>
                  <a:close/>
                </a:path>
              </a:pathLst>
            </a:custGeom>
            <a:ln w="6095">
              <a:solidFill>
                <a:srgbClr val="6CB33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6" name="object 156"/>
          <p:cNvSpPr txBox="1"/>
          <p:nvPr/>
        </p:nvSpPr>
        <p:spPr>
          <a:xfrm>
            <a:off x="1044854" y="2719938"/>
            <a:ext cx="113664" cy="857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665"/>
              </a:lnSpc>
            </a:pPr>
            <a:r>
              <a:rPr sz="600" spc="-5" dirty="0">
                <a:solidFill>
                  <a:srgbClr val="FFFFFF"/>
                </a:solidFill>
                <a:latin typeface="Arial MT"/>
                <a:cs typeface="Arial MT"/>
              </a:rPr>
              <a:t>VM</a:t>
            </a:r>
            <a:endParaRPr sz="600">
              <a:latin typeface="Arial MT"/>
              <a:cs typeface="Arial MT"/>
            </a:endParaRPr>
          </a:p>
        </p:txBody>
      </p:sp>
      <p:grpSp>
        <p:nvGrpSpPr>
          <p:cNvPr id="157" name="object 157"/>
          <p:cNvGrpSpPr/>
          <p:nvPr/>
        </p:nvGrpSpPr>
        <p:grpSpPr>
          <a:xfrm>
            <a:off x="563752" y="2630297"/>
            <a:ext cx="652780" cy="252095"/>
            <a:chOff x="563752" y="2630297"/>
            <a:chExt cx="652780" cy="252095"/>
          </a:xfrm>
        </p:grpSpPr>
        <p:sp>
          <p:nvSpPr>
            <p:cNvPr id="158" name="object 158"/>
            <p:cNvSpPr/>
            <p:nvPr/>
          </p:nvSpPr>
          <p:spPr>
            <a:xfrm>
              <a:off x="906779" y="2633472"/>
              <a:ext cx="306705" cy="184785"/>
            </a:xfrm>
            <a:custGeom>
              <a:avLst/>
              <a:gdLst/>
              <a:ahLst/>
              <a:cxnLst/>
              <a:rect l="l" t="t" r="r" b="b"/>
              <a:pathLst>
                <a:path w="306705" h="184785">
                  <a:moveTo>
                    <a:pt x="306324" y="0"/>
                  </a:moveTo>
                  <a:lnTo>
                    <a:pt x="0" y="0"/>
                  </a:lnTo>
                  <a:lnTo>
                    <a:pt x="0" y="184403"/>
                  </a:lnTo>
                  <a:lnTo>
                    <a:pt x="306324" y="184403"/>
                  </a:lnTo>
                  <a:lnTo>
                    <a:pt x="306324" y="0"/>
                  </a:lnTo>
                  <a:close/>
                </a:path>
              </a:pathLst>
            </a:custGeom>
            <a:solidFill>
              <a:srgbClr val="5285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159"/>
            <p:cNvSpPr/>
            <p:nvPr/>
          </p:nvSpPr>
          <p:spPr>
            <a:xfrm>
              <a:off x="906779" y="2633472"/>
              <a:ext cx="306705" cy="184785"/>
            </a:xfrm>
            <a:custGeom>
              <a:avLst/>
              <a:gdLst/>
              <a:ahLst/>
              <a:cxnLst/>
              <a:rect l="l" t="t" r="r" b="b"/>
              <a:pathLst>
                <a:path w="306705" h="184785">
                  <a:moveTo>
                    <a:pt x="0" y="184403"/>
                  </a:moveTo>
                  <a:lnTo>
                    <a:pt x="306324" y="184403"/>
                  </a:lnTo>
                  <a:lnTo>
                    <a:pt x="306324" y="0"/>
                  </a:lnTo>
                  <a:lnTo>
                    <a:pt x="0" y="0"/>
                  </a:lnTo>
                  <a:lnTo>
                    <a:pt x="0" y="184403"/>
                  </a:lnTo>
                  <a:close/>
                </a:path>
              </a:pathLst>
            </a:custGeom>
            <a:ln w="6095">
              <a:solidFill>
                <a:srgbClr val="6CB33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160"/>
            <p:cNvSpPr/>
            <p:nvPr/>
          </p:nvSpPr>
          <p:spPr>
            <a:xfrm>
              <a:off x="566927" y="2695956"/>
              <a:ext cx="306705" cy="182880"/>
            </a:xfrm>
            <a:custGeom>
              <a:avLst/>
              <a:gdLst/>
              <a:ahLst/>
              <a:cxnLst/>
              <a:rect l="l" t="t" r="r" b="b"/>
              <a:pathLst>
                <a:path w="306705" h="182880">
                  <a:moveTo>
                    <a:pt x="306324" y="0"/>
                  </a:moveTo>
                  <a:lnTo>
                    <a:pt x="0" y="0"/>
                  </a:lnTo>
                  <a:lnTo>
                    <a:pt x="0" y="182879"/>
                  </a:lnTo>
                  <a:lnTo>
                    <a:pt x="306324" y="182879"/>
                  </a:lnTo>
                  <a:lnTo>
                    <a:pt x="306324" y="0"/>
                  </a:lnTo>
                  <a:close/>
                </a:path>
              </a:pathLst>
            </a:custGeom>
            <a:solidFill>
              <a:srgbClr val="5285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161"/>
            <p:cNvSpPr/>
            <p:nvPr/>
          </p:nvSpPr>
          <p:spPr>
            <a:xfrm>
              <a:off x="566927" y="2695956"/>
              <a:ext cx="306705" cy="182880"/>
            </a:xfrm>
            <a:custGeom>
              <a:avLst/>
              <a:gdLst/>
              <a:ahLst/>
              <a:cxnLst/>
              <a:rect l="l" t="t" r="r" b="b"/>
              <a:pathLst>
                <a:path w="306705" h="182880">
                  <a:moveTo>
                    <a:pt x="0" y="182879"/>
                  </a:moveTo>
                  <a:lnTo>
                    <a:pt x="306324" y="182879"/>
                  </a:lnTo>
                  <a:lnTo>
                    <a:pt x="306324" y="0"/>
                  </a:lnTo>
                  <a:lnTo>
                    <a:pt x="0" y="0"/>
                  </a:lnTo>
                  <a:lnTo>
                    <a:pt x="0" y="182879"/>
                  </a:lnTo>
                  <a:close/>
                </a:path>
              </a:pathLst>
            </a:custGeom>
            <a:ln w="6095">
              <a:solidFill>
                <a:srgbClr val="6CB33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2" name="object 162"/>
          <p:cNvSpPr txBox="1"/>
          <p:nvPr/>
        </p:nvSpPr>
        <p:spPr>
          <a:xfrm>
            <a:off x="663549" y="2748258"/>
            <a:ext cx="113664" cy="857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665"/>
              </a:lnSpc>
            </a:pPr>
            <a:r>
              <a:rPr sz="600" spc="-5" dirty="0">
                <a:solidFill>
                  <a:srgbClr val="FFFFFF"/>
                </a:solidFill>
                <a:latin typeface="Arial MT"/>
                <a:cs typeface="Arial MT"/>
              </a:rPr>
              <a:t>VM</a:t>
            </a:r>
            <a:endParaRPr sz="600">
              <a:latin typeface="Arial MT"/>
              <a:cs typeface="Arial MT"/>
            </a:endParaRPr>
          </a:p>
        </p:txBody>
      </p:sp>
      <p:grpSp>
        <p:nvGrpSpPr>
          <p:cNvPr id="163" name="object 163"/>
          <p:cNvGrpSpPr/>
          <p:nvPr/>
        </p:nvGrpSpPr>
        <p:grpSpPr>
          <a:xfrm>
            <a:off x="522605" y="2665348"/>
            <a:ext cx="313055" cy="191135"/>
            <a:chOff x="522605" y="2665348"/>
            <a:chExt cx="313055" cy="191135"/>
          </a:xfrm>
        </p:grpSpPr>
        <p:sp>
          <p:nvSpPr>
            <p:cNvPr id="164" name="object 164"/>
            <p:cNvSpPr/>
            <p:nvPr/>
          </p:nvSpPr>
          <p:spPr>
            <a:xfrm>
              <a:off x="525780" y="2668523"/>
              <a:ext cx="306705" cy="184785"/>
            </a:xfrm>
            <a:custGeom>
              <a:avLst/>
              <a:gdLst/>
              <a:ahLst/>
              <a:cxnLst/>
              <a:rect l="l" t="t" r="r" b="b"/>
              <a:pathLst>
                <a:path w="306705" h="184785">
                  <a:moveTo>
                    <a:pt x="306323" y="0"/>
                  </a:moveTo>
                  <a:lnTo>
                    <a:pt x="0" y="0"/>
                  </a:lnTo>
                  <a:lnTo>
                    <a:pt x="0" y="184403"/>
                  </a:lnTo>
                  <a:lnTo>
                    <a:pt x="306323" y="184403"/>
                  </a:lnTo>
                  <a:lnTo>
                    <a:pt x="306323" y="0"/>
                  </a:lnTo>
                  <a:close/>
                </a:path>
              </a:pathLst>
            </a:custGeom>
            <a:solidFill>
              <a:srgbClr val="5285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5" name="object 165"/>
            <p:cNvSpPr/>
            <p:nvPr/>
          </p:nvSpPr>
          <p:spPr>
            <a:xfrm>
              <a:off x="525780" y="2668523"/>
              <a:ext cx="306705" cy="184785"/>
            </a:xfrm>
            <a:custGeom>
              <a:avLst/>
              <a:gdLst/>
              <a:ahLst/>
              <a:cxnLst/>
              <a:rect l="l" t="t" r="r" b="b"/>
              <a:pathLst>
                <a:path w="306705" h="184785">
                  <a:moveTo>
                    <a:pt x="0" y="184403"/>
                  </a:moveTo>
                  <a:lnTo>
                    <a:pt x="306323" y="184403"/>
                  </a:lnTo>
                  <a:lnTo>
                    <a:pt x="306323" y="0"/>
                  </a:lnTo>
                  <a:lnTo>
                    <a:pt x="0" y="0"/>
                  </a:lnTo>
                  <a:lnTo>
                    <a:pt x="0" y="184403"/>
                  </a:lnTo>
                  <a:close/>
                </a:path>
              </a:pathLst>
            </a:custGeom>
            <a:ln w="6095">
              <a:solidFill>
                <a:srgbClr val="6CB33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6" name="object 166"/>
          <p:cNvSpPr txBox="1"/>
          <p:nvPr/>
        </p:nvSpPr>
        <p:spPr>
          <a:xfrm>
            <a:off x="622300" y="2720827"/>
            <a:ext cx="113664" cy="857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665"/>
              </a:lnSpc>
            </a:pPr>
            <a:r>
              <a:rPr sz="600" spc="-5" dirty="0">
                <a:solidFill>
                  <a:srgbClr val="FFFFFF"/>
                </a:solidFill>
                <a:latin typeface="Arial MT"/>
                <a:cs typeface="Arial MT"/>
              </a:rPr>
              <a:t>VM</a:t>
            </a:r>
            <a:endParaRPr sz="600">
              <a:latin typeface="Arial MT"/>
              <a:cs typeface="Arial MT"/>
            </a:endParaRPr>
          </a:p>
        </p:txBody>
      </p:sp>
      <p:grpSp>
        <p:nvGrpSpPr>
          <p:cNvPr id="167" name="object 167"/>
          <p:cNvGrpSpPr/>
          <p:nvPr/>
        </p:nvGrpSpPr>
        <p:grpSpPr>
          <a:xfrm>
            <a:off x="481456" y="2631820"/>
            <a:ext cx="1217930" cy="634365"/>
            <a:chOff x="481456" y="2631820"/>
            <a:chExt cx="1217930" cy="634365"/>
          </a:xfrm>
        </p:grpSpPr>
        <p:sp>
          <p:nvSpPr>
            <p:cNvPr id="168" name="object 168"/>
            <p:cNvSpPr/>
            <p:nvPr/>
          </p:nvSpPr>
          <p:spPr>
            <a:xfrm>
              <a:off x="484631" y="2634995"/>
              <a:ext cx="306705" cy="182880"/>
            </a:xfrm>
            <a:custGeom>
              <a:avLst/>
              <a:gdLst/>
              <a:ahLst/>
              <a:cxnLst/>
              <a:rect l="l" t="t" r="r" b="b"/>
              <a:pathLst>
                <a:path w="306705" h="182880">
                  <a:moveTo>
                    <a:pt x="306324" y="0"/>
                  </a:moveTo>
                  <a:lnTo>
                    <a:pt x="0" y="0"/>
                  </a:lnTo>
                  <a:lnTo>
                    <a:pt x="0" y="182879"/>
                  </a:lnTo>
                  <a:lnTo>
                    <a:pt x="306324" y="182879"/>
                  </a:lnTo>
                  <a:lnTo>
                    <a:pt x="306324" y="0"/>
                  </a:lnTo>
                  <a:close/>
                </a:path>
              </a:pathLst>
            </a:custGeom>
            <a:solidFill>
              <a:srgbClr val="5285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9" name="object 169"/>
            <p:cNvSpPr/>
            <p:nvPr/>
          </p:nvSpPr>
          <p:spPr>
            <a:xfrm>
              <a:off x="484631" y="2634995"/>
              <a:ext cx="306705" cy="182880"/>
            </a:xfrm>
            <a:custGeom>
              <a:avLst/>
              <a:gdLst/>
              <a:ahLst/>
              <a:cxnLst/>
              <a:rect l="l" t="t" r="r" b="b"/>
              <a:pathLst>
                <a:path w="306705" h="182880">
                  <a:moveTo>
                    <a:pt x="0" y="182879"/>
                  </a:moveTo>
                  <a:lnTo>
                    <a:pt x="306324" y="182879"/>
                  </a:lnTo>
                  <a:lnTo>
                    <a:pt x="306324" y="0"/>
                  </a:lnTo>
                  <a:lnTo>
                    <a:pt x="0" y="0"/>
                  </a:lnTo>
                  <a:lnTo>
                    <a:pt x="0" y="182879"/>
                  </a:lnTo>
                  <a:close/>
                </a:path>
              </a:pathLst>
            </a:custGeom>
            <a:ln w="6095">
              <a:solidFill>
                <a:srgbClr val="6CB33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0" name="object 170"/>
            <p:cNvSpPr/>
            <p:nvPr/>
          </p:nvSpPr>
          <p:spPr>
            <a:xfrm>
              <a:off x="1080515" y="3067811"/>
              <a:ext cx="617220" cy="196850"/>
            </a:xfrm>
            <a:custGeom>
              <a:avLst/>
              <a:gdLst/>
              <a:ahLst/>
              <a:cxnLst/>
              <a:rect l="l" t="t" r="r" b="b"/>
              <a:pathLst>
                <a:path w="617219" h="196850">
                  <a:moveTo>
                    <a:pt x="617220" y="0"/>
                  </a:moveTo>
                  <a:lnTo>
                    <a:pt x="0" y="0"/>
                  </a:lnTo>
                  <a:lnTo>
                    <a:pt x="0" y="196595"/>
                  </a:lnTo>
                  <a:lnTo>
                    <a:pt x="617220" y="196595"/>
                  </a:lnTo>
                  <a:lnTo>
                    <a:pt x="617220" y="0"/>
                  </a:lnTo>
                  <a:close/>
                </a:path>
              </a:pathLst>
            </a:custGeom>
            <a:solidFill>
              <a:srgbClr val="5285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1" name="object 171"/>
            <p:cNvSpPr/>
            <p:nvPr/>
          </p:nvSpPr>
          <p:spPr>
            <a:xfrm>
              <a:off x="1080515" y="3067811"/>
              <a:ext cx="617220" cy="196850"/>
            </a:xfrm>
            <a:custGeom>
              <a:avLst/>
              <a:gdLst/>
              <a:ahLst/>
              <a:cxnLst/>
              <a:rect l="l" t="t" r="r" b="b"/>
              <a:pathLst>
                <a:path w="617219" h="196850">
                  <a:moveTo>
                    <a:pt x="0" y="196595"/>
                  </a:moveTo>
                  <a:lnTo>
                    <a:pt x="617220" y="196595"/>
                  </a:lnTo>
                  <a:lnTo>
                    <a:pt x="617220" y="0"/>
                  </a:lnTo>
                  <a:lnTo>
                    <a:pt x="0" y="0"/>
                  </a:lnTo>
                  <a:lnTo>
                    <a:pt x="0" y="196595"/>
                  </a:lnTo>
                  <a:close/>
                </a:path>
              </a:pathLst>
            </a:custGeom>
            <a:ln w="3175">
              <a:solidFill>
                <a:srgbClr val="7EA3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2" name="object 172"/>
          <p:cNvSpPr txBox="1"/>
          <p:nvPr/>
        </p:nvSpPr>
        <p:spPr>
          <a:xfrm>
            <a:off x="1240231" y="3126592"/>
            <a:ext cx="297180" cy="857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665"/>
              </a:lnSpc>
            </a:pPr>
            <a:r>
              <a:rPr sz="600" spc="-5" dirty="0">
                <a:solidFill>
                  <a:srgbClr val="FFFFFF"/>
                </a:solidFill>
                <a:latin typeface="Arial MT"/>
                <a:cs typeface="Arial MT"/>
              </a:rPr>
              <a:t>N</a:t>
            </a:r>
            <a:r>
              <a:rPr sz="600" spc="-10" dirty="0">
                <a:solidFill>
                  <a:srgbClr val="FFFFFF"/>
                </a:solidFill>
                <a:latin typeface="Arial MT"/>
                <a:cs typeface="Arial MT"/>
              </a:rPr>
              <a:t>S</a:t>
            </a:r>
            <a:r>
              <a:rPr sz="600" dirty="0">
                <a:solidFill>
                  <a:srgbClr val="FFFFFF"/>
                </a:solidFill>
                <a:latin typeface="Arial MT"/>
                <a:cs typeface="Arial MT"/>
              </a:rPr>
              <a:t>X</a:t>
            </a:r>
            <a:r>
              <a:rPr sz="6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600" dirty="0">
                <a:solidFill>
                  <a:srgbClr val="FFFFFF"/>
                </a:solidFill>
                <a:latin typeface="Arial MT"/>
                <a:cs typeface="Arial MT"/>
              </a:rPr>
              <a:t>Ctr</a:t>
            </a:r>
            <a:r>
              <a:rPr sz="600" spc="-5" dirty="0">
                <a:solidFill>
                  <a:srgbClr val="FFFFFF"/>
                </a:solidFill>
                <a:latin typeface="Arial MT"/>
                <a:cs typeface="Arial MT"/>
              </a:rPr>
              <a:t>l</a:t>
            </a:r>
            <a:endParaRPr sz="600">
              <a:latin typeface="Arial MT"/>
              <a:cs typeface="Arial MT"/>
            </a:endParaRPr>
          </a:p>
        </p:txBody>
      </p:sp>
      <p:grpSp>
        <p:nvGrpSpPr>
          <p:cNvPr id="173" name="object 173"/>
          <p:cNvGrpSpPr/>
          <p:nvPr/>
        </p:nvGrpSpPr>
        <p:grpSpPr>
          <a:xfrm>
            <a:off x="1040828" y="3034220"/>
            <a:ext cx="620395" cy="200025"/>
            <a:chOff x="1040828" y="3034220"/>
            <a:chExt cx="620395" cy="200025"/>
          </a:xfrm>
        </p:grpSpPr>
        <p:sp>
          <p:nvSpPr>
            <p:cNvPr id="174" name="object 174"/>
            <p:cNvSpPr/>
            <p:nvPr/>
          </p:nvSpPr>
          <p:spPr>
            <a:xfrm>
              <a:off x="1042416" y="3035807"/>
              <a:ext cx="617220" cy="196850"/>
            </a:xfrm>
            <a:custGeom>
              <a:avLst/>
              <a:gdLst/>
              <a:ahLst/>
              <a:cxnLst/>
              <a:rect l="l" t="t" r="r" b="b"/>
              <a:pathLst>
                <a:path w="617219" h="196850">
                  <a:moveTo>
                    <a:pt x="617220" y="0"/>
                  </a:moveTo>
                  <a:lnTo>
                    <a:pt x="0" y="0"/>
                  </a:lnTo>
                  <a:lnTo>
                    <a:pt x="0" y="196595"/>
                  </a:lnTo>
                  <a:lnTo>
                    <a:pt x="617220" y="196595"/>
                  </a:lnTo>
                  <a:lnTo>
                    <a:pt x="617220" y="0"/>
                  </a:lnTo>
                  <a:close/>
                </a:path>
              </a:pathLst>
            </a:custGeom>
            <a:solidFill>
              <a:srgbClr val="5285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5" name="object 175"/>
            <p:cNvSpPr/>
            <p:nvPr/>
          </p:nvSpPr>
          <p:spPr>
            <a:xfrm>
              <a:off x="1042416" y="3035807"/>
              <a:ext cx="617220" cy="196850"/>
            </a:xfrm>
            <a:custGeom>
              <a:avLst/>
              <a:gdLst/>
              <a:ahLst/>
              <a:cxnLst/>
              <a:rect l="l" t="t" r="r" b="b"/>
              <a:pathLst>
                <a:path w="617219" h="196850">
                  <a:moveTo>
                    <a:pt x="0" y="196595"/>
                  </a:moveTo>
                  <a:lnTo>
                    <a:pt x="617220" y="196595"/>
                  </a:lnTo>
                  <a:lnTo>
                    <a:pt x="617220" y="0"/>
                  </a:lnTo>
                  <a:lnTo>
                    <a:pt x="0" y="0"/>
                  </a:lnTo>
                  <a:lnTo>
                    <a:pt x="0" y="196595"/>
                  </a:lnTo>
                  <a:close/>
                </a:path>
              </a:pathLst>
            </a:custGeom>
            <a:ln w="3175">
              <a:solidFill>
                <a:srgbClr val="7EA3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6" name="object 176"/>
          <p:cNvSpPr txBox="1"/>
          <p:nvPr/>
        </p:nvSpPr>
        <p:spPr>
          <a:xfrm>
            <a:off x="1201216" y="3094588"/>
            <a:ext cx="297180" cy="857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665"/>
              </a:lnSpc>
            </a:pPr>
            <a:r>
              <a:rPr sz="600" spc="-5" dirty="0">
                <a:solidFill>
                  <a:srgbClr val="FFFFFF"/>
                </a:solidFill>
                <a:latin typeface="Arial MT"/>
                <a:cs typeface="Arial MT"/>
              </a:rPr>
              <a:t>N</a:t>
            </a:r>
            <a:r>
              <a:rPr sz="600" spc="-10" dirty="0">
                <a:solidFill>
                  <a:srgbClr val="FFFFFF"/>
                </a:solidFill>
                <a:latin typeface="Arial MT"/>
                <a:cs typeface="Arial MT"/>
              </a:rPr>
              <a:t>S</a:t>
            </a:r>
            <a:r>
              <a:rPr sz="600" dirty="0">
                <a:solidFill>
                  <a:srgbClr val="FFFFFF"/>
                </a:solidFill>
                <a:latin typeface="Arial MT"/>
                <a:cs typeface="Arial MT"/>
              </a:rPr>
              <a:t>X</a:t>
            </a:r>
            <a:r>
              <a:rPr sz="6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600" dirty="0">
                <a:solidFill>
                  <a:srgbClr val="FFFFFF"/>
                </a:solidFill>
                <a:latin typeface="Arial MT"/>
                <a:cs typeface="Arial MT"/>
              </a:rPr>
              <a:t>Ctr</a:t>
            </a:r>
            <a:r>
              <a:rPr sz="600" spc="-5" dirty="0">
                <a:solidFill>
                  <a:srgbClr val="FFFFFF"/>
                </a:solidFill>
                <a:latin typeface="Arial MT"/>
                <a:cs typeface="Arial MT"/>
              </a:rPr>
              <a:t>l</a:t>
            </a:r>
            <a:endParaRPr sz="600">
              <a:latin typeface="Arial MT"/>
              <a:cs typeface="Arial MT"/>
            </a:endParaRPr>
          </a:p>
        </p:txBody>
      </p:sp>
      <p:grpSp>
        <p:nvGrpSpPr>
          <p:cNvPr id="177" name="object 177"/>
          <p:cNvGrpSpPr/>
          <p:nvPr/>
        </p:nvGrpSpPr>
        <p:grpSpPr>
          <a:xfrm>
            <a:off x="1001204" y="3000692"/>
            <a:ext cx="620395" cy="200025"/>
            <a:chOff x="1001204" y="3000692"/>
            <a:chExt cx="620395" cy="200025"/>
          </a:xfrm>
        </p:grpSpPr>
        <p:sp>
          <p:nvSpPr>
            <p:cNvPr id="178" name="object 178"/>
            <p:cNvSpPr/>
            <p:nvPr/>
          </p:nvSpPr>
          <p:spPr>
            <a:xfrm>
              <a:off x="1002791" y="3002279"/>
              <a:ext cx="617220" cy="196850"/>
            </a:xfrm>
            <a:custGeom>
              <a:avLst/>
              <a:gdLst/>
              <a:ahLst/>
              <a:cxnLst/>
              <a:rect l="l" t="t" r="r" b="b"/>
              <a:pathLst>
                <a:path w="617219" h="196850">
                  <a:moveTo>
                    <a:pt x="617220" y="0"/>
                  </a:moveTo>
                  <a:lnTo>
                    <a:pt x="0" y="0"/>
                  </a:lnTo>
                  <a:lnTo>
                    <a:pt x="0" y="196595"/>
                  </a:lnTo>
                  <a:lnTo>
                    <a:pt x="617220" y="196595"/>
                  </a:lnTo>
                  <a:lnTo>
                    <a:pt x="617220" y="0"/>
                  </a:lnTo>
                  <a:close/>
                </a:path>
              </a:pathLst>
            </a:custGeom>
            <a:solidFill>
              <a:srgbClr val="5285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9" name="object 179"/>
            <p:cNvSpPr/>
            <p:nvPr/>
          </p:nvSpPr>
          <p:spPr>
            <a:xfrm>
              <a:off x="1002791" y="3002279"/>
              <a:ext cx="617220" cy="196850"/>
            </a:xfrm>
            <a:custGeom>
              <a:avLst/>
              <a:gdLst/>
              <a:ahLst/>
              <a:cxnLst/>
              <a:rect l="l" t="t" r="r" b="b"/>
              <a:pathLst>
                <a:path w="617219" h="196850">
                  <a:moveTo>
                    <a:pt x="0" y="196595"/>
                  </a:moveTo>
                  <a:lnTo>
                    <a:pt x="617220" y="196595"/>
                  </a:lnTo>
                  <a:lnTo>
                    <a:pt x="617220" y="0"/>
                  </a:lnTo>
                  <a:lnTo>
                    <a:pt x="0" y="0"/>
                  </a:lnTo>
                  <a:lnTo>
                    <a:pt x="0" y="196595"/>
                  </a:lnTo>
                  <a:close/>
                </a:path>
              </a:pathLst>
            </a:custGeom>
            <a:ln w="3175">
              <a:solidFill>
                <a:srgbClr val="7EA3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0" name="object 180"/>
          <p:cNvSpPr txBox="1"/>
          <p:nvPr/>
        </p:nvSpPr>
        <p:spPr>
          <a:xfrm>
            <a:off x="1062989" y="3041141"/>
            <a:ext cx="57531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8425">
              <a:lnSpc>
                <a:spcPct val="100000"/>
              </a:lnSpc>
              <a:spcBef>
                <a:spcPts val="100"/>
              </a:spcBef>
            </a:pPr>
            <a:r>
              <a:rPr sz="600" spc="-5" dirty="0">
                <a:solidFill>
                  <a:srgbClr val="FFFFFF"/>
                </a:solidFill>
                <a:latin typeface="Arial MT"/>
                <a:cs typeface="Arial MT"/>
              </a:rPr>
              <a:t>N</a:t>
            </a:r>
            <a:r>
              <a:rPr sz="600" spc="-10" dirty="0">
                <a:solidFill>
                  <a:srgbClr val="FFFFFF"/>
                </a:solidFill>
                <a:latin typeface="Arial MT"/>
                <a:cs typeface="Arial MT"/>
              </a:rPr>
              <a:t>S</a:t>
            </a:r>
            <a:r>
              <a:rPr sz="600" dirty="0">
                <a:solidFill>
                  <a:srgbClr val="FFFFFF"/>
                </a:solidFill>
                <a:latin typeface="Arial MT"/>
                <a:cs typeface="Arial MT"/>
              </a:rPr>
              <a:t>X</a:t>
            </a:r>
            <a:r>
              <a:rPr sz="6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600" dirty="0">
                <a:solidFill>
                  <a:srgbClr val="FFFFFF"/>
                </a:solidFill>
                <a:latin typeface="Arial MT"/>
                <a:cs typeface="Arial MT"/>
              </a:rPr>
              <a:t>Ctr</a:t>
            </a:r>
            <a:r>
              <a:rPr sz="600" spc="-5" dirty="0">
                <a:solidFill>
                  <a:srgbClr val="FFFFFF"/>
                </a:solidFill>
                <a:latin typeface="Arial MT"/>
                <a:cs typeface="Arial MT"/>
              </a:rPr>
              <a:t>l</a:t>
            </a:r>
            <a:endParaRPr sz="600">
              <a:latin typeface="Arial MT"/>
              <a:cs typeface="Arial MT"/>
            </a:endParaRPr>
          </a:p>
        </p:txBody>
      </p:sp>
      <p:grpSp>
        <p:nvGrpSpPr>
          <p:cNvPr id="181" name="object 181"/>
          <p:cNvGrpSpPr/>
          <p:nvPr/>
        </p:nvGrpSpPr>
        <p:grpSpPr>
          <a:xfrm>
            <a:off x="1860676" y="2679064"/>
            <a:ext cx="313055" cy="189230"/>
            <a:chOff x="1860676" y="2679064"/>
            <a:chExt cx="313055" cy="189230"/>
          </a:xfrm>
        </p:grpSpPr>
        <p:sp>
          <p:nvSpPr>
            <p:cNvPr id="182" name="object 182"/>
            <p:cNvSpPr/>
            <p:nvPr/>
          </p:nvSpPr>
          <p:spPr>
            <a:xfrm>
              <a:off x="1863851" y="2682239"/>
              <a:ext cx="306705" cy="182880"/>
            </a:xfrm>
            <a:custGeom>
              <a:avLst/>
              <a:gdLst/>
              <a:ahLst/>
              <a:cxnLst/>
              <a:rect l="l" t="t" r="r" b="b"/>
              <a:pathLst>
                <a:path w="306705" h="182880">
                  <a:moveTo>
                    <a:pt x="306324" y="0"/>
                  </a:moveTo>
                  <a:lnTo>
                    <a:pt x="0" y="0"/>
                  </a:lnTo>
                  <a:lnTo>
                    <a:pt x="0" y="182879"/>
                  </a:lnTo>
                  <a:lnTo>
                    <a:pt x="306324" y="182879"/>
                  </a:lnTo>
                  <a:lnTo>
                    <a:pt x="306324" y="0"/>
                  </a:lnTo>
                  <a:close/>
                </a:path>
              </a:pathLst>
            </a:custGeom>
            <a:solidFill>
              <a:srgbClr val="5285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3" name="object 183"/>
            <p:cNvSpPr/>
            <p:nvPr/>
          </p:nvSpPr>
          <p:spPr>
            <a:xfrm>
              <a:off x="1863851" y="2682239"/>
              <a:ext cx="306705" cy="182880"/>
            </a:xfrm>
            <a:custGeom>
              <a:avLst/>
              <a:gdLst/>
              <a:ahLst/>
              <a:cxnLst/>
              <a:rect l="l" t="t" r="r" b="b"/>
              <a:pathLst>
                <a:path w="306705" h="182880">
                  <a:moveTo>
                    <a:pt x="0" y="182879"/>
                  </a:moveTo>
                  <a:lnTo>
                    <a:pt x="306324" y="182879"/>
                  </a:lnTo>
                  <a:lnTo>
                    <a:pt x="306324" y="0"/>
                  </a:lnTo>
                  <a:lnTo>
                    <a:pt x="0" y="0"/>
                  </a:lnTo>
                  <a:lnTo>
                    <a:pt x="0" y="182879"/>
                  </a:lnTo>
                  <a:close/>
                </a:path>
              </a:pathLst>
            </a:custGeom>
            <a:ln w="6095">
              <a:solidFill>
                <a:srgbClr val="6CB33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4" name="object 184"/>
          <p:cNvSpPr txBox="1"/>
          <p:nvPr/>
        </p:nvSpPr>
        <p:spPr>
          <a:xfrm>
            <a:off x="1961133" y="2734543"/>
            <a:ext cx="113664" cy="857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665"/>
              </a:lnSpc>
            </a:pPr>
            <a:r>
              <a:rPr sz="600" spc="-5" dirty="0">
                <a:solidFill>
                  <a:srgbClr val="FFFFFF"/>
                </a:solidFill>
                <a:latin typeface="Arial MT"/>
                <a:cs typeface="Arial MT"/>
              </a:rPr>
              <a:t>VM</a:t>
            </a:r>
            <a:endParaRPr sz="600">
              <a:latin typeface="Arial MT"/>
              <a:cs typeface="Arial MT"/>
            </a:endParaRPr>
          </a:p>
        </p:txBody>
      </p:sp>
      <p:grpSp>
        <p:nvGrpSpPr>
          <p:cNvPr id="185" name="object 185"/>
          <p:cNvGrpSpPr/>
          <p:nvPr/>
        </p:nvGrpSpPr>
        <p:grpSpPr>
          <a:xfrm>
            <a:off x="1819529" y="2651632"/>
            <a:ext cx="313055" cy="191135"/>
            <a:chOff x="1819529" y="2651632"/>
            <a:chExt cx="313055" cy="191135"/>
          </a:xfrm>
        </p:grpSpPr>
        <p:sp>
          <p:nvSpPr>
            <p:cNvPr id="186" name="object 186"/>
            <p:cNvSpPr/>
            <p:nvPr/>
          </p:nvSpPr>
          <p:spPr>
            <a:xfrm>
              <a:off x="1822704" y="2654807"/>
              <a:ext cx="306705" cy="184785"/>
            </a:xfrm>
            <a:custGeom>
              <a:avLst/>
              <a:gdLst/>
              <a:ahLst/>
              <a:cxnLst/>
              <a:rect l="l" t="t" r="r" b="b"/>
              <a:pathLst>
                <a:path w="306705" h="184785">
                  <a:moveTo>
                    <a:pt x="306324" y="0"/>
                  </a:moveTo>
                  <a:lnTo>
                    <a:pt x="0" y="0"/>
                  </a:lnTo>
                  <a:lnTo>
                    <a:pt x="0" y="184403"/>
                  </a:lnTo>
                  <a:lnTo>
                    <a:pt x="306324" y="184403"/>
                  </a:lnTo>
                  <a:lnTo>
                    <a:pt x="306324" y="0"/>
                  </a:lnTo>
                  <a:close/>
                </a:path>
              </a:pathLst>
            </a:custGeom>
            <a:solidFill>
              <a:srgbClr val="5285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7" name="object 187"/>
            <p:cNvSpPr/>
            <p:nvPr/>
          </p:nvSpPr>
          <p:spPr>
            <a:xfrm>
              <a:off x="1822704" y="2654807"/>
              <a:ext cx="306705" cy="184785"/>
            </a:xfrm>
            <a:custGeom>
              <a:avLst/>
              <a:gdLst/>
              <a:ahLst/>
              <a:cxnLst/>
              <a:rect l="l" t="t" r="r" b="b"/>
              <a:pathLst>
                <a:path w="306705" h="184785">
                  <a:moveTo>
                    <a:pt x="0" y="184403"/>
                  </a:moveTo>
                  <a:lnTo>
                    <a:pt x="306324" y="184403"/>
                  </a:lnTo>
                  <a:lnTo>
                    <a:pt x="306324" y="0"/>
                  </a:lnTo>
                  <a:lnTo>
                    <a:pt x="0" y="0"/>
                  </a:lnTo>
                  <a:lnTo>
                    <a:pt x="0" y="184403"/>
                  </a:lnTo>
                  <a:close/>
                </a:path>
              </a:pathLst>
            </a:custGeom>
            <a:ln w="6095">
              <a:solidFill>
                <a:srgbClr val="6CB33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8" name="object 188"/>
          <p:cNvSpPr txBox="1"/>
          <p:nvPr/>
        </p:nvSpPr>
        <p:spPr>
          <a:xfrm>
            <a:off x="1919985" y="2707492"/>
            <a:ext cx="113664" cy="857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665"/>
              </a:lnSpc>
            </a:pPr>
            <a:r>
              <a:rPr sz="600" spc="-5" dirty="0">
                <a:solidFill>
                  <a:srgbClr val="FFFFFF"/>
                </a:solidFill>
                <a:latin typeface="Arial MT"/>
                <a:cs typeface="Arial MT"/>
              </a:rPr>
              <a:t>VM</a:t>
            </a:r>
            <a:endParaRPr sz="600">
              <a:latin typeface="Arial MT"/>
              <a:cs typeface="Arial MT"/>
            </a:endParaRPr>
          </a:p>
        </p:txBody>
      </p:sp>
      <p:grpSp>
        <p:nvGrpSpPr>
          <p:cNvPr id="189" name="object 189"/>
          <p:cNvGrpSpPr/>
          <p:nvPr/>
        </p:nvGrpSpPr>
        <p:grpSpPr>
          <a:xfrm>
            <a:off x="1438528" y="2618104"/>
            <a:ext cx="654050" cy="252095"/>
            <a:chOff x="1438528" y="2618104"/>
            <a:chExt cx="654050" cy="252095"/>
          </a:xfrm>
        </p:grpSpPr>
        <p:sp>
          <p:nvSpPr>
            <p:cNvPr id="190" name="object 190"/>
            <p:cNvSpPr/>
            <p:nvPr/>
          </p:nvSpPr>
          <p:spPr>
            <a:xfrm>
              <a:off x="1783079" y="2621279"/>
              <a:ext cx="306705" cy="182880"/>
            </a:xfrm>
            <a:custGeom>
              <a:avLst/>
              <a:gdLst/>
              <a:ahLst/>
              <a:cxnLst/>
              <a:rect l="l" t="t" r="r" b="b"/>
              <a:pathLst>
                <a:path w="306705" h="182880">
                  <a:moveTo>
                    <a:pt x="306324" y="0"/>
                  </a:moveTo>
                  <a:lnTo>
                    <a:pt x="0" y="0"/>
                  </a:lnTo>
                  <a:lnTo>
                    <a:pt x="0" y="182879"/>
                  </a:lnTo>
                  <a:lnTo>
                    <a:pt x="306324" y="182879"/>
                  </a:lnTo>
                  <a:lnTo>
                    <a:pt x="306324" y="0"/>
                  </a:lnTo>
                  <a:close/>
                </a:path>
              </a:pathLst>
            </a:custGeom>
            <a:solidFill>
              <a:srgbClr val="5285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1" name="object 191"/>
            <p:cNvSpPr/>
            <p:nvPr/>
          </p:nvSpPr>
          <p:spPr>
            <a:xfrm>
              <a:off x="1783079" y="2621279"/>
              <a:ext cx="306705" cy="182880"/>
            </a:xfrm>
            <a:custGeom>
              <a:avLst/>
              <a:gdLst/>
              <a:ahLst/>
              <a:cxnLst/>
              <a:rect l="l" t="t" r="r" b="b"/>
              <a:pathLst>
                <a:path w="306705" h="182880">
                  <a:moveTo>
                    <a:pt x="0" y="182879"/>
                  </a:moveTo>
                  <a:lnTo>
                    <a:pt x="306324" y="182879"/>
                  </a:lnTo>
                  <a:lnTo>
                    <a:pt x="306324" y="0"/>
                  </a:lnTo>
                  <a:lnTo>
                    <a:pt x="0" y="0"/>
                  </a:lnTo>
                  <a:lnTo>
                    <a:pt x="0" y="182879"/>
                  </a:lnTo>
                  <a:close/>
                </a:path>
              </a:pathLst>
            </a:custGeom>
            <a:ln w="6095">
              <a:solidFill>
                <a:srgbClr val="6CB33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2" name="object 192"/>
            <p:cNvSpPr/>
            <p:nvPr/>
          </p:nvSpPr>
          <p:spPr>
            <a:xfrm>
              <a:off x="1441703" y="2683763"/>
              <a:ext cx="306705" cy="182880"/>
            </a:xfrm>
            <a:custGeom>
              <a:avLst/>
              <a:gdLst/>
              <a:ahLst/>
              <a:cxnLst/>
              <a:rect l="l" t="t" r="r" b="b"/>
              <a:pathLst>
                <a:path w="306705" h="182880">
                  <a:moveTo>
                    <a:pt x="306323" y="0"/>
                  </a:moveTo>
                  <a:lnTo>
                    <a:pt x="0" y="0"/>
                  </a:lnTo>
                  <a:lnTo>
                    <a:pt x="0" y="182879"/>
                  </a:lnTo>
                  <a:lnTo>
                    <a:pt x="306323" y="182879"/>
                  </a:lnTo>
                  <a:lnTo>
                    <a:pt x="306323" y="0"/>
                  </a:lnTo>
                  <a:close/>
                </a:path>
              </a:pathLst>
            </a:custGeom>
            <a:solidFill>
              <a:srgbClr val="5285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3" name="object 193"/>
            <p:cNvSpPr/>
            <p:nvPr/>
          </p:nvSpPr>
          <p:spPr>
            <a:xfrm>
              <a:off x="1441703" y="2683763"/>
              <a:ext cx="306705" cy="182880"/>
            </a:xfrm>
            <a:custGeom>
              <a:avLst/>
              <a:gdLst/>
              <a:ahLst/>
              <a:cxnLst/>
              <a:rect l="l" t="t" r="r" b="b"/>
              <a:pathLst>
                <a:path w="306705" h="182880">
                  <a:moveTo>
                    <a:pt x="0" y="182879"/>
                  </a:moveTo>
                  <a:lnTo>
                    <a:pt x="306323" y="182879"/>
                  </a:lnTo>
                  <a:lnTo>
                    <a:pt x="306323" y="0"/>
                  </a:lnTo>
                  <a:lnTo>
                    <a:pt x="0" y="0"/>
                  </a:lnTo>
                  <a:lnTo>
                    <a:pt x="0" y="182879"/>
                  </a:lnTo>
                  <a:close/>
                </a:path>
              </a:pathLst>
            </a:custGeom>
            <a:ln w="6095">
              <a:solidFill>
                <a:srgbClr val="6CB33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4" name="object 194"/>
          <p:cNvSpPr txBox="1"/>
          <p:nvPr/>
        </p:nvSpPr>
        <p:spPr>
          <a:xfrm>
            <a:off x="1538605" y="2735813"/>
            <a:ext cx="113664" cy="857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665"/>
              </a:lnSpc>
            </a:pPr>
            <a:r>
              <a:rPr sz="600" spc="-5" dirty="0">
                <a:solidFill>
                  <a:srgbClr val="FFFFFF"/>
                </a:solidFill>
                <a:latin typeface="Arial MT"/>
                <a:cs typeface="Arial MT"/>
              </a:rPr>
              <a:t>VM</a:t>
            </a:r>
            <a:endParaRPr sz="600">
              <a:latin typeface="Arial MT"/>
              <a:cs typeface="Arial MT"/>
            </a:endParaRPr>
          </a:p>
        </p:txBody>
      </p:sp>
      <p:grpSp>
        <p:nvGrpSpPr>
          <p:cNvPr id="195" name="object 195"/>
          <p:cNvGrpSpPr/>
          <p:nvPr/>
        </p:nvGrpSpPr>
        <p:grpSpPr>
          <a:xfrm>
            <a:off x="1397380" y="2653157"/>
            <a:ext cx="313055" cy="189230"/>
            <a:chOff x="1397380" y="2653157"/>
            <a:chExt cx="313055" cy="189230"/>
          </a:xfrm>
        </p:grpSpPr>
        <p:sp>
          <p:nvSpPr>
            <p:cNvPr id="196" name="object 196"/>
            <p:cNvSpPr/>
            <p:nvPr/>
          </p:nvSpPr>
          <p:spPr>
            <a:xfrm>
              <a:off x="1400555" y="2656332"/>
              <a:ext cx="306705" cy="182880"/>
            </a:xfrm>
            <a:custGeom>
              <a:avLst/>
              <a:gdLst/>
              <a:ahLst/>
              <a:cxnLst/>
              <a:rect l="l" t="t" r="r" b="b"/>
              <a:pathLst>
                <a:path w="306705" h="182880">
                  <a:moveTo>
                    <a:pt x="306324" y="0"/>
                  </a:moveTo>
                  <a:lnTo>
                    <a:pt x="0" y="0"/>
                  </a:lnTo>
                  <a:lnTo>
                    <a:pt x="0" y="182879"/>
                  </a:lnTo>
                  <a:lnTo>
                    <a:pt x="306324" y="182879"/>
                  </a:lnTo>
                  <a:lnTo>
                    <a:pt x="306324" y="0"/>
                  </a:lnTo>
                  <a:close/>
                </a:path>
              </a:pathLst>
            </a:custGeom>
            <a:solidFill>
              <a:srgbClr val="5285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7" name="object 197"/>
            <p:cNvSpPr/>
            <p:nvPr/>
          </p:nvSpPr>
          <p:spPr>
            <a:xfrm>
              <a:off x="1400555" y="2656332"/>
              <a:ext cx="306705" cy="182880"/>
            </a:xfrm>
            <a:custGeom>
              <a:avLst/>
              <a:gdLst/>
              <a:ahLst/>
              <a:cxnLst/>
              <a:rect l="l" t="t" r="r" b="b"/>
              <a:pathLst>
                <a:path w="306705" h="182880">
                  <a:moveTo>
                    <a:pt x="0" y="182879"/>
                  </a:moveTo>
                  <a:lnTo>
                    <a:pt x="306324" y="182879"/>
                  </a:lnTo>
                  <a:lnTo>
                    <a:pt x="306324" y="0"/>
                  </a:lnTo>
                  <a:lnTo>
                    <a:pt x="0" y="0"/>
                  </a:lnTo>
                  <a:lnTo>
                    <a:pt x="0" y="182879"/>
                  </a:lnTo>
                  <a:close/>
                </a:path>
              </a:pathLst>
            </a:custGeom>
            <a:ln w="6095">
              <a:solidFill>
                <a:srgbClr val="6CB33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8" name="object 198"/>
          <p:cNvSpPr txBox="1"/>
          <p:nvPr/>
        </p:nvSpPr>
        <p:spPr>
          <a:xfrm>
            <a:off x="1497457" y="2708381"/>
            <a:ext cx="113664" cy="857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665"/>
              </a:lnSpc>
            </a:pPr>
            <a:r>
              <a:rPr sz="600" spc="-5" dirty="0">
                <a:solidFill>
                  <a:srgbClr val="FFFFFF"/>
                </a:solidFill>
                <a:latin typeface="Arial MT"/>
                <a:cs typeface="Arial MT"/>
              </a:rPr>
              <a:t>VM</a:t>
            </a:r>
            <a:endParaRPr sz="600">
              <a:latin typeface="Arial MT"/>
              <a:cs typeface="Arial MT"/>
            </a:endParaRPr>
          </a:p>
        </p:txBody>
      </p:sp>
      <p:grpSp>
        <p:nvGrpSpPr>
          <p:cNvPr id="199" name="object 199"/>
          <p:cNvGrpSpPr/>
          <p:nvPr/>
        </p:nvGrpSpPr>
        <p:grpSpPr>
          <a:xfrm>
            <a:off x="1356360" y="2618232"/>
            <a:ext cx="312420" cy="190500"/>
            <a:chOff x="1356360" y="2618232"/>
            <a:chExt cx="312420" cy="190500"/>
          </a:xfrm>
        </p:grpSpPr>
        <p:sp>
          <p:nvSpPr>
            <p:cNvPr id="200" name="object 200"/>
            <p:cNvSpPr/>
            <p:nvPr/>
          </p:nvSpPr>
          <p:spPr>
            <a:xfrm>
              <a:off x="1359407" y="2621279"/>
              <a:ext cx="306705" cy="184785"/>
            </a:xfrm>
            <a:custGeom>
              <a:avLst/>
              <a:gdLst/>
              <a:ahLst/>
              <a:cxnLst/>
              <a:rect l="l" t="t" r="r" b="b"/>
              <a:pathLst>
                <a:path w="306705" h="184785">
                  <a:moveTo>
                    <a:pt x="306323" y="0"/>
                  </a:moveTo>
                  <a:lnTo>
                    <a:pt x="0" y="0"/>
                  </a:lnTo>
                  <a:lnTo>
                    <a:pt x="0" y="184403"/>
                  </a:lnTo>
                  <a:lnTo>
                    <a:pt x="306323" y="184403"/>
                  </a:lnTo>
                  <a:lnTo>
                    <a:pt x="306323" y="0"/>
                  </a:lnTo>
                  <a:close/>
                </a:path>
              </a:pathLst>
            </a:custGeom>
            <a:solidFill>
              <a:srgbClr val="5285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1" name="object 201"/>
            <p:cNvSpPr/>
            <p:nvPr/>
          </p:nvSpPr>
          <p:spPr>
            <a:xfrm>
              <a:off x="1359407" y="2621279"/>
              <a:ext cx="306705" cy="184785"/>
            </a:xfrm>
            <a:custGeom>
              <a:avLst/>
              <a:gdLst/>
              <a:ahLst/>
              <a:cxnLst/>
              <a:rect l="l" t="t" r="r" b="b"/>
              <a:pathLst>
                <a:path w="306705" h="184785">
                  <a:moveTo>
                    <a:pt x="0" y="184403"/>
                  </a:moveTo>
                  <a:lnTo>
                    <a:pt x="306323" y="184403"/>
                  </a:lnTo>
                  <a:lnTo>
                    <a:pt x="306323" y="0"/>
                  </a:lnTo>
                  <a:lnTo>
                    <a:pt x="0" y="0"/>
                  </a:lnTo>
                  <a:lnTo>
                    <a:pt x="0" y="184403"/>
                  </a:lnTo>
                  <a:close/>
                </a:path>
              </a:pathLst>
            </a:custGeom>
            <a:ln w="6095">
              <a:solidFill>
                <a:srgbClr val="6CB33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2" name="object 202"/>
          <p:cNvSpPr txBox="1"/>
          <p:nvPr/>
        </p:nvSpPr>
        <p:spPr>
          <a:xfrm>
            <a:off x="493775" y="2676270"/>
            <a:ext cx="431673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7630">
              <a:lnSpc>
                <a:spcPct val="100000"/>
              </a:lnSpc>
              <a:spcBef>
                <a:spcPts val="100"/>
              </a:spcBef>
              <a:tabLst>
                <a:tab pos="509905" algn="l"/>
                <a:tab pos="962660" algn="l"/>
                <a:tab pos="1384935" algn="l"/>
                <a:tab pos="2854325" algn="l"/>
                <a:tab pos="3276600" algn="l"/>
                <a:tab pos="3729354" algn="l"/>
                <a:tab pos="4151629" algn="l"/>
              </a:tabLst>
            </a:pPr>
            <a:r>
              <a:rPr sz="900" spc="-7" baseline="4629" dirty="0">
                <a:solidFill>
                  <a:srgbClr val="FFFFFF"/>
                </a:solidFill>
                <a:latin typeface="Arial MT"/>
                <a:cs typeface="Arial MT"/>
              </a:rPr>
              <a:t>VM	</a:t>
            </a:r>
            <a:r>
              <a:rPr sz="900" spc="-7" baseline="9259" dirty="0">
                <a:solidFill>
                  <a:srgbClr val="FFFFFF"/>
                </a:solidFill>
                <a:latin typeface="Arial MT"/>
                <a:cs typeface="Arial MT"/>
              </a:rPr>
              <a:t>VM	</a:t>
            </a:r>
            <a:r>
              <a:rPr sz="900" spc="-7" baseline="13888" dirty="0">
                <a:solidFill>
                  <a:srgbClr val="FFFFFF"/>
                </a:solidFill>
                <a:latin typeface="Arial MT"/>
                <a:cs typeface="Arial MT"/>
              </a:rPr>
              <a:t>VM	</a:t>
            </a:r>
            <a:r>
              <a:rPr sz="900" spc="-7" baseline="18518" dirty="0">
                <a:solidFill>
                  <a:srgbClr val="FFFFFF"/>
                </a:solidFill>
                <a:latin typeface="Arial MT"/>
                <a:cs typeface="Arial MT"/>
              </a:rPr>
              <a:t>VM	</a:t>
            </a:r>
            <a:r>
              <a:rPr sz="900" spc="-7" baseline="-9259" dirty="0">
                <a:solidFill>
                  <a:srgbClr val="FFFFFF"/>
                </a:solidFill>
                <a:latin typeface="Arial MT"/>
                <a:cs typeface="Arial MT"/>
              </a:rPr>
              <a:t>VM	VM	</a:t>
            </a:r>
            <a:r>
              <a:rPr sz="600" spc="-5" dirty="0">
                <a:solidFill>
                  <a:srgbClr val="FFFFFF"/>
                </a:solidFill>
                <a:latin typeface="Arial MT"/>
                <a:cs typeface="Arial MT"/>
              </a:rPr>
              <a:t>VM	VM</a:t>
            </a:r>
            <a:endParaRPr sz="600">
              <a:latin typeface="Arial MT"/>
              <a:cs typeface="Arial MT"/>
            </a:endParaRPr>
          </a:p>
        </p:txBody>
      </p:sp>
      <p:grpSp>
        <p:nvGrpSpPr>
          <p:cNvPr id="203" name="object 203"/>
          <p:cNvGrpSpPr/>
          <p:nvPr/>
        </p:nvGrpSpPr>
        <p:grpSpPr>
          <a:xfrm>
            <a:off x="2380488" y="2577083"/>
            <a:ext cx="117475" cy="1277620"/>
            <a:chOff x="2380488" y="2577083"/>
            <a:chExt cx="117475" cy="1277620"/>
          </a:xfrm>
        </p:grpSpPr>
        <p:sp>
          <p:nvSpPr>
            <p:cNvPr id="204" name="object 204"/>
            <p:cNvSpPr/>
            <p:nvPr/>
          </p:nvSpPr>
          <p:spPr>
            <a:xfrm>
              <a:off x="2391155" y="2581655"/>
              <a:ext cx="102235" cy="722630"/>
            </a:xfrm>
            <a:custGeom>
              <a:avLst/>
              <a:gdLst/>
              <a:ahLst/>
              <a:cxnLst/>
              <a:rect l="l" t="t" r="r" b="b"/>
              <a:pathLst>
                <a:path w="102235" h="722629">
                  <a:moveTo>
                    <a:pt x="0" y="722376"/>
                  </a:moveTo>
                  <a:lnTo>
                    <a:pt x="39743" y="721707"/>
                  </a:lnTo>
                  <a:lnTo>
                    <a:pt x="72199" y="719883"/>
                  </a:lnTo>
                  <a:lnTo>
                    <a:pt x="94083" y="717178"/>
                  </a:lnTo>
                  <a:lnTo>
                    <a:pt x="102107" y="713866"/>
                  </a:lnTo>
                  <a:lnTo>
                    <a:pt x="102107" y="8508"/>
                  </a:lnTo>
                  <a:lnTo>
                    <a:pt x="94083" y="5197"/>
                  </a:lnTo>
                  <a:lnTo>
                    <a:pt x="72199" y="2492"/>
                  </a:lnTo>
                  <a:lnTo>
                    <a:pt x="39743" y="668"/>
                  </a:lnTo>
                  <a:lnTo>
                    <a:pt x="0" y="0"/>
                  </a:lnTo>
                </a:path>
              </a:pathLst>
            </a:custGeom>
            <a:ln w="9144">
              <a:solidFill>
                <a:srgbClr val="7E7E7E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5" name="object 205"/>
            <p:cNvSpPr/>
            <p:nvPr/>
          </p:nvSpPr>
          <p:spPr>
            <a:xfrm>
              <a:off x="2385060" y="3329939"/>
              <a:ext cx="108585" cy="520065"/>
            </a:xfrm>
            <a:custGeom>
              <a:avLst/>
              <a:gdLst/>
              <a:ahLst/>
              <a:cxnLst/>
              <a:rect l="l" t="t" r="r" b="b"/>
              <a:pathLst>
                <a:path w="108585" h="520064">
                  <a:moveTo>
                    <a:pt x="0" y="519684"/>
                  </a:moveTo>
                  <a:lnTo>
                    <a:pt x="42142" y="518971"/>
                  </a:lnTo>
                  <a:lnTo>
                    <a:pt x="76533" y="517032"/>
                  </a:lnTo>
                  <a:lnTo>
                    <a:pt x="99708" y="514165"/>
                  </a:lnTo>
                  <a:lnTo>
                    <a:pt x="108204" y="510667"/>
                  </a:lnTo>
                  <a:lnTo>
                    <a:pt x="108204" y="9017"/>
                  </a:lnTo>
                  <a:lnTo>
                    <a:pt x="99708" y="5518"/>
                  </a:lnTo>
                  <a:lnTo>
                    <a:pt x="76533" y="2651"/>
                  </a:lnTo>
                  <a:lnTo>
                    <a:pt x="42142" y="712"/>
                  </a:lnTo>
                  <a:lnTo>
                    <a:pt x="0" y="0"/>
                  </a:lnTo>
                </a:path>
              </a:pathLst>
            </a:custGeom>
            <a:ln w="9144">
              <a:solidFill>
                <a:srgbClr val="7E7E7E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6" name="object 206"/>
          <p:cNvSpPr txBox="1"/>
          <p:nvPr/>
        </p:nvSpPr>
        <p:spPr>
          <a:xfrm>
            <a:off x="2539745" y="2785363"/>
            <a:ext cx="457200" cy="257810"/>
          </a:xfrm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125730" marR="5080" indent="-113030">
              <a:lnSpc>
                <a:spcPts val="860"/>
              </a:lnSpc>
              <a:spcBef>
                <a:spcPts val="215"/>
              </a:spcBef>
            </a:pPr>
            <a:r>
              <a:rPr sz="800" i="1" spc="10" dirty="0">
                <a:solidFill>
                  <a:srgbClr val="A6A6A6"/>
                </a:solidFill>
                <a:latin typeface="Arial"/>
                <a:cs typeface="Arial"/>
              </a:rPr>
              <a:t>W</a:t>
            </a:r>
            <a:r>
              <a:rPr sz="800" i="1" spc="-5" dirty="0">
                <a:solidFill>
                  <a:srgbClr val="A6A6A6"/>
                </a:solidFill>
                <a:latin typeface="Arial"/>
                <a:cs typeface="Arial"/>
              </a:rPr>
              <a:t>or</a:t>
            </a:r>
            <a:r>
              <a:rPr sz="800" i="1" dirty="0">
                <a:solidFill>
                  <a:srgbClr val="A6A6A6"/>
                </a:solidFill>
                <a:latin typeface="Arial"/>
                <a:cs typeface="Arial"/>
              </a:rPr>
              <a:t>klo</a:t>
            </a:r>
            <a:r>
              <a:rPr sz="800" i="1" spc="-5" dirty="0">
                <a:solidFill>
                  <a:srgbClr val="A6A6A6"/>
                </a:solidFill>
                <a:latin typeface="Arial"/>
                <a:cs typeface="Arial"/>
              </a:rPr>
              <a:t>a</a:t>
            </a:r>
            <a:r>
              <a:rPr sz="800" i="1" dirty="0">
                <a:solidFill>
                  <a:srgbClr val="A6A6A6"/>
                </a:solidFill>
                <a:latin typeface="Arial"/>
                <a:cs typeface="Arial"/>
              </a:rPr>
              <a:t>d  VMs</a:t>
            </a:r>
            <a:endParaRPr sz="800">
              <a:latin typeface="Arial"/>
              <a:cs typeface="Arial"/>
            </a:endParaRPr>
          </a:p>
        </p:txBody>
      </p:sp>
      <p:graphicFrame>
        <p:nvGraphicFramePr>
          <p:cNvPr id="207" name="object 207"/>
          <p:cNvGraphicFramePr>
            <a:graphicFrameLocks noGrp="1"/>
          </p:cNvGraphicFramePr>
          <p:nvPr/>
        </p:nvGraphicFramePr>
        <p:xfrm>
          <a:off x="307848" y="3348228"/>
          <a:ext cx="2007235" cy="3581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829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32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32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78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73736">
                <a:tc gridSpan="4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80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NSX</a:t>
                      </a:r>
                      <a:r>
                        <a:rPr sz="800" spc="-4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800" spc="-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vSwitch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T="17780" marB="0">
                    <a:lnL w="6350">
                      <a:solidFill>
                        <a:srgbClr val="B8DFEB"/>
                      </a:solidFill>
                      <a:prstDash val="solid"/>
                    </a:lnL>
                    <a:lnR w="6350">
                      <a:solidFill>
                        <a:srgbClr val="B8DFEB"/>
                      </a:solidFill>
                      <a:prstDash val="solid"/>
                    </a:lnR>
                    <a:lnT w="6350">
                      <a:solidFill>
                        <a:srgbClr val="B8DFEB"/>
                      </a:solidFill>
                      <a:prstDash val="solid"/>
                    </a:lnT>
                    <a:solidFill>
                      <a:srgbClr val="25768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4404">
                <a:tc>
                  <a:txBody>
                    <a:bodyPr/>
                    <a:lstStyle/>
                    <a:p>
                      <a:pPr marL="106680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800" spc="-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ESXi01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T="36830" marB="0">
                    <a:lnL w="6350">
                      <a:solidFill>
                        <a:srgbClr val="B8DFEB"/>
                      </a:solidFill>
                      <a:prstDash val="solid"/>
                    </a:lnL>
                    <a:lnR w="6350">
                      <a:solidFill>
                        <a:srgbClr val="B8DFEB"/>
                      </a:solidFill>
                      <a:prstDash val="solid"/>
                    </a:lnR>
                    <a:lnB w="6350">
                      <a:solidFill>
                        <a:srgbClr val="B8DFEB"/>
                      </a:solidFill>
                      <a:prstDash val="solid"/>
                    </a:lnB>
                    <a:solidFill>
                      <a:srgbClr val="25768E"/>
                    </a:solidFill>
                  </a:tcPr>
                </a:tc>
                <a:tc>
                  <a:txBody>
                    <a:bodyPr/>
                    <a:lstStyle/>
                    <a:p>
                      <a:pPr marL="12890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800" spc="-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ESXi02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T="36830" marB="0">
                    <a:lnL w="6350">
                      <a:solidFill>
                        <a:srgbClr val="B8DFEB"/>
                      </a:solidFill>
                      <a:prstDash val="solid"/>
                    </a:lnL>
                    <a:lnR w="6350">
                      <a:solidFill>
                        <a:srgbClr val="B8DFEB"/>
                      </a:solidFill>
                      <a:prstDash val="solid"/>
                    </a:lnR>
                    <a:lnT w="6350">
                      <a:solidFill>
                        <a:srgbClr val="B8DFEB"/>
                      </a:solidFill>
                      <a:prstDash val="solid"/>
                    </a:lnT>
                    <a:lnB w="6350">
                      <a:solidFill>
                        <a:srgbClr val="B8DFEB"/>
                      </a:solidFill>
                      <a:prstDash val="solid"/>
                    </a:lnB>
                    <a:solidFill>
                      <a:srgbClr val="25768E"/>
                    </a:solidFill>
                  </a:tcPr>
                </a:tc>
                <a:tc>
                  <a:txBody>
                    <a:bodyPr/>
                    <a:lstStyle/>
                    <a:p>
                      <a:pPr marL="38100">
                        <a:lnSpc>
                          <a:spcPts val="1325"/>
                        </a:lnSpc>
                      </a:pPr>
                      <a:r>
                        <a:rPr sz="1800" dirty="0">
                          <a:solidFill>
                            <a:srgbClr val="706F74"/>
                          </a:solidFill>
                          <a:latin typeface="Arial MT"/>
                          <a:cs typeface="Arial MT"/>
                        </a:rPr>
                        <a:t>…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0" marB="0">
                    <a:lnL w="6350">
                      <a:solidFill>
                        <a:srgbClr val="B8DFEB"/>
                      </a:solidFill>
                      <a:prstDash val="solid"/>
                    </a:lnL>
                    <a:lnR w="6350">
                      <a:solidFill>
                        <a:srgbClr val="B8DFEB"/>
                      </a:solidFill>
                      <a:prstDash val="solid"/>
                    </a:lnR>
                    <a:lnT w="6350">
                      <a:solidFill>
                        <a:srgbClr val="B8DFEB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800" spc="-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ESXi32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T="31115" marB="0">
                    <a:lnL w="6350">
                      <a:solidFill>
                        <a:srgbClr val="B8DFEB"/>
                      </a:solidFill>
                      <a:prstDash val="solid"/>
                    </a:lnL>
                    <a:lnR w="6350">
                      <a:solidFill>
                        <a:srgbClr val="B8DFEB"/>
                      </a:solidFill>
                      <a:prstDash val="solid"/>
                    </a:lnR>
                    <a:lnT w="6350">
                      <a:solidFill>
                        <a:srgbClr val="B8DFEB"/>
                      </a:solidFill>
                      <a:prstDash val="solid"/>
                    </a:lnT>
                    <a:lnB w="6350">
                      <a:solidFill>
                        <a:srgbClr val="B8DFEB"/>
                      </a:solidFill>
                      <a:prstDash val="solid"/>
                    </a:lnB>
                    <a:solidFill>
                      <a:srgbClr val="2576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208" name="object 208"/>
          <p:cNvGrpSpPr/>
          <p:nvPr/>
        </p:nvGrpSpPr>
        <p:grpSpPr>
          <a:xfrm>
            <a:off x="924941" y="3751960"/>
            <a:ext cx="747395" cy="262890"/>
            <a:chOff x="924941" y="3751960"/>
            <a:chExt cx="747395" cy="262890"/>
          </a:xfrm>
        </p:grpSpPr>
        <p:sp>
          <p:nvSpPr>
            <p:cNvPr id="209" name="object 209"/>
            <p:cNvSpPr/>
            <p:nvPr/>
          </p:nvSpPr>
          <p:spPr>
            <a:xfrm>
              <a:off x="929640" y="3794759"/>
              <a:ext cx="739140" cy="216535"/>
            </a:xfrm>
            <a:custGeom>
              <a:avLst/>
              <a:gdLst/>
              <a:ahLst/>
              <a:cxnLst/>
              <a:rect l="l" t="t" r="r" b="b"/>
              <a:pathLst>
                <a:path w="739139" h="216535">
                  <a:moveTo>
                    <a:pt x="739140" y="0"/>
                  </a:moveTo>
                  <a:lnTo>
                    <a:pt x="0" y="0"/>
                  </a:lnTo>
                  <a:lnTo>
                    <a:pt x="0" y="216407"/>
                  </a:lnTo>
                  <a:lnTo>
                    <a:pt x="739140" y="216407"/>
                  </a:lnTo>
                  <a:lnTo>
                    <a:pt x="739140" y="0"/>
                  </a:lnTo>
                  <a:close/>
                </a:path>
              </a:pathLst>
            </a:custGeom>
            <a:solidFill>
              <a:srgbClr val="25768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0" name="object 210"/>
            <p:cNvSpPr/>
            <p:nvPr/>
          </p:nvSpPr>
          <p:spPr>
            <a:xfrm>
              <a:off x="929640" y="3794759"/>
              <a:ext cx="739140" cy="216535"/>
            </a:xfrm>
            <a:custGeom>
              <a:avLst/>
              <a:gdLst/>
              <a:ahLst/>
              <a:cxnLst/>
              <a:rect l="l" t="t" r="r" b="b"/>
              <a:pathLst>
                <a:path w="739139" h="216535">
                  <a:moveTo>
                    <a:pt x="0" y="216407"/>
                  </a:moveTo>
                  <a:lnTo>
                    <a:pt x="739140" y="216407"/>
                  </a:lnTo>
                  <a:lnTo>
                    <a:pt x="739140" y="0"/>
                  </a:lnTo>
                  <a:lnTo>
                    <a:pt x="0" y="0"/>
                  </a:lnTo>
                  <a:lnTo>
                    <a:pt x="0" y="216407"/>
                  </a:lnTo>
                  <a:close/>
                </a:path>
              </a:pathLst>
            </a:custGeom>
            <a:ln w="6095">
              <a:solidFill>
                <a:srgbClr val="B8DF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1" name="object 211"/>
            <p:cNvSpPr/>
            <p:nvPr/>
          </p:nvSpPr>
          <p:spPr>
            <a:xfrm>
              <a:off x="928116" y="3755135"/>
              <a:ext cx="730250" cy="106680"/>
            </a:xfrm>
            <a:custGeom>
              <a:avLst/>
              <a:gdLst/>
              <a:ahLst/>
              <a:cxnLst/>
              <a:rect l="l" t="t" r="r" b="b"/>
              <a:pathLst>
                <a:path w="730250" h="106679">
                  <a:moveTo>
                    <a:pt x="364998" y="0"/>
                  </a:moveTo>
                  <a:lnTo>
                    <a:pt x="291447" y="1083"/>
                  </a:lnTo>
                  <a:lnTo>
                    <a:pt x="222938" y="4191"/>
                  </a:lnTo>
                  <a:lnTo>
                    <a:pt x="160939" y="9108"/>
                  </a:lnTo>
                  <a:lnTo>
                    <a:pt x="106918" y="15621"/>
                  </a:lnTo>
                  <a:lnTo>
                    <a:pt x="62344" y="23514"/>
                  </a:lnTo>
                  <a:lnTo>
                    <a:pt x="7416" y="42588"/>
                  </a:lnTo>
                  <a:lnTo>
                    <a:pt x="0" y="53340"/>
                  </a:lnTo>
                  <a:lnTo>
                    <a:pt x="7416" y="64091"/>
                  </a:lnTo>
                  <a:lnTo>
                    <a:pt x="62344" y="83165"/>
                  </a:lnTo>
                  <a:lnTo>
                    <a:pt x="106918" y="91059"/>
                  </a:lnTo>
                  <a:lnTo>
                    <a:pt x="160939" y="97571"/>
                  </a:lnTo>
                  <a:lnTo>
                    <a:pt x="222938" y="102489"/>
                  </a:lnTo>
                  <a:lnTo>
                    <a:pt x="291447" y="105596"/>
                  </a:lnTo>
                  <a:lnTo>
                    <a:pt x="364998" y="106680"/>
                  </a:lnTo>
                  <a:lnTo>
                    <a:pt x="438548" y="105596"/>
                  </a:lnTo>
                  <a:lnTo>
                    <a:pt x="507057" y="102489"/>
                  </a:lnTo>
                  <a:lnTo>
                    <a:pt x="569056" y="97571"/>
                  </a:lnTo>
                  <a:lnTo>
                    <a:pt x="623077" y="91059"/>
                  </a:lnTo>
                  <a:lnTo>
                    <a:pt x="667651" y="83165"/>
                  </a:lnTo>
                  <a:lnTo>
                    <a:pt x="722579" y="64091"/>
                  </a:lnTo>
                  <a:lnTo>
                    <a:pt x="729996" y="53340"/>
                  </a:lnTo>
                  <a:lnTo>
                    <a:pt x="722579" y="42588"/>
                  </a:lnTo>
                  <a:lnTo>
                    <a:pt x="667651" y="23514"/>
                  </a:lnTo>
                  <a:lnTo>
                    <a:pt x="623077" y="15621"/>
                  </a:lnTo>
                  <a:lnTo>
                    <a:pt x="569056" y="9108"/>
                  </a:lnTo>
                  <a:lnTo>
                    <a:pt x="507057" y="4191"/>
                  </a:lnTo>
                  <a:lnTo>
                    <a:pt x="438548" y="1083"/>
                  </a:lnTo>
                  <a:lnTo>
                    <a:pt x="364998" y="0"/>
                  </a:lnTo>
                  <a:close/>
                </a:path>
              </a:pathLst>
            </a:custGeom>
            <a:solidFill>
              <a:srgbClr val="25768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2" name="object 212"/>
            <p:cNvSpPr/>
            <p:nvPr/>
          </p:nvSpPr>
          <p:spPr>
            <a:xfrm>
              <a:off x="928116" y="3755135"/>
              <a:ext cx="730250" cy="106680"/>
            </a:xfrm>
            <a:custGeom>
              <a:avLst/>
              <a:gdLst/>
              <a:ahLst/>
              <a:cxnLst/>
              <a:rect l="l" t="t" r="r" b="b"/>
              <a:pathLst>
                <a:path w="730250" h="106679">
                  <a:moveTo>
                    <a:pt x="0" y="53340"/>
                  </a:moveTo>
                  <a:lnTo>
                    <a:pt x="62344" y="23514"/>
                  </a:lnTo>
                  <a:lnTo>
                    <a:pt x="106918" y="15621"/>
                  </a:lnTo>
                  <a:lnTo>
                    <a:pt x="160939" y="9108"/>
                  </a:lnTo>
                  <a:lnTo>
                    <a:pt x="222938" y="4191"/>
                  </a:lnTo>
                  <a:lnTo>
                    <a:pt x="291447" y="1083"/>
                  </a:lnTo>
                  <a:lnTo>
                    <a:pt x="364998" y="0"/>
                  </a:lnTo>
                  <a:lnTo>
                    <a:pt x="438548" y="1083"/>
                  </a:lnTo>
                  <a:lnTo>
                    <a:pt x="507057" y="4191"/>
                  </a:lnTo>
                  <a:lnTo>
                    <a:pt x="569056" y="9108"/>
                  </a:lnTo>
                  <a:lnTo>
                    <a:pt x="623077" y="15621"/>
                  </a:lnTo>
                  <a:lnTo>
                    <a:pt x="667651" y="23514"/>
                  </a:lnTo>
                  <a:lnTo>
                    <a:pt x="722579" y="42588"/>
                  </a:lnTo>
                  <a:lnTo>
                    <a:pt x="729996" y="53340"/>
                  </a:lnTo>
                  <a:lnTo>
                    <a:pt x="722579" y="64091"/>
                  </a:lnTo>
                  <a:lnTo>
                    <a:pt x="667651" y="83165"/>
                  </a:lnTo>
                  <a:lnTo>
                    <a:pt x="623077" y="91059"/>
                  </a:lnTo>
                  <a:lnTo>
                    <a:pt x="569056" y="97571"/>
                  </a:lnTo>
                  <a:lnTo>
                    <a:pt x="507057" y="102489"/>
                  </a:lnTo>
                  <a:lnTo>
                    <a:pt x="438548" y="105596"/>
                  </a:lnTo>
                  <a:lnTo>
                    <a:pt x="364998" y="106680"/>
                  </a:lnTo>
                  <a:lnTo>
                    <a:pt x="291447" y="105596"/>
                  </a:lnTo>
                  <a:lnTo>
                    <a:pt x="222938" y="102489"/>
                  </a:lnTo>
                  <a:lnTo>
                    <a:pt x="160939" y="97571"/>
                  </a:lnTo>
                  <a:lnTo>
                    <a:pt x="106918" y="91059"/>
                  </a:lnTo>
                  <a:lnTo>
                    <a:pt x="62344" y="83165"/>
                  </a:lnTo>
                  <a:lnTo>
                    <a:pt x="7416" y="64091"/>
                  </a:lnTo>
                  <a:lnTo>
                    <a:pt x="0" y="53340"/>
                  </a:lnTo>
                  <a:close/>
                </a:path>
              </a:pathLst>
            </a:custGeom>
            <a:ln w="6095">
              <a:solidFill>
                <a:srgbClr val="B8DF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3" name="object 213"/>
          <p:cNvSpPr txBox="1"/>
          <p:nvPr/>
        </p:nvSpPr>
        <p:spPr>
          <a:xfrm>
            <a:off x="1132433" y="3837178"/>
            <a:ext cx="287020" cy="14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10" dirty="0">
                <a:solidFill>
                  <a:srgbClr val="FFFFFF"/>
                </a:solidFill>
                <a:latin typeface="Arial MT"/>
                <a:cs typeface="Arial MT"/>
              </a:rPr>
              <a:t>v</a:t>
            </a:r>
            <a:r>
              <a:rPr sz="800" dirty="0">
                <a:solidFill>
                  <a:srgbClr val="FFFFFF"/>
                </a:solidFill>
                <a:latin typeface="Arial MT"/>
                <a:cs typeface="Arial MT"/>
              </a:rPr>
              <a:t>SAN</a:t>
            </a:r>
            <a:endParaRPr sz="800">
              <a:latin typeface="Arial MT"/>
              <a:cs typeface="Arial MT"/>
            </a:endParaRPr>
          </a:p>
        </p:txBody>
      </p:sp>
      <p:grpSp>
        <p:nvGrpSpPr>
          <p:cNvPr id="214" name="object 214"/>
          <p:cNvGrpSpPr/>
          <p:nvPr/>
        </p:nvGrpSpPr>
        <p:grpSpPr>
          <a:xfrm>
            <a:off x="925068" y="3963923"/>
            <a:ext cx="736600" cy="113030"/>
            <a:chOff x="925068" y="3963923"/>
            <a:chExt cx="736600" cy="113030"/>
          </a:xfrm>
        </p:grpSpPr>
        <p:sp>
          <p:nvSpPr>
            <p:cNvPr id="215" name="object 215"/>
            <p:cNvSpPr/>
            <p:nvPr/>
          </p:nvSpPr>
          <p:spPr>
            <a:xfrm>
              <a:off x="928115" y="3966971"/>
              <a:ext cx="730250" cy="106680"/>
            </a:xfrm>
            <a:custGeom>
              <a:avLst/>
              <a:gdLst/>
              <a:ahLst/>
              <a:cxnLst/>
              <a:rect l="l" t="t" r="r" b="b"/>
              <a:pathLst>
                <a:path w="730250" h="106679">
                  <a:moveTo>
                    <a:pt x="364998" y="0"/>
                  </a:moveTo>
                  <a:lnTo>
                    <a:pt x="291447" y="1083"/>
                  </a:lnTo>
                  <a:lnTo>
                    <a:pt x="222938" y="4190"/>
                  </a:lnTo>
                  <a:lnTo>
                    <a:pt x="160939" y="9108"/>
                  </a:lnTo>
                  <a:lnTo>
                    <a:pt x="106918" y="15620"/>
                  </a:lnTo>
                  <a:lnTo>
                    <a:pt x="62344" y="23514"/>
                  </a:lnTo>
                  <a:lnTo>
                    <a:pt x="7416" y="42588"/>
                  </a:lnTo>
                  <a:lnTo>
                    <a:pt x="0" y="53339"/>
                  </a:lnTo>
                  <a:lnTo>
                    <a:pt x="7416" y="64091"/>
                  </a:lnTo>
                  <a:lnTo>
                    <a:pt x="62344" y="83165"/>
                  </a:lnTo>
                  <a:lnTo>
                    <a:pt x="106918" y="91058"/>
                  </a:lnTo>
                  <a:lnTo>
                    <a:pt x="160939" y="97571"/>
                  </a:lnTo>
                  <a:lnTo>
                    <a:pt x="222938" y="102488"/>
                  </a:lnTo>
                  <a:lnTo>
                    <a:pt x="291447" y="105596"/>
                  </a:lnTo>
                  <a:lnTo>
                    <a:pt x="364998" y="106679"/>
                  </a:lnTo>
                  <a:lnTo>
                    <a:pt x="438548" y="105596"/>
                  </a:lnTo>
                  <a:lnTo>
                    <a:pt x="507057" y="102488"/>
                  </a:lnTo>
                  <a:lnTo>
                    <a:pt x="569056" y="97571"/>
                  </a:lnTo>
                  <a:lnTo>
                    <a:pt x="623077" y="91058"/>
                  </a:lnTo>
                  <a:lnTo>
                    <a:pt x="667651" y="83165"/>
                  </a:lnTo>
                  <a:lnTo>
                    <a:pt x="722579" y="64091"/>
                  </a:lnTo>
                  <a:lnTo>
                    <a:pt x="729996" y="53339"/>
                  </a:lnTo>
                  <a:lnTo>
                    <a:pt x="722579" y="42588"/>
                  </a:lnTo>
                  <a:lnTo>
                    <a:pt x="667651" y="23514"/>
                  </a:lnTo>
                  <a:lnTo>
                    <a:pt x="623077" y="15620"/>
                  </a:lnTo>
                  <a:lnTo>
                    <a:pt x="569056" y="9108"/>
                  </a:lnTo>
                  <a:lnTo>
                    <a:pt x="507057" y="4190"/>
                  </a:lnTo>
                  <a:lnTo>
                    <a:pt x="438548" y="1083"/>
                  </a:lnTo>
                  <a:lnTo>
                    <a:pt x="364998" y="0"/>
                  </a:lnTo>
                  <a:close/>
                </a:path>
              </a:pathLst>
            </a:custGeom>
            <a:solidFill>
              <a:srgbClr val="25768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6" name="object 216"/>
            <p:cNvSpPr/>
            <p:nvPr/>
          </p:nvSpPr>
          <p:spPr>
            <a:xfrm>
              <a:off x="928115" y="3966971"/>
              <a:ext cx="730250" cy="106680"/>
            </a:xfrm>
            <a:custGeom>
              <a:avLst/>
              <a:gdLst/>
              <a:ahLst/>
              <a:cxnLst/>
              <a:rect l="l" t="t" r="r" b="b"/>
              <a:pathLst>
                <a:path w="730250" h="106679">
                  <a:moveTo>
                    <a:pt x="0" y="53339"/>
                  </a:moveTo>
                  <a:lnTo>
                    <a:pt x="62344" y="23514"/>
                  </a:lnTo>
                  <a:lnTo>
                    <a:pt x="106918" y="15620"/>
                  </a:lnTo>
                  <a:lnTo>
                    <a:pt x="160939" y="9108"/>
                  </a:lnTo>
                  <a:lnTo>
                    <a:pt x="222938" y="4190"/>
                  </a:lnTo>
                  <a:lnTo>
                    <a:pt x="291447" y="1083"/>
                  </a:lnTo>
                  <a:lnTo>
                    <a:pt x="364998" y="0"/>
                  </a:lnTo>
                  <a:lnTo>
                    <a:pt x="438548" y="1083"/>
                  </a:lnTo>
                  <a:lnTo>
                    <a:pt x="507057" y="4190"/>
                  </a:lnTo>
                  <a:lnTo>
                    <a:pt x="569056" y="9108"/>
                  </a:lnTo>
                  <a:lnTo>
                    <a:pt x="623077" y="15620"/>
                  </a:lnTo>
                  <a:lnTo>
                    <a:pt x="667651" y="23514"/>
                  </a:lnTo>
                  <a:lnTo>
                    <a:pt x="722579" y="42588"/>
                  </a:lnTo>
                  <a:lnTo>
                    <a:pt x="729996" y="53339"/>
                  </a:lnTo>
                  <a:lnTo>
                    <a:pt x="722579" y="64091"/>
                  </a:lnTo>
                  <a:lnTo>
                    <a:pt x="667651" y="83165"/>
                  </a:lnTo>
                  <a:lnTo>
                    <a:pt x="623077" y="91058"/>
                  </a:lnTo>
                  <a:lnTo>
                    <a:pt x="569056" y="97571"/>
                  </a:lnTo>
                  <a:lnTo>
                    <a:pt x="507057" y="102488"/>
                  </a:lnTo>
                  <a:lnTo>
                    <a:pt x="438548" y="105596"/>
                  </a:lnTo>
                  <a:lnTo>
                    <a:pt x="364998" y="106679"/>
                  </a:lnTo>
                  <a:lnTo>
                    <a:pt x="291447" y="105596"/>
                  </a:lnTo>
                  <a:lnTo>
                    <a:pt x="222938" y="102488"/>
                  </a:lnTo>
                  <a:lnTo>
                    <a:pt x="160939" y="97571"/>
                  </a:lnTo>
                  <a:lnTo>
                    <a:pt x="106918" y="91058"/>
                  </a:lnTo>
                  <a:lnTo>
                    <a:pt x="62344" y="83165"/>
                  </a:lnTo>
                  <a:lnTo>
                    <a:pt x="7416" y="64091"/>
                  </a:lnTo>
                  <a:lnTo>
                    <a:pt x="0" y="53339"/>
                  </a:lnTo>
                  <a:close/>
                </a:path>
              </a:pathLst>
            </a:custGeom>
            <a:ln w="6095">
              <a:solidFill>
                <a:srgbClr val="B8DF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aphicFrame>
        <p:nvGraphicFramePr>
          <p:cNvPr id="217" name="object 217"/>
          <p:cNvGraphicFramePr>
            <a:graphicFrameLocks noGrp="1"/>
          </p:cNvGraphicFramePr>
          <p:nvPr/>
        </p:nvGraphicFramePr>
        <p:xfrm>
          <a:off x="1849374" y="5843016"/>
          <a:ext cx="2005964" cy="35813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822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45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13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78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73735">
                <a:tc gridSpan="4"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80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NSX</a:t>
                      </a:r>
                      <a:r>
                        <a:rPr sz="800" spc="-4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800" spc="-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vSwitch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T="17780" marB="0">
                    <a:lnL w="6350">
                      <a:solidFill>
                        <a:srgbClr val="B8DFEB"/>
                      </a:solidFill>
                      <a:prstDash val="solid"/>
                    </a:lnL>
                    <a:lnR w="6350">
                      <a:solidFill>
                        <a:srgbClr val="B8DFEB"/>
                      </a:solidFill>
                      <a:prstDash val="solid"/>
                    </a:lnR>
                    <a:lnT w="6350">
                      <a:solidFill>
                        <a:srgbClr val="B8DFEB"/>
                      </a:solidFill>
                      <a:prstDash val="solid"/>
                    </a:lnT>
                    <a:solidFill>
                      <a:srgbClr val="25768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4404">
                <a:tc>
                  <a:txBody>
                    <a:bodyPr/>
                    <a:lstStyle/>
                    <a:p>
                      <a:pPr marL="106680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800" spc="-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ESXi01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T="36830" marB="0">
                    <a:lnL w="6350">
                      <a:solidFill>
                        <a:srgbClr val="B8DFEB"/>
                      </a:solidFill>
                      <a:prstDash val="solid"/>
                    </a:lnL>
                    <a:lnR w="6350">
                      <a:solidFill>
                        <a:srgbClr val="B8DFEB"/>
                      </a:solidFill>
                      <a:prstDash val="solid"/>
                    </a:lnR>
                    <a:lnB w="6350">
                      <a:solidFill>
                        <a:srgbClr val="B8DFEB"/>
                      </a:solidFill>
                      <a:prstDash val="solid"/>
                    </a:lnB>
                    <a:solidFill>
                      <a:srgbClr val="25768E"/>
                    </a:solidFill>
                  </a:tcPr>
                </a:tc>
                <a:tc>
                  <a:txBody>
                    <a:bodyPr/>
                    <a:lstStyle/>
                    <a:p>
                      <a:pPr marL="129539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800" spc="-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ESXi02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T="36830" marB="0">
                    <a:lnL w="6350">
                      <a:solidFill>
                        <a:srgbClr val="B8DFEB"/>
                      </a:solidFill>
                      <a:prstDash val="solid"/>
                    </a:lnL>
                    <a:lnR w="6350">
                      <a:solidFill>
                        <a:srgbClr val="B8DFEB"/>
                      </a:solidFill>
                      <a:prstDash val="solid"/>
                    </a:lnR>
                    <a:lnT w="6350">
                      <a:solidFill>
                        <a:srgbClr val="B8DFEB"/>
                      </a:solidFill>
                      <a:prstDash val="solid"/>
                    </a:lnT>
                    <a:lnB w="6350">
                      <a:solidFill>
                        <a:srgbClr val="B8DFEB"/>
                      </a:solidFill>
                      <a:prstDash val="solid"/>
                    </a:lnB>
                    <a:solidFill>
                      <a:srgbClr val="25768E"/>
                    </a:solidFill>
                  </a:tcPr>
                </a:tc>
                <a:tc>
                  <a:txBody>
                    <a:bodyPr/>
                    <a:lstStyle/>
                    <a:p>
                      <a:pPr marL="37465">
                        <a:lnSpc>
                          <a:spcPts val="1330"/>
                        </a:lnSpc>
                      </a:pPr>
                      <a:r>
                        <a:rPr sz="1800" dirty="0">
                          <a:solidFill>
                            <a:srgbClr val="706F74"/>
                          </a:solidFill>
                          <a:latin typeface="Arial MT"/>
                          <a:cs typeface="Arial MT"/>
                        </a:rPr>
                        <a:t>…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0" marB="0">
                    <a:lnL w="6350">
                      <a:solidFill>
                        <a:srgbClr val="B8DFEB"/>
                      </a:solidFill>
                      <a:prstDash val="solid"/>
                    </a:lnL>
                    <a:lnR w="6350">
                      <a:solidFill>
                        <a:srgbClr val="B8DFEB"/>
                      </a:solidFill>
                      <a:prstDash val="solid"/>
                    </a:lnR>
                    <a:lnT w="6350">
                      <a:solidFill>
                        <a:srgbClr val="B8DFEB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800" spc="-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ESXi32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T="31115" marB="0">
                    <a:lnL w="6350">
                      <a:solidFill>
                        <a:srgbClr val="B8DFEB"/>
                      </a:solidFill>
                      <a:prstDash val="solid"/>
                    </a:lnL>
                    <a:lnR w="6350">
                      <a:solidFill>
                        <a:srgbClr val="B8DFEB"/>
                      </a:solidFill>
                      <a:prstDash val="solid"/>
                    </a:lnR>
                    <a:lnT w="6350">
                      <a:solidFill>
                        <a:srgbClr val="B8DFEB"/>
                      </a:solidFill>
                      <a:prstDash val="solid"/>
                    </a:lnT>
                    <a:lnB w="6350">
                      <a:solidFill>
                        <a:srgbClr val="B8DFEB"/>
                      </a:solidFill>
                      <a:prstDash val="solid"/>
                    </a:lnB>
                    <a:solidFill>
                      <a:srgbClr val="2576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218" name="object 218"/>
          <p:cNvGrpSpPr/>
          <p:nvPr/>
        </p:nvGrpSpPr>
        <p:grpSpPr>
          <a:xfrm>
            <a:off x="2465704" y="6246748"/>
            <a:ext cx="748665" cy="262890"/>
            <a:chOff x="2465704" y="6246748"/>
            <a:chExt cx="748665" cy="262890"/>
          </a:xfrm>
        </p:grpSpPr>
        <p:sp>
          <p:nvSpPr>
            <p:cNvPr id="219" name="object 219"/>
            <p:cNvSpPr/>
            <p:nvPr/>
          </p:nvSpPr>
          <p:spPr>
            <a:xfrm>
              <a:off x="2471928" y="6289548"/>
              <a:ext cx="739140" cy="216535"/>
            </a:xfrm>
            <a:custGeom>
              <a:avLst/>
              <a:gdLst/>
              <a:ahLst/>
              <a:cxnLst/>
              <a:rect l="l" t="t" r="r" b="b"/>
              <a:pathLst>
                <a:path w="739139" h="216534">
                  <a:moveTo>
                    <a:pt x="739139" y="0"/>
                  </a:moveTo>
                  <a:lnTo>
                    <a:pt x="0" y="0"/>
                  </a:lnTo>
                  <a:lnTo>
                    <a:pt x="0" y="216407"/>
                  </a:lnTo>
                  <a:lnTo>
                    <a:pt x="739139" y="216407"/>
                  </a:lnTo>
                  <a:lnTo>
                    <a:pt x="739139" y="0"/>
                  </a:lnTo>
                  <a:close/>
                </a:path>
              </a:pathLst>
            </a:custGeom>
            <a:solidFill>
              <a:srgbClr val="25768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0" name="object 220"/>
            <p:cNvSpPr/>
            <p:nvPr/>
          </p:nvSpPr>
          <p:spPr>
            <a:xfrm>
              <a:off x="2471928" y="6289548"/>
              <a:ext cx="739140" cy="216535"/>
            </a:xfrm>
            <a:custGeom>
              <a:avLst/>
              <a:gdLst/>
              <a:ahLst/>
              <a:cxnLst/>
              <a:rect l="l" t="t" r="r" b="b"/>
              <a:pathLst>
                <a:path w="739139" h="216534">
                  <a:moveTo>
                    <a:pt x="0" y="216407"/>
                  </a:moveTo>
                  <a:lnTo>
                    <a:pt x="739139" y="216407"/>
                  </a:lnTo>
                  <a:lnTo>
                    <a:pt x="739139" y="0"/>
                  </a:lnTo>
                  <a:lnTo>
                    <a:pt x="0" y="0"/>
                  </a:lnTo>
                  <a:lnTo>
                    <a:pt x="0" y="216407"/>
                  </a:lnTo>
                  <a:close/>
                </a:path>
              </a:pathLst>
            </a:custGeom>
            <a:ln w="6095">
              <a:solidFill>
                <a:srgbClr val="B8DF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1" name="object 221"/>
            <p:cNvSpPr/>
            <p:nvPr/>
          </p:nvSpPr>
          <p:spPr>
            <a:xfrm>
              <a:off x="2468879" y="6249923"/>
              <a:ext cx="731520" cy="105410"/>
            </a:xfrm>
            <a:custGeom>
              <a:avLst/>
              <a:gdLst/>
              <a:ahLst/>
              <a:cxnLst/>
              <a:rect l="l" t="t" r="r" b="b"/>
              <a:pathLst>
                <a:path w="731519" h="105410">
                  <a:moveTo>
                    <a:pt x="365760" y="0"/>
                  </a:moveTo>
                  <a:lnTo>
                    <a:pt x="292031" y="1066"/>
                  </a:lnTo>
                  <a:lnTo>
                    <a:pt x="223367" y="4125"/>
                  </a:lnTo>
                  <a:lnTo>
                    <a:pt x="161236" y="8967"/>
                  </a:lnTo>
                  <a:lnTo>
                    <a:pt x="107108" y="15382"/>
                  </a:lnTo>
                  <a:lnTo>
                    <a:pt x="62452" y="23161"/>
                  </a:lnTo>
                  <a:lnTo>
                    <a:pt x="7428" y="41968"/>
                  </a:lnTo>
                  <a:lnTo>
                    <a:pt x="0" y="52578"/>
                  </a:lnTo>
                  <a:lnTo>
                    <a:pt x="7428" y="63187"/>
                  </a:lnTo>
                  <a:lnTo>
                    <a:pt x="62452" y="81994"/>
                  </a:lnTo>
                  <a:lnTo>
                    <a:pt x="107108" y="89773"/>
                  </a:lnTo>
                  <a:lnTo>
                    <a:pt x="161236" y="96188"/>
                  </a:lnTo>
                  <a:lnTo>
                    <a:pt x="223367" y="101030"/>
                  </a:lnTo>
                  <a:lnTo>
                    <a:pt x="292031" y="104089"/>
                  </a:lnTo>
                  <a:lnTo>
                    <a:pt x="365760" y="105156"/>
                  </a:lnTo>
                  <a:lnTo>
                    <a:pt x="439488" y="104089"/>
                  </a:lnTo>
                  <a:lnTo>
                    <a:pt x="508152" y="101030"/>
                  </a:lnTo>
                  <a:lnTo>
                    <a:pt x="570283" y="96188"/>
                  </a:lnTo>
                  <a:lnTo>
                    <a:pt x="624411" y="89773"/>
                  </a:lnTo>
                  <a:lnTo>
                    <a:pt x="669067" y="81994"/>
                  </a:lnTo>
                  <a:lnTo>
                    <a:pt x="724091" y="63187"/>
                  </a:lnTo>
                  <a:lnTo>
                    <a:pt x="731520" y="52578"/>
                  </a:lnTo>
                  <a:lnTo>
                    <a:pt x="724091" y="41968"/>
                  </a:lnTo>
                  <a:lnTo>
                    <a:pt x="669067" y="23161"/>
                  </a:lnTo>
                  <a:lnTo>
                    <a:pt x="624411" y="15382"/>
                  </a:lnTo>
                  <a:lnTo>
                    <a:pt x="570283" y="8967"/>
                  </a:lnTo>
                  <a:lnTo>
                    <a:pt x="508152" y="4125"/>
                  </a:lnTo>
                  <a:lnTo>
                    <a:pt x="439488" y="1066"/>
                  </a:lnTo>
                  <a:lnTo>
                    <a:pt x="365760" y="0"/>
                  </a:lnTo>
                  <a:close/>
                </a:path>
              </a:pathLst>
            </a:custGeom>
            <a:solidFill>
              <a:srgbClr val="25768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2" name="object 222"/>
            <p:cNvSpPr/>
            <p:nvPr/>
          </p:nvSpPr>
          <p:spPr>
            <a:xfrm>
              <a:off x="2468879" y="6249923"/>
              <a:ext cx="731520" cy="105410"/>
            </a:xfrm>
            <a:custGeom>
              <a:avLst/>
              <a:gdLst/>
              <a:ahLst/>
              <a:cxnLst/>
              <a:rect l="l" t="t" r="r" b="b"/>
              <a:pathLst>
                <a:path w="731519" h="105410">
                  <a:moveTo>
                    <a:pt x="0" y="52578"/>
                  </a:moveTo>
                  <a:lnTo>
                    <a:pt x="62452" y="23161"/>
                  </a:lnTo>
                  <a:lnTo>
                    <a:pt x="107108" y="15382"/>
                  </a:lnTo>
                  <a:lnTo>
                    <a:pt x="161236" y="8967"/>
                  </a:lnTo>
                  <a:lnTo>
                    <a:pt x="223367" y="4125"/>
                  </a:lnTo>
                  <a:lnTo>
                    <a:pt x="292031" y="1066"/>
                  </a:lnTo>
                  <a:lnTo>
                    <a:pt x="365760" y="0"/>
                  </a:lnTo>
                  <a:lnTo>
                    <a:pt x="439488" y="1066"/>
                  </a:lnTo>
                  <a:lnTo>
                    <a:pt x="508152" y="4125"/>
                  </a:lnTo>
                  <a:lnTo>
                    <a:pt x="570283" y="8967"/>
                  </a:lnTo>
                  <a:lnTo>
                    <a:pt x="624411" y="15382"/>
                  </a:lnTo>
                  <a:lnTo>
                    <a:pt x="669067" y="23161"/>
                  </a:lnTo>
                  <a:lnTo>
                    <a:pt x="724091" y="41968"/>
                  </a:lnTo>
                  <a:lnTo>
                    <a:pt x="731520" y="52578"/>
                  </a:lnTo>
                  <a:lnTo>
                    <a:pt x="724091" y="63187"/>
                  </a:lnTo>
                  <a:lnTo>
                    <a:pt x="669067" y="81994"/>
                  </a:lnTo>
                  <a:lnTo>
                    <a:pt x="624411" y="89773"/>
                  </a:lnTo>
                  <a:lnTo>
                    <a:pt x="570283" y="96188"/>
                  </a:lnTo>
                  <a:lnTo>
                    <a:pt x="508152" y="101030"/>
                  </a:lnTo>
                  <a:lnTo>
                    <a:pt x="439488" y="104089"/>
                  </a:lnTo>
                  <a:lnTo>
                    <a:pt x="365760" y="105156"/>
                  </a:lnTo>
                  <a:lnTo>
                    <a:pt x="292031" y="104089"/>
                  </a:lnTo>
                  <a:lnTo>
                    <a:pt x="223367" y="101030"/>
                  </a:lnTo>
                  <a:lnTo>
                    <a:pt x="161236" y="96188"/>
                  </a:lnTo>
                  <a:lnTo>
                    <a:pt x="107108" y="89773"/>
                  </a:lnTo>
                  <a:lnTo>
                    <a:pt x="62452" y="81994"/>
                  </a:lnTo>
                  <a:lnTo>
                    <a:pt x="7428" y="63187"/>
                  </a:lnTo>
                  <a:lnTo>
                    <a:pt x="0" y="52578"/>
                  </a:lnTo>
                  <a:close/>
                </a:path>
              </a:pathLst>
            </a:custGeom>
            <a:ln w="6095">
              <a:solidFill>
                <a:srgbClr val="B8DF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3" name="object 223"/>
          <p:cNvSpPr txBox="1"/>
          <p:nvPr/>
        </p:nvSpPr>
        <p:spPr>
          <a:xfrm>
            <a:off x="2674366" y="6332321"/>
            <a:ext cx="287020" cy="14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10" dirty="0">
                <a:solidFill>
                  <a:srgbClr val="FFFFFF"/>
                </a:solidFill>
                <a:latin typeface="Arial MT"/>
                <a:cs typeface="Arial MT"/>
              </a:rPr>
              <a:t>v</a:t>
            </a:r>
            <a:r>
              <a:rPr sz="800" dirty="0">
                <a:solidFill>
                  <a:srgbClr val="FFFFFF"/>
                </a:solidFill>
                <a:latin typeface="Arial MT"/>
                <a:cs typeface="Arial MT"/>
              </a:rPr>
              <a:t>SAN</a:t>
            </a:r>
            <a:endParaRPr sz="800">
              <a:latin typeface="Arial MT"/>
              <a:cs typeface="Arial MT"/>
            </a:endParaRPr>
          </a:p>
        </p:txBody>
      </p:sp>
      <p:grpSp>
        <p:nvGrpSpPr>
          <p:cNvPr id="224" name="object 224"/>
          <p:cNvGrpSpPr/>
          <p:nvPr/>
        </p:nvGrpSpPr>
        <p:grpSpPr>
          <a:xfrm>
            <a:off x="2473452" y="6448044"/>
            <a:ext cx="737870" cy="111760"/>
            <a:chOff x="2473452" y="6448044"/>
            <a:chExt cx="737870" cy="111760"/>
          </a:xfrm>
        </p:grpSpPr>
        <p:sp>
          <p:nvSpPr>
            <p:cNvPr id="225" name="object 225"/>
            <p:cNvSpPr/>
            <p:nvPr/>
          </p:nvSpPr>
          <p:spPr>
            <a:xfrm>
              <a:off x="2476500" y="6451091"/>
              <a:ext cx="731520" cy="105410"/>
            </a:xfrm>
            <a:custGeom>
              <a:avLst/>
              <a:gdLst/>
              <a:ahLst/>
              <a:cxnLst/>
              <a:rect l="l" t="t" r="r" b="b"/>
              <a:pathLst>
                <a:path w="731519" h="105409">
                  <a:moveTo>
                    <a:pt x="365760" y="0"/>
                  </a:moveTo>
                  <a:lnTo>
                    <a:pt x="292031" y="1066"/>
                  </a:lnTo>
                  <a:lnTo>
                    <a:pt x="223367" y="4125"/>
                  </a:lnTo>
                  <a:lnTo>
                    <a:pt x="161236" y="8967"/>
                  </a:lnTo>
                  <a:lnTo>
                    <a:pt x="107108" y="15382"/>
                  </a:lnTo>
                  <a:lnTo>
                    <a:pt x="62452" y="23161"/>
                  </a:lnTo>
                  <a:lnTo>
                    <a:pt x="7428" y="41968"/>
                  </a:lnTo>
                  <a:lnTo>
                    <a:pt x="0" y="52577"/>
                  </a:lnTo>
                  <a:lnTo>
                    <a:pt x="7428" y="63187"/>
                  </a:lnTo>
                  <a:lnTo>
                    <a:pt x="62452" y="81994"/>
                  </a:lnTo>
                  <a:lnTo>
                    <a:pt x="107108" y="89773"/>
                  </a:lnTo>
                  <a:lnTo>
                    <a:pt x="161236" y="96188"/>
                  </a:lnTo>
                  <a:lnTo>
                    <a:pt x="223367" y="101030"/>
                  </a:lnTo>
                  <a:lnTo>
                    <a:pt x="292031" y="104089"/>
                  </a:lnTo>
                  <a:lnTo>
                    <a:pt x="365760" y="105155"/>
                  </a:lnTo>
                  <a:lnTo>
                    <a:pt x="439488" y="104089"/>
                  </a:lnTo>
                  <a:lnTo>
                    <a:pt x="508152" y="101030"/>
                  </a:lnTo>
                  <a:lnTo>
                    <a:pt x="570283" y="96188"/>
                  </a:lnTo>
                  <a:lnTo>
                    <a:pt x="624411" y="89773"/>
                  </a:lnTo>
                  <a:lnTo>
                    <a:pt x="669067" y="81994"/>
                  </a:lnTo>
                  <a:lnTo>
                    <a:pt x="724091" y="63187"/>
                  </a:lnTo>
                  <a:lnTo>
                    <a:pt x="731520" y="52577"/>
                  </a:lnTo>
                  <a:lnTo>
                    <a:pt x="724091" y="41968"/>
                  </a:lnTo>
                  <a:lnTo>
                    <a:pt x="669067" y="23161"/>
                  </a:lnTo>
                  <a:lnTo>
                    <a:pt x="624411" y="15382"/>
                  </a:lnTo>
                  <a:lnTo>
                    <a:pt x="570283" y="8967"/>
                  </a:lnTo>
                  <a:lnTo>
                    <a:pt x="508152" y="4125"/>
                  </a:lnTo>
                  <a:lnTo>
                    <a:pt x="439488" y="1066"/>
                  </a:lnTo>
                  <a:lnTo>
                    <a:pt x="365760" y="0"/>
                  </a:lnTo>
                  <a:close/>
                </a:path>
              </a:pathLst>
            </a:custGeom>
            <a:solidFill>
              <a:srgbClr val="25768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6" name="object 226"/>
            <p:cNvSpPr/>
            <p:nvPr/>
          </p:nvSpPr>
          <p:spPr>
            <a:xfrm>
              <a:off x="2476500" y="6451091"/>
              <a:ext cx="731520" cy="105410"/>
            </a:xfrm>
            <a:custGeom>
              <a:avLst/>
              <a:gdLst/>
              <a:ahLst/>
              <a:cxnLst/>
              <a:rect l="l" t="t" r="r" b="b"/>
              <a:pathLst>
                <a:path w="731519" h="105409">
                  <a:moveTo>
                    <a:pt x="0" y="52577"/>
                  </a:moveTo>
                  <a:lnTo>
                    <a:pt x="62452" y="23161"/>
                  </a:lnTo>
                  <a:lnTo>
                    <a:pt x="107108" y="15382"/>
                  </a:lnTo>
                  <a:lnTo>
                    <a:pt x="161236" y="8967"/>
                  </a:lnTo>
                  <a:lnTo>
                    <a:pt x="223367" y="4125"/>
                  </a:lnTo>
                  <a:lnTo>
                    <a:pt x="292031" y="1066"/>
                  </a:lnTo>
                  <a:lnTo>
                    <a:pt x="365760" y="0"/>
                  </a:lnTo>
                  <a:lnTo>
                    <a:pt x="439488" y="1066"/>
                  </a:lnTo>
                  <a:lnTo>
                    <a:pt x="508152" y="4125"/>
                  </a:lnTo>
                  <a:lnTo>
                    <a:pt x="570283" y="8967"/>
                  </a:lnTo>
                  <a:lnTo>
                    <a:pt x="624411" y="15382"/>
                  </a:lnTo>
                  <a:lnTo>
                    <a:pt x="669067" y="23161"/>
                  </a:lnTo>
                  <a:lnTo>
                    <a:pt x="724091" y="41968"/>
                  </a:lnTo>
                  <a:lnTo>
                    <a:pt x="731520" y="52577"/>
                  </a:lnTo>
                  <a:lnTo>
                    <a:pt x="724091" y="63187"/>
                  </a:lnTo>
                  <a:lnTo>
                    <a:pt x="669067" y="81994"/>
                  </a:lnTo>
                  <a:lnTo>
                    <a:pt x="624411" y="89773"/>
                  </a:lnTo>
                  <a:lnTo>
                    <a:pt x="570283" y="96188"/>
                  </a:lnTo>
                  <a:lnTo>
                    <a:pt x="508152" y="101030"/>
                  </a:lnTo>
                  <a:lnTo>
                    <a:pt x="439488" y="104089"/>
                  </a:lnTo>
                  <a:lnTo>
                    <a:pt x="365760" y="105155"/>
                  </a:lnTo>
                  <a:lnTo>
                    <a:pt x="292031" y="104089"/>
                  </a:lnTo>
                  <a:lnTo>
                    <a:pt x="223367" y="101030"/>
                  </a:lnTo>
                  <a:lnTo>
                    <a:pt x="161236" y="96188"/>
                  </a:lnTo>
                  <a:lnTo>
                    <a:pt x="107108" y="89773"/>
                  </a:lnTo>
                  <a:lnTo>
                    <a:pt x="62452" y="81994"/>
                  </a:lnTo>
                  <a:lnTo>
                    <a:pt x="7428" y="63187"/>
                  </a:lnTo>
                  <a:lnTo>
                    <a:pt x="0" y="52577"/>
                  </a:lnTo>
                  <a:close/>
                </a:path>
              </a:pathLst>
            </a:custGeom>
            <a:ln w="6095">
              <a:solidFill>
                <a:srgbClr val="B8DF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7" name="object 227"/>
          <p:cNvSpPr txBox="1"/>
          <p:nvPr/>
        </p:nvSpPr>
        <p:spPr>
          <a:xfrm>
            <a:off x="1826514" y="4287139"/>
            <a:ext cx="180086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i="1" spc="-10" dirty="0">
                <a:solidFill>
                  <a:srgbClr val="706F74"/>
                </a:solidFill>
                <a:latin typeface="Arial"/>
                <a:cs typeface="Arial"/>
              </a:rPr>
              <a:t>Management</a:t>
            </a:r>
            <a:r>
              <a:rPr sz="1000" i="1" spc="-5" dirty="0">
                <a:solidFill>
                  <a:srgbClr val="706F74"/>
                </a:solidFill>
                <a:latin typeface="Arial"/>
                <a:cs typeface="Arial"/>
              </a:rPr>
              <a:t> Workload</a:t>
            </a:r>
            <a:r>
              <a:rPr sz="1000" i="1" spc="-30" dirty="0">
                <a:solidFill>
                  <a:srgbClr val="706F74"/>
                </a:solidFill>
                <a:latin typeface="Arial"/>
                <a:cs typeface="Arial"/>
              </a:rPr>
              <a:t> </a:t>
            </a:r>
            <a:r>
              <a:rPr sz="1000" i="1" spc="-5" dirty="0">
                <a:solidFill>
                  <a:srgbClr val="706F74"/>
                </a:solidFill>
                <a:latin typeface="Arial"/>
                <a:cs typeface="Arial"/>
              </a:rPr>
              <a:t>Domain</a:t>
            </a:r>
            <a:endParaRPr sz="1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679438" y="4471161"/>
            <a:ext cx="4412615" cy="1252220"/>
            <a:chOff x="6679438" y="4471161"/>
            <a:chExt cx="4412615" cy="1252220"/>
          </a:xfrm>
        </p:grpSpPr>
        <p:sp>
          <p:nvSpPr>
            <p:cNvPr id="3" name="object 3"/>
            <p:cNvSpPr/>
            <p:nvPr/>
          </p:nvSpPr>
          <p:spPr>
            <a:xfrm>
              <a:off x="6685788" y="4477511"/>
              <a:ext cx="4399915" cy="1239520"/>
            </a:xfrm>
            <a:custGeom>
              <a:avLst/>
              <a:gdLst/>
              <a:ahLst/>
              <a:cxnLst/>
              <a:rect l="l" t="t" r="r" b="b"/>
              <a:pathLst>
                <a:path w="4399915" h="1239520">
                  <a:moveTo>
                    <a:pt x="4399788" y="0"/>
                  </a:moveTo>
                  <a:lnTo>
                    <a:pt x="0" y="0"/>
                  </a:lnTo>
                  <a:lnTo>
                    <a:pt x="0" y="1239011"/>
                  </a:lnTo>
                  <a:lnTo>
                    <a:pt x="4399788" y="1239011"/>
                  </a:lnTo>
                  <a:lnTo>
                    <a:pt x="4399788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685788" y="4477511"/>
              <a:ext cx="4399915" cy="1239520"/>
            </a:xfrm>
            <a:custGeom>
              <a:avLst/>
              <a:gdLst/>
              <a:ahLst/>
              <a:cxnLst/>
              <a:rect l="l" t="t" r="r" b="b"/>
              <a:pathLst>
                <a:path w="4399915" h="1239520">
                  <a:moveTo>
                    <a:pt x="0" y="1239011"/>
                  </a:moveTo>
                  <a:lnTo>
                    <a:pt x="4399788" y="1239011"/>
                  </a:lnTo>
                  <a:lnTo>
                    <a:pt x="4399788" y="0"/>
                  </a:lnTo>
                  <a:lnTo>
                    <a:pt x="0" y="0"/>
                  </a:lnTo>
                  <a:lnTo>
                    <a:pt x="0" y="1239011"/>
                  </a:lnTo>
                  <a:close/>
                </a:path>
              </a:pathLst>
            </a:custGeom>
            <a:ln w="12192">
              <a:solidFill>
                <a:srgbClr val="2A5D2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10194035" y="4622291"/>
            <a:ext cx="487680" cy="216535"/>
          </a:xfrm>
          <a:prstGeom prst="rect">
            <a:avLst/>
          </a:prstGeom>
          <a:solidFill>
            <a:srgbClr val="B6EBFF"/>
          </a:solidFill>
          <a:ln w="6095">
            <a:solidFill>
              <a:srgbClr val="0094D2"/>
            </a:solidFill>
          </a:ln>
        </p:spPr>
        <p:txBody>
          <a:bodyPr vert="horz" wrap="square" lIns="0" tIns="61594" rIns="0" bIns="0" rtlCol="0">
            <a:spAutoFit/>
          </a:bodyPr>
          <a:lstStyle/>
          <a:p>
            <a:pPr marL="109855">
              <a:lnSpc>
                <a:spcPct val="100000"/>
              </a:lnSpc>
              <a:spcBef>
                <a:spcPts val="484"/>
              </a:spcBef>
            </a:pPr>
            <a:r>
              <a:rPr sz="600" dirty="0">
                <a:solidFill>
                  <a:srgbClr val="FFFFFF"/>
                </a:solidFill>
                <a:latin typeface="Arial MT"/>
                <a:cs typeface="Arial MT"/>
              </a:rPr>
              <a:t>vCenter</a:t>
            </a:r>
            <a:endParaRPr sz="6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516366" y="5467075"/>
            <a:ext cx="155575" cy="857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665"/>
              </a:lnSpc>
            </a:pPr>
            <a:r>
              <a:rPr sz="600" spc="-5" dirty="0">
                <a:solidFill>
                  <a:srgbClr val="FFFFFF"/>
                </a:solidFill>
                <a:latin typeface="Arial MT"/>
                <a:cs typeface="Arial MT"/>
              </a:rPr>
              <a:t>PSC</a:t>
            </a:r>
            <a:endParaRPr sz="60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271509" y="5390388"/>
            <a:ext cx="617220" cy="196850"/>
          </a:xfrm>
          <a:prstGeom prst="rect">
            <a:avLst/>
          </a:prstGeom>
          <a:solidFill>
            <a:srgbClr val="6CB33E"/>
          </a:solidFill>
        </p:spPr>
        <p:txBody>
          <a:bodyPr vert="horz" wrap="square" lIns="0" tIns="34925" rIns="0" bIns="0" rtlCol="0">
            <a:spAutoFit/>
          </a:bodyPr>
          <a:lstStyle/>
          <a:p>
            <a:pPr marR="17145" algn="ctr">
              <a:lnSpc>
                <a:spcPct val="100000"/>
              </a:lnSpc>
              <a:spcBef>
                <a:spcPts val="275"/>
              </a:spcBef>
            </a:pPr>
            <a:r>
              <a:rPr sz="600" spc="-5" dirty="0">
                <a:solidFill>
                  <a:srgbClr val="FFFFFF"/>
                </a:solidFill>
                <a:latin typeface="Arial MT"/>
                <a:cs typeface="Arial MT"/>
              </a:rPr>
              <a:t>PSC</a:t>
            </a:r>
            <a:endParaRPr sz="600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266176" y="5082540"/>
            <a:ext cx="617220" cy="196850"/>
          </a:xfrm>
          <a:prstGeom prst="rect">
            <a:avLst/>
          </a:prstGeom>
          <a:solidFill>
            <a:srgbClr val="6CB33E"/>
          </a:solidFill>
          <a:ln w="3175">
            <a:solidFill>
              <a:srgbClr val="387B2C"/>
            </a:solidFill>
          </a:ln>
        </p:spPr>
        <p:txBody>
          <a:bodyPr vert="horz" wrap="square" lIns="0" tIns="52069" rIns="0" bIns="0" rtlCol="0">
            <a:spAutoFit/>
          </a:bodyPr>
          <a:lstStyle/>
          <a:p>
            <a:pPr marL="175895">
              <a:lnSpc>
                <a:spcPct val="100000"/>
              </a:lnSpc>
              <a:spcBef>
                <a:spcPts val="409"/>
              </a:spcBef>
            </a:pPr>
            <a:r>
              <a:rPr sz="600" dirty="0">
                <a:solidFill>
                  <a:srgbClr val="FFFFFF"/>
                </a:solidFill>
                <a:latin typeface="Arial MT"/>
                <a:cs typeface="Arial MT"/>
              </a:rPr>
              <a:t>vCenter</a:t>
            </a:r>
            <a:endParaRPr sz="600">
              <a:latin typeface="Arial MT"/>
              <a:cs typeface="Arial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134856" y="5091684"/>
            <a:ext cx="617220" cy="196850"/>
          </a:xfrm>
          <a:prstGeom prst="rect">
            <a:avLst/>
          </a:prstGeom>
          <a:solidFill>
            <a:srgbClr val="6CB33E"/>
          </a:solidFill>
          <a:ln w="3175">
            <a:solidFill>
              <a:srgbClr val="387B2C"/>
            </a:solidFill>
          </a:ln>
        </p:spPr>
        <p:txBody>
          <a:bodyPr vert="horz" wrap="square" lIns="0" tIns="5715" rIns="0" bIns="0" rtlCol="0">
            <a:spAutoFit/>
          </a:bodyPr>
          <a:lstStyle/>
          <a:p>
            <a:pPr marL="2540" algn="ctr">
              <a:lnSpc>
                <a:spcPct val="100000"/>
              </a:lnSpc>
              <a:spcBef>
                <a:spcPts val="45"/>
              </a:spcBef>
            </a:pPr>
            <a:r>
              <a:rPr sz="600" spc="-5" dirty="0">
                <a:solidFill>
                  <a:srgbClr val="FFFFFF"/>
                </a:solidFill>
                <a:latin typeface="Arial MT"/>
                <a:cs typeface="Arial MT"/>
              </a:rPr>
              <a:t>NSX</a:t>
            </a:r>
            <a:endParaRPr sz="600">
              <a:latin typeface="Arial MT"/>
              <a:cs typeface="Arial MT"/>
            </a:endParaRPr>
          </a:p>
          <a:p>
            <a:pPr marL="635" algn="ctr">
              <a:lnSpc>
                <a:spcPct val="100000"/>
              </a:lnSpc>
            </a:pPr>
            <a:r>
              <a:rPr sz="600" spc="-5" dirty="0">
                <a:solidFill>
                  <a:srgbClr val="FFFFFF"/>
                </a:solidFill>
                <a:latin typeface="Arial MT"/>
                <a:cs typeface="Arial MT"/>
              </a:rPr>
              <a:t>Manager</a:t>
            </a:r>
            <a:endParaRPr sz="600">
              <a:latin typeface="Arial MT"/>
              <a:cs typeface="Arial M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426452" y="5097779"/>
            <a:ext cx="617220" cy="196850"/>
          </a:xfrm>
          <a:prstGeom prst="rect">
            <a:avLst/>
          </a:prstGeom>
          <a:solidFill>
            <a:srgbClr val="6CB33E"/>
          </a:solidFill>
          <a:ln w="3175">
            <a:solidFill>
              <a:srgbClr val="387B2C"/>
            </a:solidFill>
          </a:ln>
        </p:spPr>
        <p:txBody>
          <a:bodyPr vert="horz" wrap="square" lIns="0" tIns="6350" rIns="0" bIns="0" rtlCol="0">
            <a:spAutoFit/>
          </a:bodyPr>
          <a:lstStyle/>
          <a:p>
            <a:pPr marL="100965">
              <a:lnSpc>
                <a:spcPct val="100000"/>
              </a:lnSpc>
              <a:spcBef>
                <a:spcPts val="50"/>
              </a:spcBef>
            </a:pPr>
            <a:r>
              <a:rPr sz="600" spc="-5" dirty="0">
                <a:solidFill>
                  <a:srgbClr val="FFFFFF"/>
                </a:solidFill>
                <a:latin typeface="Arial MT"/>
                <a:cs typeface="Arial MT"/>
              </a:rPr>
              <a:t>SDDC</a:t>
            </a:r>
            <a:r>
              <a:rPr sz="6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 MT"/>
                <a:cs typeface="Arial MT"/>
              </a:rPr>
              <a:t>MGR</a:t>
            </a:r>
            <a:endParaRPr sz="600">
              <a:latin typeface="Arial MT"/>
              <a:cs typeface="Arial MT"/>
            </a:endParaRPr>
          </a:p>
          <a:p>
            <a:pPr marL="140970">
              <a:lnSpc>
                <a:spcPct val="100000"/>
              </a:lnSpc>
            </a:pPr>
            <a:r>
              <a:rPr sz="600" dirty="0">
                <a:solidFill>
                  <a:srgbClr val="FFFFFF"/>
                </a:solidFill>
                <a:latin typeface="Arial MT"/>
                <a:cs typeface="Arial MT"/>
              </a:rPr>
              <a:t>Controller</a:t>
            </a:r>
            <a:endParaRPr sz="600">
              <a:latin typeface="Arial MT"/>
              <a:cs typeface="Arial M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411211" y="5407152"/>
            <a:ext cx="619125" cy="196850"/>
          </a:xfrm>
          <a:prstGeom prst="rect">
            <a:avLst/>
          </a:prstGeom>
          <a:solidFill>
            <a:srgbClr val="6CB33E"/>
          </a:solidFill>
          <a:ln w="3175">
            <a:solidFill>
              <a:srgbClr val="387B2C"/>
            </a:solidFill>
          </a:ln>
        </p:spPr>
        <p:txBody>
          <a:bodyPr vert="horz" wrap="square" lIns="0" tIns="6350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50"/>
              </a:spcBef>
            </a:pPr>
            <a:r>
              <a:rPr sz="600" spc="-5" dirty="0">
                <a:solidFill>
                  <a:srgbClr val="FFFFFF"/>
                </a:solidFill>
                <a:latin typeface="Arial MT"/>
                <a:cs typeface="Arial MT"/>
              </a:rPr>
              <a:t>SDDC</a:t>
            </a:r>
            <a:r>
              <a:rPr sz="6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 MT"/>
                <a:cs typeface="Arial MT"/>
              </a:rPr>
              <a:t>MGR</a:t>
            </a:r>
            <a:endParaRPr sz="600">
              <a:latin typeface="Arial MT"/>
              <a:cs typeface="Arial MT"/>
            </a:endParaRPr>
          </a:p>
          <a:p>
            <a:pPr algn="ctr">
              <a:lnSpc>
                <a:spcPct val="100000"/>
              </a:lnSpc>
            </a:pPr>
            <a:r>
              <a:rPr sz="600" dirty="0">
                <a:solidFill>
                  <a:srgbClr val="FFFFFF"/>
                </a:solidFill>
                <a:latin typeface="Arial MT"/>
                <a:cs typeface="Arial MT"/>
              </a:rPr>
              <a:t>Utility</a:t>
            </a:r>
            <a:endParaRPr sz="600">
              <a:latin typeface="Arial MT"/>
              <a:cs typeface="Arial MT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9204896" y="5423852"/>
            <a:ext cx="620395" cy="200025"/>
            <a:chOff x="9204896" y="5423852"/>
            <a:chExt cx="620395" cy="200025"/>
          </a:xfrm>
        </p:grpSpPr>
        <p:sp>
          <p:nvSpPr>
            <p:cNvPr id="13" name="object 13"/>
            <p:cNvSpPr/>
            <p:nvPr/>
          </p:nvSpPr>
          <p:spPr>
            <a:xfrm>
              <a:off x="9206483" y="5425440"/>
              <a:ext cx="617220" cy="196850"/>
            </a:xfrm>
            <a:custGeom>
              <a:avLst/>
              <a:gdLst/>
              <a:ahLst/>
              <a:cxnLst/>
              <a:rect l="l" t="t" r="r" b="b"/>
              <a:pathLst>
                <a:path w="617220" h="196850">
                  <a:moveTo>
                    <a:pt x="617220" y="0"/>
                  </a:moveTo>
                  <a:lnTo>
                    <a:pt x="0" y="0"/>
                  </a:lnTo>
                  <a:lnTo>
                    <a:pt x="0" y="196595"/>
                  </a:lnTo>
                  <a:lnTo>
                    <a:pt x="617220" y="196595"/>
                  </a:lnTo>
                  <a:lnTo>
                    <a:pt x="617220" y="0"/>
                  </a:lnTo>
                  <a:close/>
                </a:path>
              </a:pathLst>
            </a:custGeom>
            <a:solidFill>
              <a:srgbClr val="6CB33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9206483" y="5425440"/>
              <a:ext cx="617220" cy="196850"/>
            </a:xfrm>
            <a:custGeom>
              <a:avLst/>
              <a:gdLst/>
              <a:ahLst/>
              <a:cxnLst/>
              <a:rect l="l" t="t" r="r" b="b"/>
              <a:pathLst>
                <a:path w="617220" h="196850">
                  <a:moveTo>
                    <a:pt x="0" y="196595"/>
                  </a:moveTo>
                  <a:lnTo>
                    <a:pt x="617220" y="196595"/>
                  </a:lnTo>
                  <a:lnTo>
                    <a:pt x="617220" y="0"/>
                  </a:lnTo>
                  <a:lnTo>
                    <a:pt x="0" y="0"/>
                  </a:lnTo>
                  <a:lnTo>
                    <a:pt x="0" y="196595"/>
                  </a:lnTo>
                  <a:close/>
                </a:path>
              </a:pathLst>
            </a:custGeom>
            <a:ln w="3175">
              <a:solidFill>
                <a:srgbClr val="387B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9366757" y="5484474"/>
            <a:ext cx="297180" cy="857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665"/>
              </a:lnSpc>
            </a:pPr>
            <a:r>
              <a:rPr sz="600" spc="-5" dirty="0">
                <a:solidFill>
                  <a:srgbClr val="FFFFFF"/>
                </a:solidFill>
                <a:latin typeface="Arial MT"/>
                <a:cs typeface="Arial MT"/>
              </a:rPr>
              <a:t>N</a:t>
            </a:r>
            <a:r>
              <a:rPr sz="600" spc="-10" dirty="0">
                <a:solidFill>
                  <a:srgbClr val="FFFFFF"/>
                </a:solidFill>
                <a:latin typeface="Arial MT"/>
                <a:cs typeface="Arial MT"/>
              </a:rPr>
              <a:t>S</a:t>
            </a:r>
            <a:r>
              <a:rPr sz="600" dirty="0">
                <a:solidFill>
                  <a:srgbClr val="FFFFFF"/>
                </a:solidFill>
                <a:latin typeface="Arial MT"/>
                <a:cs typeface="Arial MT"/>
              </a:rPr>
              <a:t>X</a:t>
            </a:r>
            <a:r>
              <a:rPr sz="6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600" dirty="0">
                <a:solidFill>
                  <a:srgbClr val="FFFFFF"/>
                </a:solidFill>
                <a:latin typeface="Arial MT"/>
                <a:cs typeface="Arial MT"/>
              </a:rPr>
              <a:t>Ctr</a:t>
            </a:r>
            <a:r>
              <a:rPr sz="600" spc="-5" dirty="0">
                <a:solidFill>
                  <a:srgbClr val="FFFFFF"/>
                </a:solidFill>
                <a:latin typeface="Arial MT"/>
                <a:cs typeface="Arial MT"/>
              </a:rPr>
              <a:t>l</a:t>
            </a:r>
            <a:endParaRPr sz="600">
              <a:latin typeface="Arial MT"/>
              <a:cs typeface="Arial MT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9166859" y="5393435"/>
            <a:ext cx="617220" cy="196850"/>
          </a:xfrm>
          <a:custGeom>
            <a:avLst/>
            <a:gdLst/>
            <a:ahLst/>
            <a:cxnLst/>
            <a:rect l="l" t="t" r="r" b="b"/>
            <a:pathLst>
              <a:path w="617220" h="196850">
                <a:moveTo>
                  <a:pt x="0" y="196595"/>
                </a:moveTo>
                <a:lnTo>
                  <a:pt x="617220" y="196595"/>
                </a:lnTo>
                <a:lnTo>
                  <a:pt x="617220" y="0"/>
                </a:lnTo>
                <a:lnTo>
                  <a:pt x="0" y="0"/>
                </a:lnTo>
                <a:lnTo>
                  <a:pt x="0" y="196595"/>
                </a:lnTo>
                <a:close/>
              </a:path>
            </a:pathLst>
          </a:custGeom>
          <a:ln w="3175">
            <a:solidFill>
              <a:srgbClr val="387B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9327515" y="5452469"/>
            <a:ext cx="297180" cy="857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665"/>
              </a:lnSpc>
            </a:pPr>
            <a:r>
              <a:rPr sz="600" spc="-5" dirty="0">
                <a:solidFill>
                  <a:srgbClr val="FFFFFF"/>
                </a:solidFill>
                <a:latin typeface="Arial MT"/>
                <a:cs typeface="Arial MT"/>
              </a:rPr>
              <a:t>N</a:t>
            </a:r>
            <a:r>
              <a:rPr sz="600" spc="-10" dirty="0">
                <a:solidFill>
                  <a:srgbClr val="FFFFFF"/>
                </a:solidFill>
                <a:latin typeface="Arial MT"/>
                <a:cs typeface="Arial MT"/>
              </a:rPr>
              <a:t>S</a:t>
            </a:r>
            <a:r>
              <a:rPr sz="600" dirty="0">
                <a:solidFill>
                  <a:srgbClr val="FFFFFF"/>
                </a:solidFill>
                <a:latin typeface="Arial MT"/>
                <a:cs typeface="Arial MT"/>
              </a:rPr>
              <a:t>X</a:t>
            </a:r>
            <a:r>
              <a:rPr sz="6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600" dirty="0">
                <a:solidFill>
                  <a:srgbClr val="FFFFFF"/>
                </a:solidFill>
                <a:latin typeface="Arial MT"/>
                <a:cs typeface="Arial MT"/>
              </a:rPr>
              <a:t>Ctr</a:t>
            </a:r>
            <a:r>
              <a:rPr sz="600" spc="-5" dirty="0">
                <a:solidFill>
                  <a:srgbClr val="FFFFFF"/>
                </a:solidFill>
                <a:latin typeface="Arial MT"/>
                <a:cs typeface="Arial MT"/>
              </a:rPr>
              <a:t>l</a:t>
            </a:r>
            <a:endParaRPr sz="600">
              <a:latin typeface="Arial MT"/>
              <a:cs typeface="Arial MT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9127172" y="5358320"/>
            <a:ext cx="620395" cy="200025"/>
            <a:chOff x="9127172" y="5358320"/>
            <a:chExt cx="620395" cy="200025"/>
          </a:xfrm>
        </p:grpSpPr>
        <p:sp>
          <p:nvSpPr>
            <p:cNvPr id="19" name="object 19"/>
            <p:cNvSpPr/>
            <p:nvPr/>
          </p:nvSpPr>
          <p:spPr>
            <a:xfrm>
              <a:off x="9128759" y="5359908"/>
              <a:ext cx="617220" cy="196850"/>
            </a:xfrm>
            <a:custGeom>
              <a:avLst/>
              <a:gdLst/>
              <a:ahLst/>
              <a:cxnLst/>
              <a:rect l="l" t="t" r="r" b="b"/>
              <a:pathLst>
                <a:path w="617220" h="196850">
                  <a:moveTo>
                    <a:pt x="617220" y="0"/>
                  </a:moveTo>
                  <a:lnTo>
                    <a:pt x="0" y="0"/>
                  </a:lnTo>
                  <a:lnTo>
                    <a:pt x="0" y="196595"/>
                  </a:lnTo>
                  <a:lnTo>
                    <a:pt x="617220" y="196595"/>
                  </a:lnTo>
                  <a:lnTo>
                    <a:pt x="617220" y="0"/>
                  </a:lnTo>
                  <a:close/>
                </a:path>
              </a:pathLst>
            </a:custGeom>
            <a:solidFill>
              <a:srgbClr val="6CB33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9128759" y="5359908"/>
              <a:ext cx="617220" cy="196850"/>
            </a:xfrm>
            <a:custGeom>
              <a:avLst/>
              <a:gdLst/>
              <a:ahLst/>
              <a:cxnLst/>
              <a:rect l="l" t="t" r="r" b="b"/>
              <a:pathLst>
                <a:path w="617220" h="196850">
                  <a:moveTo>
                    <a:pt x="0" y="196595"/>
                  </a:moveTo>
                  <a:lnTo>
                    <a:pt x="617220" y="196595"/>
                  </a:lnTo>
                  <a:lnTo>
                    <a:pt x="617220" y="0"/>
                  </a:lnTo>
                  <a:lnTo>
                    <a:pt x="0" y="0"/>
                  </a:lnTo>
                  <a:lnTo>
                    <a:pt x="0" y="196595"/>
                  </a:lnTo>
                  <a:close/>
                </a:path>
              </a:pathLst>
            </a:custGeom>
            <a:ln w="3175">
              <a:solidFill>
                <a:srgbClr val="387B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9208007" y="5402579"/>
            <a:ext cx="555625" cy="177165"/>
          </a:xfrm>
          <a:prstGeom prst="rect">
            <a:avLst/>
          </a:prstGeom>
          <a:solidFill>
            <a:srgbClr val="6CB33E"/>
          </a:solidFill>
        </p:spPr>
        <p:txBody>
          <a:bodyPr vert="horz" wrap="square" lIns="0" tIns="8890" rIns="0" bIns="0" rtlCol="0">
            <a:spAutoFit/>
          </a:bodyPr>
          <a:lstStyle/>
          <a:p>
            <a:pPr marL="80010">
              <a:lnSpc>
                <a:spcPct val="100000"/>
              </a:lnSpc>
              <a:spcBef>
                <a:spcPts val="70"/>
              </a:spcBef>
            </a:pPr>
            <a:r>
              <a:rPr sz="600" spc="-5" dirty="0">
                <a:solidFill>
                  <a:srgbClr val="FFFFFF"/>
                </a:solidFill>
                <a:latin typeface="Arial MT"/>
                <a:cs typeface="Arial MT"/>
              </a:rPr>
              <a:t>N</a:t>
            </a:r>
            <a:r>
              <a:rPr sz="600" spc="-10" dirty="0">
                <a:solidFill>
                  <a:srgbClr val="FFFFFF"/>
                </a:solidFill>
                <a:latin typeface="Arial MT"/>
                <a:cs typeface="Arial MT"/>
              </a:rPr>
              <a:t>S</a:t>
            </a:r>
            <a:r>
              <a:rPr sz="600" dirty="0">
                <a:solidFill>
                  <a:srgbClr val="FFFFFF"/>
                </a:solidFill>
                <a:latin typeface="Arial MT"/>
                <a:cs typeface="Arial MT"/>
              </a:rPr>
              <a:t>X</a:t>
            </a:r>
            <a:r>
              <a:rPr sz="6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600" dirty="0">
                <a:solidFill>
                  <a:srgbClr val="FFFFFF"/>
                </a:solidFill>
                <a:latin typeface="Arial MT"/>
                <a:cs typeface="Arial MT"/>
              </a:rPr>
              <a:t>Ctr</a:t>
            </a:r>
            <a:r>
              <a:rPr sz="600" spc="-5" dirty="0">
                <a:solidFill>
                  <a:srgbClr val="FFFFFF"/>
                </a:solidFill>
                <a:latin typeface="Arial MT"/>
                <a:cs typeface="Arial MT"/>
              </a:rPr>
              <a:t>l</a:t>
            </a:r>
            <a:endParaRPr sz="600">
              <a:latin typeface="Arial MT"/>
              <a:cs typeface="Arial MT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7496492" y="4757864"/>
            <a:ext cx="620395" cy="200025"/>
            <a:chOff x="7496492" y="4757864"/>
            <a:chExt cx="620395" cy="200025"/>
          </a:xfrm>
        </p:grpSpPr>
        <p:sp>
          <p:nvSpPr>
            <p:cNvPr id="23" name="object 23"/>
            <p:cNvSpPr/>
            <p:nvPr/>
          </p:nvSpPr>
          <p:spPr>
            <a:xfrm>
              <a:off x="7498080" y="4759452"/>
              <a:ext cx="617220" cy="196850"/>
            </a:xfrm>
            <a:custGeom>
              <a:avLst/>
              <a:gdLst/>
              <a:ahLst/>
              <a:cxnLst/>
              <a:rect l="l" t="t" r="r" b="b"/>
              <a:pathLst>
                <a:path w="617220" h="196850">
                  <a:moveTo>
                    <a:pt x="617220" y="0"/>
                  </a:moveTo>
                  <a:lnTo>
                    <a:pt x="0" y="0"/>
                  </a:lnTo>
                  <a:lnTo>
                    <a:pt x="0" y="196595"/>
                  </a:lnTo>
                  <a:lnTo>
                    <a:pt x="617220" y="196595"/>
                  </a:lnTo>
                  <a:lnTo>
                    <a:pt x="617220" y="0"/>
                  </a:lnTo>
                  <a:close/>
                </a:path>
              </a:pathLst>
            </a:custGeom>
            <a:solidFill>
              <a:srgbClr val="6CB33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7498080" y="4759452"/>
              <a:ext cx="617220" cy="196850"/>
            </a:xfrm>
            <a:custGeom>
              <a:avLst/>
              <a:gdLst/>
              <a:ahLst/>
              <a:cxnLst/>
              <a:rect l="l" t="t" r="r" b="b"/>
              <a:pathLst>
                <a:path w="617220" h="196850">
                  <a:moveTo>
                    <a:pt x="0" y="196595"/>
                  </a:moveTo>
                  <a:lnTo>
                    <a:pt x="617220" y="196595"/>
                  </a:lnTo>
                  <a:lnTo>
                    <a:pt x="617220" y="0"/>
                  </a:lnTo>
                  <a:lnTo>
                    <a:pt x="0" y="0"/>
                  </a:lnTo>
                  <a:lnTo>
                    <a:pt x="0" y="196595"/>
                  </a:lnTo>
                  <a:close/>
                </a:path>
              </a:pathLst>
            </a:custGeom>
            <a:ln w="3175">
              <a:solidFill>
                <a:srgbClr val="387B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7658100" y="4818486"/>
            <a:ext cx="297180" cy="857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665"/>
              </a:lnSpc>
            </a:pPr>
            <a:r>
              <a:rPr sz="600" spc="-5" dirty="0">
                <a:solidFill>
                  <a:srgbClr val="FFFFFF"/>
                </a:solidFill>
                <a:latin typeface="Arial MT"/>
                <a:cs typeface="Arial MT"/>
              </a:rPr>
              <a:t>N</a:t>
            </a:r>
            <a:r>
              <a:rPr sz="600" spc="-10" dirty="0">
                <a:solidFill>
                  <a:srgbClr val="FFFFFF"/>
                </a:solidFill>
                <a:latin typeface="Arial MT"/>
                <a:cs typeface="Arial MT"/>
              </a:rPr>
              <a:t>S</a:t>
            </a:r>
            <a:r>
              <a:rPr sz="600" dirty="0">
                <a:solidFill>
                  <a:srgbClr val="FFFFFF"/>
                </a:solidFill>
                <a:latin typeface="Arial MT"/>
                <a:cs typeface="Arial MT"/>
              </a:rPr>
              <a:t>X</a:t>
            </a:r>
            <a:r>
              <a:rPr sz="6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600" dirty="0">
                <a:solidFill>
                  <a:srgbClr val="FFFFFF"/>
                </a:solidFill>
                <a:latin typeface="Arial MT"/>
                <a:cs typeface="Arial MT"/>
              </a:rPr>
              <a:t>Ctr</a:t>
            </a:r>
            <a:r>
              <a:rPr sz="600" spc="-5" dirty="0">
                <a:solidFill>
                  <a:srgbClr val="FFFFFF"/>
                </a:solidFill>
                <a:latin typeface="Arial MT"/>
                <a:cs typeface="Arial MT"/>
              </a:rPr>
              <a:t>l</a:t>
            </a:r>
            <a:endParaRPr sz="600">
              <a:latin typeface="Arial MT"/>
              <a:cs typeface="Arial MT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7456868" y="4725860"/>
            <a:ext cx="620395" cy="200025"/>
            <a:chOff x="7456868" y="4725860"/>
            <a:chExt cx="620395" cy="200025"/>
          </a:xfrm>
        </p:grpSpPr>
        <p:sp>
          <p:nvSpPr>
            <p:cNvPr id="27" name="object 27"/>
            <p:cNvSpPr/>
            <p:nvPr/>
          </p:nvSpPr>
          <p:spPr>
            <a:xfrm>
              <a:off x="7458456" y="4727447"/>
              <a:ext cx="617220" cy="196850"/>
            </a:xfrm>
            <a:custGeom>
              <a:avLst/>
              <a:gdLst/>
              <a:ahLst/>
              <a:cxnLst/>
              <a:rect l="l" t="t" r="r" b="b"/>
              <a:pathLst>
                <a:path w="617220" h="196850">
                  <a:moveTo>
                    <a:pt x="617220" y="0"/>
                  </a:moveTo>
                  <a:lnTo>
                    <a:pt x="0" y="0"/>
                  </a:lnTo>
                  <a:lnTo>
                    <a:pt x="0" y="196595"/>
                  </a:lnTo>
                  <a:lnTo>
                    <a:pt x="617220" y="196595"/>
                  </a:lnTo>
                  <a:lnTo>
                    <a:pt x="617220" y="0"/>
                  </a:lnTo>
                  <a:close/>
                </a:path>
              </a:pathLst>
            </a:custGeom>
            <a:solidFill>
              <a:srgbClr val="6CB33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7458456" y="4727447"/>
              <a:ext cx="617220" cy="196850"/>
            </a:xfrm>
            <a:custGeom>
              <a:avLst/>
              <a:gdLst/>
              <a:ahLst/>
              <a:cxnLst/>
              <a:rect l="l" t="t" r="r" b="b"/>
              <a:pathLst>
                <a:path w="617220" h="196850">
                  <a:moveTo>
                    <a:pt x="0" y="196595"/>
                  </a:moveTo>
                  <a:lnTo>
                    <a:pt x="617220" y="196595"/>
                  </a:lnTo>
                  <a:lnTo>
                    <a:pt x="617220" y="0"/>
                  </a:lnTo>
                  <a:lnTo>
                    <a:pt x="0" y="0"/>
                  </a:lnTo>
                  <a:lnTo>
                    <a:pt x="0" y="196595"/>
                  </a:lnTo>
                  <a:close/>
                </a:path>
              </a:pathLst>
            </a:custGeom>
            <a:ln w="3175">
              <a:solidFill>
                <a:srgbClr val="387B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7619110" y="4786228"/>
            <a:ext cx="297180" cy="857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665"/>
              </a:lnSpc>
            </a:pPr>
            <a:r>
              <a:rPr sz="600" spc="-5" dirty="0">
                <a:solidFill>
                  <a:srgbClr val="FFFFFF"/>
                </a:solidFill>
                <a:latin typeface="Arial MT"/>
                <a:cs typeface="Arial MT"/>
              </a:rPr>
              <a:t>N</a:t>
            </a:r>
            <a:r>
              <a:rPr sz="600" spc="-10" dirty="0">
                <a:solidFill>
                  <a:srgbClr val="FFFFFF"/>
                </a:solidFill>
                <a:latin typeface="Arial MT"/>
                <a:cs typeface="Arial MT"/>
              </a:rPr>
              <a:t>S</a:t>
            </a:r>
            <a:r>
              <a:rPr sz="600" dirty="0">
                <a:solidFill>
                  <a:srgbClr val="FFFFFF"/>
                </a:solidFill>
                <a:latin typeface="Arial MT"/>
                <a:cs typeface="Arial MT"/>
              </a:rPr>
              <a:t>X</a:t>
            </a:r>
            <a:r>
              <a:rPr sz="6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600" dirty="0">
                <a:solidFill>
                  <a:srgbClr val="FFFFFF"/>
                </a:solidFill>
                <a:latin typeface="Arial MT"/>
                <a:cs typeface="Arial MT"/>
              </a:rPr>
              <a:t>Ctr</a:t>
            </a:r>
            <a:r>
              <a:rPr sz="600" spc="-5" dirty="0">
                <a:solidFill>
                  <a:srgbClr val="FFFFFF"/>
                </a:solidFill>
                <a:latin typeface="Arial MT"/>
                <a:cs typeface="Arial MT"/>
              </a:rPr>
              <a:t>l</a:t>
            </a:r>
            <a:endParaRPr sz="600">
              <a:latin typeface="Arial MT"/>
              <a:cs typeface="Arial MT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7418768" y="4692332"/>
            <a:ext cx="620395" cy="200025"/>
            <a:chOff x="7418768" y="4692332"/>
            <a:chExt cx="620395" cy="200025"/>
          </a:xfrm>
        </p:grpSpPr>
        <p:sp>
          <p:nvSpPr>
            <p:cNvPr id="31" name="object 31"/>
            <p:cNvSpPr/>
            <p:nvPr/>
          </p:nvSpPr>
          <p:spPr>
            <a:xfrm>
              <a:off x="7420356" y="4693920"/>
              <a:ext cx="617220" cy="196850"/>
            </a:xfrm>
            <a:custGeom>
              <a:avLst/>
              <a:gdLst/>
              <a:ahLst/>
              <a:cxnLst/>
              <a:rect l="l" t="t" r="r" b="b"/>
              <a:pathLst>
                <a:path w="617220" h="196850">
                  <a:moveTo>
                    <a:pt x="617220" y="0"/>
                  </a:moveTo>
                  <a:lnTo>
                    <a:pt x="0" y="0"/>
                  </a:lnTo>
                  <a:lnTo>
                    <a:pt x="0" y="196595"/>
                  </a:lnTo>
                  <a:lnTo>
                    <a:pt x="617220" y="196595"/>
                  </a:lnTo>
                  <a:lnTo>
                    <a:pt x="617220" y="0"/>
                  </a:lnTo>
                  <a:close/>
                </a:path>
              </a:pathLst>
            </a:custGeom>
            <a:solidFill>
              <a:srgbClr val="6CB33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7420356" y="4693920"/>
              <a:ext cx="617220" cy="196850"/>
            </a:xfrm>
            <a:custGeom>
              <a:avLst/>
              <a:gdLst/>
              <a:ahLst/>
              <a:cxnLst/>
              <a:rect l="l" t="t" r="r" b="b"/>
              <a:pathLst>
                <a:path w="617220" h="196850">
                  <a:moveTo>
                    <a:pt x="0" y="196595"/>
                  </a:moveTo>
                  <a:lnTo>
                    <a:pt x="617220" y="196595"/>
                  </a:lnTo>
                  <a:lnTo>
                    <a:pt x="617220" y="0"/>
                  </a:lnTo>
                  <a:lnTo>
                    <a:pt x="0" y="0"/>
                  </a:lnTo>
                  <a:lnTo>
                    <a:pt x="0" y="196595"/>
                  </a:lnTo>
                  <a:close/>
                </a:path>
              </a:pathLst>
            </a:custGeom>
            <a:ln w="3175">
              <a:solidFill>
                <a:srgbClr val="387B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7499604" y="4687061"/>
            <a:ext cx="55562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0005" marR="131445" indent="40640">
              <a:lnSpc>
                <a:spcPct val="100000"/>
              </a:lnSpc>
              <a:spcBef>
                <a:spcPts val="100"/>
              </a:spcBef>
            </a:pPr>
            <a:r>
              <a:rPr sz="600" dirty="0">
                <a:solidFill>
                  <a:srgbClr val="FFFFFF"/>
                </a:solidFill>
                <a:latin typeface="Arial MT"/>
                <a:cs typeface="Arial MT"/>
              </a:rPr>
              <a:t>vRealize </a:t>
            </a:r>
            <a:r>
              <a:rPr sz="6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 MT"/>
                <a:cs typeface="Arial MT"/>
              </a:rPr>
              <a:t>Log</a:t>
            </a:r>
            <a:r>
              <a:rPr sz="600" dirty="0">
                <a:solidFill>
                  <a:srgbClr val="FFFFFF"/>
                </a:solidFill>
                <a:latin typeface="Arial MT"/>
                <a:cs typeface="Arial MT"/>
              </a:rPr>
              <a:t> I</a:t>
            </a:r>
            <a:r>
              <a:rPr sz="600" spc="-5" dirty="0">
                <a:solidFill>
                  <a:srgbClr val="FFFFFF"/>
                </a:solidFill>
                <a:latin typeface="Arial MT"/>
                <a:cs typeface="Arial MT"/>
              </a:rPr>
              <a:t>ns</a:t>
            </a:r>
            <a:r>
              <a:rPr sz="600" spc="10" dirty="0">
                <a:solidFill>
                  <a:srgbClr val="FFFFFF"/>
                </a:solidFill>
                <a:latin typeface="Arial MT"/>
                <a:cs typeface="Arial MT"/>
              </a:rPr>
              <a:t>i</a:t>
            </a:r>
            <a:r>
              <a:rPr sz="600" spc="-5" dirty="0">
                <a:solidFill>
                  <a:srgbClr val="FFFFFF"/>
                </a:solidFill>
                <a:latin typeface="Arial MT"/>
                <a:cs typeface="Arial MT"/>
              </a:rPr>
              <a:t>gh</a:t>
            </a:r>
            <a:r>
              <a:rPr sz="600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endParaRPr sz="600">
              <a:latin typeface="Arial MT"/>
              <a:cs typeface="Arial MT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6810756" y="4645152"/>
            <a:ext cx="494030" cy="256540"/>
          </a:xfrm>
          <a:prstGeom prst="rect">
            <a:avLst/>
          </a:prstGeom>
          <a:solidFill>
            <a:srgbClr val="D1ECCD"/>
          </a:solidFill>
          <a:ln w="6095">
            <a:solidFill>
              <a:srgbClr val="6CB33E"/>
            </a:solidFill>
          </a:ln>
        </p:spPr>
        <p:txBody>
          <a:bodyPr vert="horz" wrap="square" lIns="0" tIns="12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"/>
              </a:spcBef>
            </a:pPr>
            <a:endParaRPr sz="550">
              <a:latin typeface="Times New Roman"/>
              <a:cs typeface="Times New Roman"/>
            </a:endParaRPr>
          </a:p>
          <a:p>
            <a:pPr marL="113030">
              <a:lnSpc>
                <a:spcPct val="100000"/>
              </a:lnSpc>
            </a:pPr>
            <a:r>
              <a:rPr sz="600" dirty="0">
                <a:solidFill>
                  <a:srgbClr val="FFFFFF"/>
                </a:solidFill>
                <a:latin typeface="Arial MT"/>
                <a:cs typeface="Arial MT"/>
              </a:rPr>
              <a:t>vCenter</a:t>
            </a:r>
            <a:endParaRPr sz="600">
              <a:latin typeface="Arial MT"/>
              <a:cs typeface="Arial MT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6804659" y="4949952"/>
            <a:ext cx="500380" cy="239395"/>
          </a:xfrm>
          <a:prstGeom prst="rect">
            <a:avLst/>
          </a:prstGeom>
          <a:solidFill>
            <a:srgbClr val="D1ECCD"/>
          </a:solidFill>
          <a:ln w="6095">
            <a:solidFill>
              <a:srgbClr val="6CB33E"/>
            </a:solidFill>
          </a:ln>
        </p:spPr>
        <p:txBody>
          <a:bodyPr vert="horz" wrap="square" lIns="0" tIns="27305" rIns="0" bIns="0" rtlCol="0">
            <a:spAutoFit/>
          </a:bodyPr>
          <a:lstStyle/>
          <a:p>
            <a:pPr marL="1905" algn="ctr">
              <a:lnSpc>
                <a:spcPct val="100000"/>
              </a:lnSpc>
              <a:spcBef>
                <a:spcPts val="215"/>
              </a:spcBef>
            </a:pPr>
            <a:r>
              <a:rPr sz="600" spc="-5" dirty="0">
                <a:solidFill>
                  <a:srgbClr val="FFFFFF"/>
                </a:solidFill>
                <a:latin typeface="Arial MT"/>
                <a:cs typeface="Arial MT"/>
              </a:rPr>
              <a:t>NSX</a:t>
            </a:r>
            <a:endParaRPr sz="600">
              <a:latin typeface="Arial MT"/>
              <a:cs typeface="Arial MT"/>
            </a:endParaRPr>
          </a:p>
          <a:p>
            <a:pPr algn="ctr">
              <a:lnSpc>
                <a:spcPct val="100000"/>
              </a:lnSpc>
            </a:pPr>
            <a:r>
              <a:rPr sz="600" spc="-5" dirty="0">
                <a:solidFill>
                  <a:srgbClr val="FFFFFF"/>
                </a:solidFill>
                <a:latin typeface="Arial MT"/>
                <a:cs typeface="Arial MT"/>
              </a:rPr>
              <a:t>Manager</a:t>
            </a:r>
            <a:endParaRPr sz="600">
              <a:latin typeface="Arial MT"/>
              <a:cs typeface="Arial MT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8314880" y="4765484"/>
            <a:ext cx="620395" cy="200025"/>
            <a:chOff x="8314880" y="4765484"/>
            <a:chExt cx="620395" cy="200025"/>
          </a:xfrm>
        </p:grpSpPr>
        <p:sp>
          <p:nvSpPr>
            <p:cNvPr id="37" name="object 37"/>
            <p:cNvSpPr/>
            <p:nvPr/>
          </p:nvSpPr>
          <p:spPr>
            <a:xfrm>
              <a:off x="8316468" y="4767071"/>
              <a:ext cx="617220" cy="196850"/>
            </a:xfrm>
            <a:custGeom>
              <a:avLst/>
              <a:gdLst/>
              <a:ahLst/>
              <a:cxnLst/>
              <a:rect l="l" t="t" r="r" b="b"/>
              <a:pathLst>
                <a:path w="617220" h="196850">
                  <a:moveTo>
                    <a:pt x="617220" y="0"/>
                  </a:moveTo>
                  <a:lnTo>
                    <a:pt x="0" y="0"/>
                  </a:lnTo>
                  <a:lnTo>
                    <a:pt x="0" y="196595"/>
                  </a:lnTo>
                  <a:lnTo>
                    <a:pt x="617220" y="196595"/>
                  </a:lnTo>
                  <a:lnTo>
                    <a:pt x="617220" y="0"/>
                  </a:lnTo>
                  <a:close/>
                </a:path>
              </a:pathLst>
            </a:custGeom>
            <a:solidFill>
              <a:srgbClr val="22C4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8316468" y="4767071"/>
              <a:ext cx="617220" cy="196850"/>
            </a:xfrm>
            <a:custGeom>
              <a:avLst/>
              <a:gdLst/>
              <a:ahLst/>
              <a:cxnLst/>
              <a:rect l="l" t="t" r="r" b="b"/>
              <a:pathLst>
                <a:path w="617220" h="196850">
                  <a:moveTo>
                    <a:pt x="0" y="196595"/>
                  </a:moveTo>
                  <a:lnTo>
                    <a:pt x="617220" y="196595"/>
                  </a:lnTo>
                  <a:lnTo>
                    <a:pt x="617220" y="0"/>
                  </a:lnTo>
                  <a:lnTo>
                    <a:pt x="0" y="0"/>
                  </a:lnTo>
                  <a:lnTo>
                    <a:pt x="0" y="196595"/>
                  </a:lnTo>
                  <a:close/>
                </a:path>
              </a:pathLst>
            </a:custGeom>
            <a:ln w="3175">
              <a:solidFill>
                <a:srgbClr val="387B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9" name="object 39"/>
          <p:cNvSpPr txBox="1"/>
          <p:nvPr/>
        </p:nvSpPr>
        <p:spPr>
          <a:xfrm>
            <a:off x="8476233" y="4826360"/>
            <a:ext cx="297180" cy="857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665"/>
              </a:lnSpc>
            </a:pPr>
            <a:r>
              <a:rPr sz="600" spc="-5" dirty="0">
                <a:solidFill>
                  <a:srgbClr val="FFFFFF"/>
                </a:solidFill>
                <a:latin typeface="Arial MT"/>
                <a:cs typeface="Arial MT"/>
              </a:rPr>
              <a:t>N</a:t>
            </a:r>
            <a:r>
              <a:rPr sz="600" spc="-10" dirty="0">
                <a:solidFill>
                  <a:srgbClr val="FFFFFF"/>
                </a:solidFill>
                <a:latin typeface="Arial MT"/>
                <a:cs typeface="Arial MT"/>
              </a:rPr>
              <a:t>S</a:t>
            </a:r>
            <a:r>
              <a:rPr sz="600" dirty="0">
                <a:solidFill>
                  <a:srgbClr val="FFFFFF"/>
                </a:solidFill>
                <a:latin typeface="Arial MT"/>
                <a:cs typeface="Arial MT"/>
              </a:rPr>
              <a:t>X</a:t>
            </a:r>
            <a:r>
              <a:rPr sz="6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600" dirty="0">
                <a:solidFill>
                  <a:srgbClr val="FFFFFF"/>
                </a:solidFill>
                <a:latin typeface="Arial MT"/>
                <a:cs typeface="Arial MT"/>
              </a:rPr>
              <a:t>Ctr</a:t>
            </a:r>
            <a:r>
              <a:rPr sz="600" spc="-5" dirty="0">
                <a:solidFill>
                  <a:srgbClr val="FFFFFF"/>
                </a:solidFill>
                <a:latin typeface="Arial MT"/>
                <a:cs typeface="Arial MT"/>
              </a:rPr>
              <a:t>l</a:t>
            </a:r>
            <a:endParaRPr sz="600">
              <a:latin typeface="Arial MT"/>
              <a:cs typeface="Arial MT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8276843" y="4735067"/>
            <a:ext cx="617220" cy="196850"/>
          </a:xfrm>
          <a:custGeom>
            <a:avLst/>
            <a:gdLst/>
            <a:ahLst/>
            <a:cxnLst/>
            <a:rect l="l" t="t" r="r" b="b"/>
            <a:pathLst>
              <a:path w="617220" h="196850">
                <a:moveTo>
                  <a:pt x="617220" y="0"/>
                </a:moveTo>
                <a:lnTo>
                  <a:pt x="0" y="0"/>
                </a:lnTo>
                <a:lnTo>
                  <a:pt x="0" y="196595"/>
                </a:lnTo>
                <a:lnTo>
                  <a:pt x="617220" y="196595"/>
                </a:lnTo>
                <a:lnTo>
                  <a:pt x="617220" y="0"/>
                </a:lnTo>
                <a:close/>
              </a:path>
            </a:pathLst>
          </a:custGeom>
          <a:solidFill>
            <a:srgbClr val="22C4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8436864" y="4794356"/>
            <a:ext cx="297180" cy="857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665"/>
              </a:lnSpc>
            </a:pPr>
            <a:r>
              <a:rPr sz="600" spc="-5" dirty="0">
                <a:solidFill>
                  <a:srgbClr val="FFFFFF"/>
                </a:solidFill>
                <a:latin typeface="Arial MT"/>
                <a:cs typeface="Arial MT"/>
              </a:rPr>
              <a:t>N</a:t>
            </a:r>
            <a:r>
              <a:rPr sz="600" spc="-10" dirty="0">
                <a:solidFill>
                  <a:srgbClr val="FFFFFF"/>
                </a:solidFill>
                <a:latin typeface="Arial MT"/>
                <a:cs typeface="Arial MT"/>
              </a:rPr>
              <a:t>S</a:t>
            </a:r>
            <a:r>
              <a:rPr sz="600" dirty="0">
                <a:solidFill>
                  <a:srgbClr val="FFFFFF"/>
                </a:solidFill>
                <a:latin typeface="Arial MT"/>
                <a:cs typeface="Arial MT"/>
              </a:rPr>
              <a:t>X</a:t>
            </a:r>
            <a:r>
              <a:rPr sz="6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600" dirty="0">
                <a:solidFill>
                  <a:srgbClr val="FFFFFF"/>
                </a:solidFill>
                <a:latin typeface="Arial MT"/>
                <a:cs typeface="Arial MT"/>
              </a:rPr>
              <a:t>Ctr</a:t>
            </a:r>
            <a:r>
              <a:rPr sz="600" spc="-5" dirty="0">
                <a:solidFill>
                  <a:srgbClr val="FFFFFF"/>
                </a:solidFill>
                <a:latin typeface="Arial MT"/>
                <a:cs typeface="Arial MT"/>
              </a:rPr>
              <a:t>l</a:t>
            </a:r>
            <a:endParaRPr sz="600">
              <a:latin typeface="Arial MT"/>
              <a:cs typeface="Arial MT"/>
            </a:endParaRPr>
          </a:p>
        </p:txBody>
      </p:sp>
      <p:grpSp>
        <p:nvGrpSpPr>
          <p:cNvPr id="42" name="object 42"/>
          <p:cNvGrpSpPr/>
          <p:nvPr/>
        </p:nvGrpSpPr>
        <p:grpSpPr>
          <a:xfrm>
            <a:off x="8235632" y="4699952"/>
            <a:ext cx="620395" cy="200025"/>
            <a:chOff x="8235632" y="4699952"/>
            <a:chExt cx="620395" cy="200025"/>
          </a:xfrm>
        </p:grpSpPr>
        <p:sp>
          <p:nvSpPr>
            <p:cNvPr id="43" name="object 43"/>
            <p:cNvSpPr/>
            <p:nvPr/>
          </p:nvSpPr>
          <p:spPr>
            <a:xfrm>
              <a:off x="8237219" y="4701540"/>
              <a:ext cx="617220" cy="196850"/>
            </a:xfrm>
            <a:custGeom>
              <a:avLst/>
              <a:gdLst/>
              <a:ahLst/>
              <a:cxnLst/>
              <a:rect l="l" t="t" r="r" b="b"/>
              <a:pathLst>
                <a:path w="617220" h="196850">
                  <a:moveTo>
                    <a:pt x="617220" y="0"/>
                  </a:moveTo>
                  <a:lnTo>
                    <a:pt x="0" y="0"/>
                  </a:lnTo>
                  <a:lnTo>
                    <a:pt x="0" y="196595"/>
                  </a:lnTo>
                  <a:lnTo>
                    <a:pt x="617220" y="196595"/>
                  </a:lnTo>
                  <a:lnTo>
                    <a:pt x="617220" y="0"/>
                  </a:lnTo>
                  <a:close/>
                </a:path>
              </a:pathLst>
            </a:custGeom>
            <a:solidFill>
              <a:srgbClr val="22C4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8237219" y="4701540"/>
              <a:ext cx="617220" cy="196850"/>
            </a:xfrm>
            <a:custGeom>
              <a:avLst/>
              <a:gdLst/>
              <a:ahLst/>
              <a:cxnLst/>
              <a:rect l="l" t="t" r="r" b="b"/>
              <a:pathLst>
                <a:path w="617220" h="196850">
                  <a:moveTo>
                    <a:pt x="0" y="196595"/>
                  </a:moveTo>
                  <a:lnTo>
                    <a:pt x="617220" y="196595"/>
                  </a:lnTo>
                  <a:lnTo>
                    <a:pt x="617220" y="0"/>
                  </a:lnTo>
                  <a:lnTo>
                    <a:pt x="0" y="0"/>
                  </a:lnTo>
                  <a:lnTo>
                    <a:pt x="0" y="196595"/>
                  </a:lnTo>
                  <a:close/>
                </a:path>
              </a:pathLst>
            </a:custGeom>
            <a:ln w="3175">
              <a:solidFill>
                <a:srgbClr val="387B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5" name="object 45"/>
          <p:cNvSpPr txBox="1"/>
          <p:nvPr/>
        </p:nvSpPr>
        <p:spPr>
          <a:xfrm>
            <a:off x="8296656" y="4742688"/>
            <a:ext cx="577850" cy="196850"/>
          </a:xfrm>
          <a:prstGeom prst="rect">
            <a:avLst/>
          </a:prstGeom>
          <a:ln w="3175">
            <a:solidFill>
              <a:srgbClr val="387B2C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02235">
              <a:lnSpc>
                <a:spcPts val="445"/>
              </a:lnSpc>
            </a:pPr>
            <a:r>
              <a:rPr sz="600" dirty="0">
                <a:solidFill>
                  <a:srgbClr val="FFFFFF"/>
                </a:solidFill>
                <a:latin typeface="Arial MT"/>
                <a:cs typeface="Arial MT"/>
              </a:rPr>
              <a:t>vRealize</a:t>
            </a:r>
            <a:endParaRPr sz="600">
              <a:latin typeface="Arial MT"/>
              <a:cs typeface="Arial MT"/>
            </a:endParaRPr>
          </a:p>
          <a:p>
            <a:pPr marL="60960">
              <a:lnSpc>
                <a:spcPct val="100000"/>
              </a:lnSpc>
            </a:pPr>
            <a:r>
              <a:rPr sz="600" dirty="0">
                <a:solidFill>
                  <a:srgbClr val="FFFFFF"/>
                </a:solidFill>
                <a:latin typeface="Arial MT"/>
                <a:cs typeface="Arial MT"/>
              </a:rPr>
              <a:t>Operations</a:t>
            </a:r>
            <a:endParaRPr sz="600">
              <a:latin typeface="Arial MT"/>
              <a:cs typeface="Arial MT"/>
            </a:endParaRPr>
          </a:p>
        </p:txBody>
      </p:sp>
      <p:grpSp>
        <p:nvGrpSpPr>
          <p:cNvPr id="46" name="object 46"/>
          <p:cNvGrpSpPr/>
          <p:nvPr/>
        </p:nvGrpSpPr>
        <p:grpSpPr>
          <a:xfrm>
            <a:off x="9169844" y="4765484"/>
            <a:ext cx="620395" cy="200025"/>
            <a:chOff x="9169844" y="4765484"/>
            <a:chExt cx="620395" cy="200025"/>
          </a:xfrm>
        </p:grpSpPr>
        <p:sp>
          <p:nvSpPr>
            <p:cNvPr id="47" name="object 47"/>
            <p:cNvSpPr/>
            <p:nvPr/>
          </p:nvSpPr>
          <p:spPr>
            <a:xfrm>
              <a:off x="9171431" y="4767071"/>
              <a:ext cx="617220" cy="196850"/>
            </a:xfrm>
            <a:custGeom>
              <a:avLst/>
              <a:gdLst/>
              <a:ahLst/>
              <a:cxnLst/>
              <a:rect l="l" t="t" r="r" b="b"/>
              <a:pathLst>
                <a:path w="617220" h="196850">
                  <a:moveTo>
                    <a:pt x="617220" y="0"/>
                  </a:moveTo>
                  <a:lnTo>
                    <a:pt x="0" y="0"/>
                  </a:lnTo>
                  <a:lnTo>
                    <a:pt x="0" y="196595"/>
                  </a:lnTo>
                  <a:lnTo>
                    <a:pt x="617220" y="196595"/>
                  </a:lnTo>
                  <a:lnTo>
                    <a:pt x="617220" y="0"/>
                  </a:lnTo>
                  <a:close/>
                </a:path>
              </a:pathLst>
            </a:custGeom>
            <a:solidFill>
              <a:srgbClr val="22C4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9171431" y="4767071"/>
              <a:ext cx="617220" cy="196850"/>
            </a:xfrm>
            <a:custGeom>
              <a:avLst/>
              <a:gdLst/>
              <a:ahLst/>
              <a:cxnLst/>
              <a:rect l="l" t="t" r="r" b="b"/>
              <a:pathLst>
                <a:path w="617220" h="196850">
                  <a:moveTo>
                    <a:pt x="0" y="196595"/>
                  </a:moveTo>
                  <a:lnTo>
                    <a:pt x="617220" y="196595"/>
                  </a:lnTo>
                  <a:lnTo>
                    <a:pt x="617220" y="0"/>
                  </a:lnTo>
                  <a:lnTo>
                    <a:pt x="0" y="0"/>
                  </a:lnTo>
                  <a:lnTo>
                    <a:pt x="0" y="196595"/>
                  </a:lnTo>
                  <a:close/>
                </a:path>
              </a:pathLst>
            </a:custGeom>
            <a:ln w="3175">
              <a:solidFill>
                <a:srgbClr val="387B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9" name="object 49"/>
          <p:cNvSpPr txBox="1"/>
          <p:nvPr/>
        </p:nvSpPr>
        <p:spPr>
          <a:xfrm>
            <a:off x="9331706" y="4826360"/>
            <a:ext cx="297180" cy="857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665"/>
              </a:lnSpc>
            </a:pPr>
            <a:r>
              <a:rPr sz="600" spc="-5" dirty="0">
                <a:solidFill>
                  <a:srgbClr val="FFFFFF"/>
                </a:solidFill>
                <a:latin typeface="Arial MT"/>
                <a:cs typeface="Arial MT"/>
              </a:rPr>
              <a:t>N</a:t>
            </a:r>
            <a:r>
              <a:rPr sz="600" spc="-10" dirty="0">
                <a:solidFill>
                  <a:srgbClr val="FFFFFF"/>
                </a:solidFill>
                <a:latin typeface="Arial MT"/>
                <a:cs typeface="Arial MT"/>
              </a:rPr>
              <a:t>S</a:t>
            </a:r>
            <a:r>
              <a:rPr sz="600" dirty="0">
                <a:solidFill>
                  <a:srgbClr val="FFFFFF"/>
                </a:solidFill>
                <a:latin typeface="Arial MT"/>
                <a:cs typeface="Arial MT"/>
              </a:rPr>
              <a:t>X</a:t>
            </a:r>
            <a:r>
              <a:rPr sz="6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600" dirty="0">
                <a:solidFill>
                  <a:srgbClr val="FFFFFF"/>
                </a:solidFill>
                <a:latin typeface="Arial MT"/>
                <a:cs typeface="Arial MT"/>
              </a:rPr>
              <a:t>Ctr</a:t>
            </a:r>
            <a:r>
              <a:rPr sz="600" spc="-5" dirty="0">
                <a:solidFill>
                  <a:srgbClr val="FFFFFF"/>
                </a:solidFill>
                <a:latin typeface="Arial MT"/>
                <a:cs typeface="Arial MT"/>
              </a:rPr>
              <a:t>l</a:t>
            </a:r>
            <a:endParaRPr sz="600">
              <a:latin typeface="Arial MT"/>
              <a:cs typeface="Arial MT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9133331" y="4735067"/>
            <a:ext cx="617220" cy="196850"/>
          </a:xfrm>
          <a:custGeom>
            <a:avLst/>
            <a:gdLst/>
            <a:ahLst/>
            <a:cxnLst/>
            <a:rect l="l" t="t" r="r" b="b"/>
            <a:pathLst>
              <a:path w="617220" h="196850">
                <a:moveTo>
                  <a:pt x="617220" y="0"/>
                </a:moveTo>
                <a:lnTo>
                  <a:pt x="0" y="0"/>
                </a:lnTo>
                <a:lnTo>
                  <a:pt x="0" y="196595"/>
                </a:lnTo>
                <a:lnTo>
                  <a:pt x="617220" y="196595"/>
                </a:lnTo>
                <a:lnTo>
                  <a:pt x="617220" y="0"/>
                </a:lnTo>
                <a:close/>
              </a:path>
            </a:pathLst>
          </a:custGeom>
          <a:solidFill>
            <a:srgbClr val="22C4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 txBox="1"/>
          <p:nvPr/>
        </p:nvSpPr>
        <p:spPr>
          <a:xfrm>
            <a:off x="9292717" y="4794356"/>
            <a:ext cx="297180" cy="857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665"/>
              </a:lnSpc>
            </a:pPr>
            <a:r>
              <a:rPr sz="600" spc="-5" dirty="0">
                <a:solidFill>
                  <a:srgbClr val="FFFFFF"/>
                </a:solidFill>
                <a:latin typeface="Arial MT"/>
                <a:cs typeface="Arial MT"/>
              </a:rPr>
              <a:t>N</a:t>
            </a:r>
            <a:r>
              <a:rPr sz="600" spc="-10" dirty="0">
                <a:solidFill>
                  <a:srgbClr val="FFFFFF"/>
                </a:solidFill>
                <a:latin typeface="Arial MT"/>
                <a:cs typeface="Arial MT"/>
              </a:rPr>
              <a:t>S</a:t>
            </a:r>
            <a:r>
              <a:rPr sz="600" dirty="0">
                <a:solidFill>
                  <a:srgbClr val="FFFFFF"/>
                </a:solidFill>
                <a:latin typeface="Arial MT"/>
                <a:cs typeface="Arial MT"/>
              </a:rPr>
              <a:t>X</a:t>
            </a:r>
            <a:r>
              <a:rPr sz="6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600" dirty="0">
                <a:solidFill>
                  <a:srgbClr val="FFFFFF"/>
                </a:solidFill>
                <a:latin typeface="Arial MT"/>
                <a:cs typeface="Arial MT"/>
              </a:rPr>
              <a:t>Ctr</a:t>
            </a:r>
            <a:r>
              <a:rPr sz="600" spc="-5" dirty="0">
                <a:solidFill>
                  <a:srgbClr val="FFFFFF"/>
                </a:solidFill>
                <a:latin typeface="Arial MT"/>
                <a:cs typeface="Arial MT"/>
              </a:rPr>
              <a:t>l</a:t>
            </a:r>
            <a:endParaRPr sz="600">
              <a:latin typeface="Arial MT"/>
              <a:cs typeface="Arial MT"/>
            </a:endParaRPr>
          </a:p>
        </p:txBody>
      </p:sp>
      <p:grpSp>
        <p:nvGrpSpPr>
          <p:cNvPr id="52" name="object 52"/>
          <p:cNvGrpSpPr/>
          <p:nvPr/>
        </p:nvGrpSpPr>
        <p:grpSpPr>
          <a:xfrm>
            <a:off x="9092120" y="4699952"/>
            <a:ext cx="620395" cy="200025"/>
            <a:chOff x="9092120" y="4699952"/>
            <a:chExt cx="620395" cy="200025"/>
          </a:xfrm>
        </p:grpSpPr>
        <p:sp>
          <p:nvSpPr>
            <p:cNvPr id="53" name="object 53"/>
            <p:cNvSpPr/>
            <p:nvPr/>
          </p:nvSpPr>
          <p:spPr>
            <a:xfrm>
              <a:off x="9093707" y="4701540"/>
              <a:ext cx="617220" cy="196850"/>
            </a:xfrm>
            <a:custGeom>
              <a:avLst/>
              <a:gdLst/>
              <a:ahLst/>
              <a:cxnLst/>
              <a:rect l="l" t="t" r="r" b="b"/>
              <a:pathLst>
                <a:path w="617220" h="196850">
                  <a:moveTo>
                    <a:pt x="617220" y="0"/>
                  </a:moveTo>
                  <a:lnTo>
                    <a:pt x="0" y="0"/>
                  </a:lnTo>
                  <a:lnTo>
                    <a:pt x="0" y="196595"/>
                  </a:lnTo>
                  <a:lnTo>
                    <a:pt x="617220" y="196595"/>
                  </a:lnTo>
                  <a:lnTo>
                    <a:pt x="617220" y="0"/>
                  </a:lnTo>
                  <a:close/>
                </a:path>
              </a:pathLst>
            </a:custGeom>
            <a:solidFill>
              <a:srgbClr val="22C4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9093707" y="4701540"/>
              <a:ext cx="617220" cy="196850"/>
            </a:xfrm>
            <a:custGeom>
              <a:avLst/>
              <a:gdLst/>
              <a:ahLst/>
              <a:cxnLst/>
              <a:rect l="l" t="t" r="r" b="b"/>
              <a:pathLst>
                <a:path w="617220" h="196850">
                  <a:moveTo>
                    <a:pt x="0" y="196595"/>
                  </a:moveTo>
                  <a:lnTo>
                    <a:pt x="617220" y="196595"/>
                  </a:lnTo>
                  <a:lnTo>
                    <a:pt x="617220" y="0"/>
                  </a:lnTo>
                  <a:lnTo>
                    <a:pt x="0" y="0"/>
                  </a:lnTo>
                  <a:lnTo>
                    <a:pt x="0" y="196595"/>
                  </a:lnTo>
                  <a:close/>
                </a:path>
              </a:pathLst>
            </a:custGeom>
            <a:ln w="3175">
              <a:solidFill>
                <a:srgbClr val="387B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5" name="object 55"/>
          <p:cNvSpPr txBox="1"/>
          <p:nvPr/>
        </p:nvSpPr>
        <p:spPr>
          <a:xfrm>
            <a:off x="9171431" y="4742688"/>
            <a:ext cx="559435" cy="196850"/>
          </a:xfrm>
          <a:prstGeom prst="rect">
            <a:avLst/>
          </a:prstGeom>
          <a:ln w="3175">
            <a:solidFill>
              <a:srgbClr val="387B2C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83185">
              <a:lnSpc>
                <a:spcPts val="445"/>
              </a:lnSpc>
            </a:pPr>
            <a:r>
              <a:rPr sz="600" dirty="0">
                <a:solidFill>
                  <a:srgbClr val="FFFFFF"/>
                </a:solidFill>
                <a:latin typeface="Arial MT"/>
                <a:cs typeface="Arial MT"/>
              </a:rPr>
              <a:t>vRealize</a:t>
            </a:r>
            <a:endParaRPr sz="600">
              <a:latin typeface="Arial MT"/>
              <a:cs typeface="Arial MT"/>
            </a:endParaRPr>
          </a:p>
          <a:p>
            <a:pPr marL="37465">
              <a:lnSpc>
                <a:spcPct val="100000"/>
              </a:lnSpc>
            </a:pPr>
            <a:r>
              <a:rPr sz="600" spc="-5" dirty="0">
                <a:solidFill>
                  <a:srgbClr val="FFFFFF"/>
                </a:solidFill>
                <a:latin typeface="Arial MT"/>
                <a:cs typeface="Arial MT"/>
              </a:rPr>
              <a:t>Automation</a:t>
            </a:r>
            <a:endParaRPr sz="600">
              <a:latin typeface="Arial MT"/>
              <a:cs typeface="Arial MT"/>
            </a:endParaRPr>
          </a:p>
        </p:txBody>
      </p:sp>
      <p:grpSp>
        <p:nvGrpSpPr>
          <p:cNvPr id="56" name="object 56"/>
          <p:cNvGrpSpPr/>
          <p:nvPr/>
        </p:nvGrpSpPr>
        <p:grpSpPr>
          <a:xfrm>
            <a:off x="8151876" y="4594872"/>
            <a:ext cx="1714500" cy="481965"/>
            <a:chOff x="8151876" y="4594872"/>
            <a:chExt cx="1714500" cy="481965"/>
          </a:xfrm>
        </p:grpSpPr>
        <p:pic>
          <p:nvPicPr>
            <p:cNvPr id="57" name="object 5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151876" y="4594872"/>
              <a:ext cx="1714500" cy="481571"/>
            </a:xfrm>
            <a:prstGeom prst="rect">
              <a:avLst/>
            </a:prstGeom>
          </p:spPr>
        </p:pic>
        <p:sp>
          <p:nvSpPr>
            <p:cNvPr id="58" name="object 58"/>
            <p:cNvSpPr/>
            <p:nvPr/>
          </p:nvSpPr>
          <p:spPr>
            <a:xfrm>
              <a:off x="8199120" y="4619243"/>
              <a:ext cx="1624965" cy="391795"/>
            </a:xfrm>
            <a:custGeom>
              <a:avLst/>
              <a:gdLst/>
              <a:ahLst/>
              <a:cxnLst/>
              <a:rect l="l" t="t" r="r" b="b"/>
              <a:pathLst>
                <a:path w="1624965" h="391795">
                  <a:moveTo>
                    <a:pt x="0" y="391667"/>
                  </a:moveTo>
                  <a:lnTo>
                    <a:pt x="1624583" y="391667"/>
                  </a:lnTo>
                  <a:lnTo>
                    <a:pt x="1624583" y="0"/>
                  </a:lnTo>
                  <a:lnTo>
                    <a:pt x="0" y="0"/>
                  </a:lnTo>
                  <a:lnTo>
                    <a:pt x="0" y="391667"/>
                  </a:lnTo>
                  <a:close/>
                </a:path>
              </a:pathLst>
            </a:custGeom>
            <a:ln w="9144">
              <a:solidFill>
                <a:srgbClr val="7E7E7E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9" name="object 59"/>
          <p:cNvSpPr txBox="1"/>
          <p:nvPr/>
        </p:nvSpPr>
        <p:spPr>
          <a:xfrm>
            <a:off x="8814307" y="4516628"/>
            <a:ext cx="405130" cy="14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i="1" spc="-5" dirty="0">
                <a:solidFill>
                  <a:srgbClr val="706F74"/>
                </a:solidFill>
                <a:latin typeface="Arial"/>
                <a:cs typeface="Arial"/>
              </a:rPr>
              <a:t>Optional</a:t>
            </a:r>
            <a:endParaRPr sz="800">
              <a:latin typeface="Arial"/>
              <a:cs typeface="Arial"/>
            </a:endParaRPr>
          </a:p>
        </p:txBody>
      </p:sp>
      <p:graphicFrame>
        <p:nvGraphicFramePr>
          <p:cNvPr id="60" name="object 60"/>
          <p:cNvGraphicFramePr>
            <a:graphicFrameLocks noGrp="1"/>
          </p:cNvGraphicFramePr>
          <p:nvPr/>
        </p:nvGraphicFramePr>
        <p:xfrm>
          <a:off x="9970769" y="4899660"/>
          <a:ext cx="1024890" cy="72517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35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95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81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479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385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6350">
                      <a:solidFill>
                        <a:srgbClr val="0094D2"/>
                      </a:solidFill>
                      <a:prstDash val="solid"/>
                    </a:lnR>
                    <a:lnB w="6350">
                      <a:solidFill>
                        <a:srgbClr val="0094D2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sz="600" spc="-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NSX</a:t>
                      </a:r>
                      <a:endParaRPr sz="600">
                        <a:latin typeface="Arial MT"/>
                        <a:cs typeface="Arial MT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600" spc="-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Manager</a:t>
                      </a:r>
                      <a:endParaRPr sz="600">
                        <a:latin typeface="Arial MT"/>
                        <a:cs typeface="Arial MT"/>
                      </a:endParaRPr>
                    </a:p>
                  </a:txBody>
                  <a:tcPr marL="0" marR="0" marT="16510" marB="0">
                    <a:lnL w="6350">
                      <a:solidFill>
                        <a:srgbClr val="0094D2"/>
                      </a:solidFill>
                      <a:prstDash val="solid"/>
                    </a:lnL>
                    <a:lnR w="6350">
                      <a:solidFill>
                        <a:srgbClr val="0094D2"/>
                      </a:solidFill>
                      <a:prstDash val="solid"/>
                    </a:lnR>
                    <a:lnT w="6350">
                      <a:solidFill>
                        <a:srgbClr val="0094D2"/>
                      </a:solidFill>
                      <a:prstDash val="solid"/>
                    </a:lnT>
                    <a:lnB w="6350">
                      <a:solidFill>
                        <a:srgbClr val="0094D2"/>
                      </a:solidFill>
                      <a:prstDash val="solid"/>
                    </a:lnB>
                    <a:solidFill>
                      <a:srgbClr val="B6EB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94D2"/>
                      </a:solidFill>
                      <a:prstDash val="solid"/>
                    </a:lnL>
                    <a:lnB w="6350">
                      <a:solidFill>
                        <a:srgbClr val="0094D2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0124">
                <a:tc gridSpan="2">
                  <a:txBody>
                    <a:bodyPr/>
                    <a:lstStyle/>
                    <a:p>
                      <a:pPr marL="164465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60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View</a:t>
                      </a:r>
                      <a:endParaRPr sz="600">
                        <a:latin typeface="Arial MT"/>
                        <a:cs typeface="Arial MT"/>
                      </a:endParaRPr>
                    </a:p>
                    <a:p>
                      <a:pPr marL="11112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500" spc="-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Compose</a:t>
                      </a:r>
                      <a:endParaRPr sz="500">
                        <a:latin typeface="Arial MT"/>
                        <a:cs typeface="Arial MT"/>
                      </a:endParaRPr>
                    </a:p>
                  </a:txBody>
                  <a:tcPr marL="0" marR="0" marT="38100" marB="0">
                    <a:lnL w="6350">
                      <a:solidFill>
                        <a:srgbClr val="0094D2"/>
                      </a:solidFill>
                      <a:prstDash val="solid"/>
                    </a:lnL>
                    <a:lnR w="6350">
                      <a:solidFill>
                        <a:srgbClr val="0094D2"/>
                      </a:solidFill>
                      <a:prstDash val="solid"/>
                    </a:lnR>
                    <a:lnT w="6350" cap="flat" cmpd="sng" algn="ctr">
                      <a:solidFill>
                        <a:srgbClr val="0094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>
                      <a:solidFill>
                        <a:srgbClr val="0094D2"/>
                      </a:solidFill>
                      <a:prstDash val="solid"/>
                    </a:lnB>
                    <a:solidFill>
                      <a:srgbClr val="B6EB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119380" marR="90805" indent="6096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60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View </a:t>
                      </a:r>
                      <a:r>
                        <a:rPr sz="600" spc="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Connect</a:t>
                      </a:r>
                      <a:endParaRPr sz="600">
                        <a:latin typeface="Arial MT"/>
                        <a:cs typeface="Arial MT"/>
                      </a:endParaRPr>
                    </a:p>
                  </a:txBody>
                  <a:tcPr marL="0" marR="0" marT="33655" marB="0">
                    <a:lnL w="6350">
                      <a:solidFill>
                        <a:srgbClr val="0094D2"/>
                      </a:solidFill>
                      <a:prstDash val="solid"/>
                    </a:lnL>
                    <a:lnR w="6350">
                      <a:solidFill>
                        <a:srgbClr val="0094D2"/>
                      </a:solidFill>
                      <a:prstDash val="solid"/>
                    </a:lnR>
                    <a:lnB w="6350">
                      <a:solidFill>
                        <a:srgbClr val="0094D2"/>
                      </a:solidFill>
                      <a:prstDash val="solid"/>
                    </a:lnB>
                    <a:solidFill>
                      <a:srgbClr val="B6EB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9936">
                <a:tc gridSpan="2">
                  <a:txBody>
                    <a:bodyPr/>
                    <a:lstStyle/>
                    <a:p>
                      <a:pPr marR="6985" algn="ctr">
                        <a:lnSpc>
                          <a:spcPct val="100000"/>
                        </a:lnSpc>
                        <a:spcBef>
                          <a:spcPts val="415"/>
                        </a:spcBef>
                      </a:pPr>
                      <a:r>
                        <a:rPr sz="600" spc="-1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S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QL /</a:t>
                      </a:r>
                      <a:endParaRPr sz="600">
                        <a:latin typeface="Arial MT"/>
                        <a:cs typeface="Arial MT"/>
                      </a:endParaRPr>
                    </a:p>
                    <a:p>
                      <a:pPr marR="6350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600" spc="-1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AD</a:t>
                      </a:r>
                      <a:endParaRPr sz="600">
                        <a:latin typeface="Arial MT"/>
                        <a:cs typeface="Arial MT"/>
                      </a:endParaRPr>
                    </a:p>
                  </a:txBody>
                  <a:tcPr marL="0" marR="0" marT="52705" marB="0">
                    <a:lnL w="6350">
                      <a:solidFill>
                        <a:srgbClr val="0094D2"/>
                      </a:solidFill>
                      <a:prstDash val="solid"/>
                    </a:lnL>
                    <a:lnR w="6350">
                      <a:solidFill>
                        <a:srgbClr val="0094D2"/>
                      </a:solidFill>
                      <a:prstDash val="solid"/>
                    </a:lnR>
                    <a:lnT w="6350">
                      <a:solidFill>
                        <a:srgbClr val="0094D2"/>
                      </a:solidFill>
                      <a:prstDash val="solid"/>
                    </a:lnT>
                    <a:lnB w="6350">
                      <a:solidFill>
                        <a:srgbClr val="0094D2"/>
                      </a:solidFill>
                      <a:prstDash val="solid"/>
                    </a:lnB>
                    <a:solidFill>
                      <a:srgbClr val="B6EB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111125" marR="88265" indent="80645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600" spc="-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App 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600" spc="-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V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o</a:t>
                      </a:r>
                      <a:r>
                        <a:rPr sz="600" spc="1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l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u</a:t>
                      </a:r>
                      <a:r>
                        <a:rPr sz="600" spc="-2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m</a:t>
                      </a:r>
                      <a:r>
                        <a:rPr sz="60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es</a:t>
                      </a:r>
                      <a:endParaRPr sz="600">
                        <a:latin typeface="Arial MT"/>
                        <a:cs typeface="Arial MT"/>
                      </a:endParaRPr>
                    </a:p>
                  </a:txBody>
                  <a:tcPr marL="0" marR="0" marT="46355" marB="0">
                    <a:lnL w="6350">
                      <a:solidFill>
                        <a:srgbClr val="0094D2"/>
                      </a:solidFill>
                      <a:prstDash val="solid"/>
                    </a:lnL>
                    <a:lnR w="6350">
                      <a:solidFill>
                        <a:srgbClr val="0094D2"/>
                      </a:solidFill>
                      <a:prstDash val="solid"/>
                    </a:lnR>
                    <a:lnT w="6350">
                      <a:solidFill>
                        <a:srgbClr val="0094D2"/>
                      </a:solidFill>
                      <a:prstDash val="solid"/>
                    </a:lnT>
                    <a:lnB w="6350">
                      <a:solidFill>
                        <a:srgbClr val="0094D2"/>
                      </a:solidFill>
                      <a:prstDash val="solid"/>
                    </a:lnB>
                    <a:solidFill>
                      <a:srgbClr val="B6EB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1" name="object 61"/>
          <p:cNvSpPr txBox="1"/>
          <p:nvPr/>
        </p:nvSpPr>
        <p:spPr>
          <a:xfrm>
            <a:off x="1107744" y="1430698"/>
            <a:ext cx="4313555" cy="838200"/>
          </a:xfrm>
          <a:prstGeom prst="rect">
            <a:avLst/>
          </a:prstGeom>
        </p:spPr>
        <p:txBody>
          <a:bodyPr vert="horz" wrap="square" lIns="0" tIns="163195" rIns="0" bIns="0" rtlCol="0">
            <a:spAutoFit/>
          </a:bodyPr>
          <a:lstStyle/>
          <a:p>
            <a:pPr marR="133350" algn="ctr">
              <a:lnSpc>
                <a:spcPct val="100000"/>
              </a:lnSpc>
              <a:spcBef>
                <a:spcPts val="1285"/>
              </a:spcBef>
            </a:pPr>
            <a:r>
              <a:rPr sz="1800" i="1" spc="-5" dirty="0">
                <a:solidFill>
                  <a:srgbClr val="706F74"/>
                </a:solidFill>
                <a:latin typeface="Arial"/>
                <a:cs typeface="Arial"/>
              </a:rPr>
              <a:t>Consolidated</a:t>
            </a:r>
            <a:r>
              <a:rPr sz="1800" i="1" spc="-65" dirty="0">
                <a:solidFill>
                  <a:srgbClr val="706F74"/>
                </a:solidFill>
                <a:latin typeface="Arial"/>
                <a:cs typeface="Arial"/>
              </a:rPr>
              <a:t> </a:t>
            </a:r>
            <a:r>
              <a:rPr sz="1800" i="1" spc="-5" dirty="0">
                <a:solidFill>
                  <a:srgbClr val="706F74"/>
                </a:solidFill>
                <a:latin typeface="Arial"/>
                <a:cs typeface="Arial"/>
              </a:rPr>
              <a:t>Architecture</a:t>
            </a:r>
            <a:endParaRPr sz="1800">
              <a:latin typeface="Arial"/>
              <a:cs typeface="Arial"/>
            </a:endParaRPr>
          </a:p>
          <a:p>
            <a:pPr marL="1043940" marR="5080" indent="-1031875">
              <a:lnSpc>
                <a:spcPct val="100000"/>
              </a:lnSpc>
              <a:spcBef>
                <a:spcPts val="655"/>
              </a:spcBef>
            </a:pPr>
            <a:r>
              <a:rPr sz="1000" i="1" spc="-5" dirty="0">
                <a:solidFill>
                  <a:srgbClr val="706F74"/>
                </a:solidFill>
                <a:latin typeface="Arial"/>
                <a:cs typeface="Arial"/>
              </a:rPr>
              <a:t>Infrastructure</a:t>
            </a:r>
            <a:r>
              <a:rPr sz="1000" i="1" spc="-25" dirty="0">
                <a:solidFill>
                  <a:srgbClr val="706F74"/>
                </a:solidFill>
                <a:latin typeface="Arial"/>
                <a:cs typeface="Arial"/>
              </a:rPr>
              <a:t> </a:t>
            </a:r>
            <a:r>
              <a:rPr sz="1000" i="1" spc="-5" dirty="0">
                <a:solidFill>
                  <a:srgbClr val="706F74"/>
                </a:solidFill>
                <a:latin typeface="Arial"/>
                <a:cs typeface="Arial"/>
              </a:rPr>
              <a:t>and</a:t>
            </a:r>
            <a:r>
              <a:rPr sz="1000" i="1" spc="5" dirty="0">
                <a:solidFill>
                  <a:srgbClr val="706F74"/>
                </a:solidFill>
                <a:latin typeface="Arial"/>
                <a:cs typeface="Arial"/>
              </a:rPr>
              <a:t> </a:t>
            </a:r>
            <a:r>
              <a:rPr sz="1000" i="1" spc="-5" dirty="0">
                <a:solidFill>
                  <a:srgbClr val="706F74"/>
                </a:solidFill>
                <a:latin typeface="Arial"/>
                <a:cs typeface="Arial"/>
              </a:rPr>
              <a:t>Workload</a:t>
            </a:r>
            <a:r>
              <a:rPr sz="1000" i="1" spc="-15" dirty="0">
                <a:solidFill>
                  <a:srgbClr val="706F74"/>
                </a:solidFill>
                <a:latin typeface="Arial"/>
                <a:cs typeface="Arial"/>
              </a:rPr>
              <a:t> </a:t>
            </a:r>
            <a:r>
              <a:rPr sz="1000" i="1" spc="-10" dirty="0">
                <a:solidFill>
                  <a:srgbClr val="706F74"/>
                </a:solidFill>
                <a:latin typeface="Arial"/>
                <a:cs typeface="Arial"/>
              </a:rPr>
              <a:t>VMs</a:t>
            </a:r>
            <a:r>
              <a:rPr sz="1000" i="1" spc="20" dirty="0">
                <a:solidFill>
                  <a:srgbClr val="706F74"/>
                </a:solidFill>
                <a:latin typeface="Arial"/>
                <a:cs typeface="Arial"/>
              </a:rPr>
              <a:t> </a:t>
            </a:r>
            <a:r>
              <a:rPr sz="1000" i="1" spc="-5" dirty="0">
                <a:solidFill>
                  <a:srgbClr val="706F74"/>
                </a:solidFill>
                <a:latin typeface="Arial"/>
                <a:cs typeface="Arial"/>
              </a:rPr>
              <a:t>run</a:t>
            </a:r>
            <a:r>
              <a:rPr sz="1000" i="1" spc="5" dirty="0">
                <a:solidFill>
                  <a:srgbClr val="706F74"/>
                </a:solidFill>
                <a:latin typeface="Arial"/>
                <a:cs typeface="Arial"/>
              </a:rPr>
              <a:t> </a:t>
            </a:r>
            <a:r>
              <a:rPr sz="1000" i="1" spc="-5" dirty="0">
                <a:solidFill>
                  <a:srgbClr val="706F74"/>
                </a:solidFill>
                <a:latin typeface="Arial"/>
                <a:cs typeface="Arial"/>
              </a:rPr>
              <a:t>together on</a:t>
            </a:r>
            <a:r>
              <a:rPr sz="1000" i="1" dirty="0">
                <a:solidFill>
                  <a:srgbClr val="706F74"/>
                </a:solidFill>
                <a:latin typeface="Arial"/>
                <a:cs typeface="Arial"/>
              </a:rPr>
              <a:t> </a:t>
            </a:r>
            <a:r>
              <a:rPr sz="1000" i="1" spc="-5" dirty="0">
                <a:solidFill>
                  <a:srgbClr val="706F74"/>
                </a:solidFill>
                <a:latin typeface="Arial"/>
                <a:cs typeface="Arial"/>
              </a:rPr>
              <a:t>the</a:t>
            </a:r>
            <a:r>
              <a:rPr sz="1000" i="1" spc="-10" dirty="0">
                <a:solidFill>
                  <a:srgbClr val="706F74"/>
                </a:solidFill>
                <a:latin typeface="Arial"/>
                <a:cs typeface="Arial"/>
              </a:rPr>
              <a:t> Management</a:t>
            </a:r>
            <a:r>
              <a:rPr sz="1000" i="1" spc="30" dirty="0">
                <a:solidFill>
                  <a:srgbClr val="706F74"/>
                </a:solidFill>
                <a:latin typeface="Arial"/>
                <a:cs typeface="Arial"/>
              </a:rPr>
              <a:t> </a:t>
            </a:r>
            <a:r>
              <a:rPr sz="1000" i="1" spc="-5" dirty="0">
                <a:solidFill>
                  <a:srgbClr val="706F74"/>
                </a:solidFill>
                <a:latin typeface="Arial"/>
                <a:cs typeface="Arial"/>
              </a:rPr>
              <a:t>Workload </a:t>
            </a:r>
            <a:r>
              <a:rPr sz="1000" i="1" spc="-265" dirty="0">
                <a:solidFill>
                  <a:srgbClr val="706F74"/>
                </a:solidFill>
                <a:latin typeface="Arial"/>
                <a:cs typeface="Arial"/>
              </a:rPr>
              <a:t> </a:t>
            </a:r>
            <a:r>
              <a:rPr sz="1000" i="1" spc="-5" dirty="0">
                <a:solidFill>
                  <a:srgbClr val="706F74"/>
                </a:solidFill>
                <a:latin typeface="Arial"/>
                <a:cs typeface="Arial"/>
              </a:rPr>
              <a:t>Domain</a:t>
            </a:r>
            <a:r>
              <a:rPr sz="1000" i="1" dirty="0">
                <a:solidFill>
                  <a:srgbClr val="706F74"/>
                </a:solidFill>
                <a:latin typeface="Arial"/>
                <a:cs typeface="Arial"/>
              </a:rPr>
              <a:t> </a:t>
            </a:r>
            <a:r>
              <a:rPr sz="1000" i="1" spc="-5" dirty="0">
                <a:solidFill>
                  <a:srgbClr val="706F74"/>
                </a:solidFill>
                <a:latin typeface="Arial"/>
                <a:cs typeface="Arial"/>
              </a:rPr>
              <a:t>inside</a:t>
            </a:r>
            <a:r>
              <a:rPr sz="1000" i="1" spc="5" dirty="0">
                <a:solidFill>
                  <a:srgbClr val="706F74"/>
                </a:solidFill>
                <a:latin typeface="Arial"/>
                <a:cs typeface="Arial"/>
              </a:rPr>
              <a:t> </a:t>
            </a:r>
            <a:r>
              <a:rPr sz="1000" i="1" spc="-5" dirty="0">
                <a:solidFill>
                  <a:srgbClr val="706F74"/>
                </a:solidFill>
                <a:latin typeface="Arial"/>
                <a:cs typeface="Arial"/>
              </a:rPr>
              <a:t>separate</a:t>
            </a:r>
            <a:r>
              <a:rPr sz="1000" i="1" spc="-20" dirty="0">
                <a:solidFill>
                  <a:srgbClr val="706F74"/>
                </a:solidFill>
                <a:latin typeface="Arial"/>
                <a:cs typeface="Arial"/>
              </a:rPr>
              <a:t> </a:t>
            </a:r>
            <a:r>
              <a:rPr sz="1000" i="1" spc="-5" dirty="0">
                <a:solidFill>
                  <a:srgbClr val="706F74"/>
                </a:solidFill>
                <a:latin typeface="Arial"/>
                <a:cs typeface="Arial"/>
              </a:rPr>
              <a:t>resource pools.</a:t>
            </a:r>
            <a:endParaRPr sz="1000">
              <a:latin typeface="Arial"/>
              <a:cs typeface="Arial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6618478" y="1452761"/>
            <a:ext cx="4364355" cy="804545"/>
          </a:xfrm>
          <a:prstGeom prst="rect">
            <a:avLst/>
          </a:prstGeom>
        </p:spPr>
        <p:txBody>
          <a:bodyPr vert="horz" wrap="square" lIns="0" tIns="141605" rIns="0" bIns="0" rtlCol="0">
            <a:spAutoFit/>
          </a:bodyPr>
          <a:lstStyle/>
          <a:p>
            <a:pPr marL="984885">
              <a:lnSpc>
                <a:spcPct val="100000"/>
              </a:lnSpc>
              <a:spcBef>
                <a:spcPts val="1115"/>
              </a:spcBef>
            </a:pPr>
            <a:r>
              <a:rPr sz="1800" i="1" spc="-5" dirty="0">
                <a:solidFill>
                  <a:srgbClr val="706F74"/>
                </a:solidFill>
                <a:latin typeface="Arial"/>
                <a:cs typeface="Arial"/>
              </a:rPr>
              <a:t>Standard</a:t>
            </a:r>
            <a:r>
              <a:rPr sz="1800" i="1" spc="-80" dirty="0">
                <a:solidFill>
                  <a:srgbClr val="706F74"/>
                </a:solidFill>
                <a:latin typeface="Arial"/>
                <a:cs typeface="Arial"/>
              </a:rPr>
              <a:t> </a:t>
            </a:r>
            <a:r>
              <a:rPr sz="1800" i="1" spc="-5" dirty="0">
                <a:solidFill>
                  <a:srgbClr val="706F74"/>
                </a:solidFill>
                <a:latin typeface="Arial"/>
                <a:cs typeface="Arial"/>
              </a:rPr>
              <a:t>Architecture</a:t>
            </a:r>
            <a:endParaRPr sz="1800">
              <a:latin typeface="Arial"/>
              <a:cs typeface="Arial"/>
            </a:endParaRPr>
          </a:p>
          <a:p>
            <a:pPr marL="649605" marR="5080" indent="-637540">
              <a:lnSpc>
                <a:spcPct val="100000"/>
              </a:lnSpc>
              <a:spcBef>
                <a:spcPts val="555"/>
              </a:spcBef>
            </a:pPr>
            <a:r>
              <a:rPr sz="1000" i="1" spc="-5" dirty="0">
                <a:solidFill>
                  <a:srgbClr val="706F74"/>
                </a:solidFill>
                <a:latin typeface="Arial"/>
                <a:cs typeface="Arial"/>
              </a:rPr>
              <a:t>Infrastructure</a:t>
            </a:r>
            <a:r>
              <a:rPr sz="1000" i="1" spc="-25" dirty="0">
                <a:solidFill>
                  <a:srgbClr val="706F74"/>
                </a:solidFill>
                <a:latin typeface="Arial"/>
                <a:cs typeface="Arial"/>
              </a:rPr>
              <a:t> </a:t>
            </a:r>
            <a:r>
              <a:rPr sz="1000" i="1" spc="-5" dirty="0">
                <a:solidFill>
                  <a:srgbClr val="706F74"/>
                </a:solidFill>
                <a:latin typeface="Arial"/>
                <a:cs typeface="Arial"/>
              </a:rPr>
              <a:t>runs</a:t>
            </a:r>
            <a:r>
              <a:rPr sz="1000" i="1" spc="10" dirty="0">
                <a:solidFill>
                  <a:srgbClr val="706F74"/>
                </a:solidFill>
                <a:latin typeface="Arial"/>
                <a:cs typeface="Arial"/>
              </a:rPr>
              <a:t> </a:t>
            </a:r>
            <a:r>
              <a:rPr sz="1000" i="1" spc="-5" dirty="0">
                <a:solidFill>
                  <a:srgbClr val="706F74"/>
                </a:solidFill>
                <a:latin typeface="Arial"/>
                <a:cs typeface="Arial"/>
              </a:rPr>
              <a:t>on</a:t>
            </a:r>
            <a:r>
              <a:rPr sz="1000" i="1" spc="-10" dirty="0">
                <a:solidFill>
                  <a:srgbClr val="706F74"/>
                </a:solidFill>
                <a:latin typeface="Arial"/>
                <a:cs typeface="Arial"/>
              </a:rPr>
              <a:t> </a:t>
            </a:r>
            <a:r>
              <a:rPr sz="1000" i="1" spc="-5" dirty="0">
                <a:solidFill>
                  <a:srgbClr val="706F74"/>
                </a:solidFill>
                <a:latin typeface="Arial"/>
                <a:cs typeface="Arial"/>
              </a:rPr>
              <a:t>a</a:t>
            </a:r>
            <a:r>
              <a:rPr sz="1000" i="1" dirty="0">
                <a:solidFill>
                  <a:srgbClr val="706F74"/>
                </a:solidFill>
                <a:latin typeface="Arial"/>
                <a:cs typeface="Arial"/>
              </a:rPr>
              <a:t> </a:t>
            </a:r>
            <a:r>
              <a:rPr sz="1000" i="1" spc="-5" dirty="0">
                <a:solidFill>
                  <a:srgbClr val="706F74"/>
                </a:solidFill>
                <a:latin typeface="Arial"/>
                <a:cs typeface="Arial"/>
              </a:rPr>
              <a:t>dedicated</a:t>
            </a:r>
            <a:r>
              <a:rPr sz="1000" i="1" spc="-10" dirty="0">
                <a:solidFill>
                  <a:srgbClr val="706F74"/>
                </a:solidFill>
                <a:latin typeface="Arial"/>
                <a:cs typeface="Arial"/>
              </a:rPr>
              <a:t> Management</a:t>
            </a:r>
            <a:r>
              <a:rPr sz="1000" i="1" spc="30" dirty="0">
                <a:solidFill>
                  <a:srgbClr val="706F74"/>
                </a:solidFill>
                <a:latin typeface="Arial"/>
                <a:cs typeface="Arial"/>
              </a:rPr>
              <a:t> </a:t>
            </a:r>
            <a:r>
              <a:rPr sz="1000" i="1" spc="-5" dirty="0">
                <a:solidFill>
                  <a:srgbClr val="706F74"/>
                </a:solidFill>
                <a:latin typeface="Arial"/>
                <a:cs typeface="Arial"/>
              </a:rPr>
              <a:t>Workload</a:t>
            </a:r>
            <a:r>
              <a:rPr sz="1000" i="1" spc="-10" dirty="0">
                <a:solidFill>
                  <a:srgbClr val="706F74"/>
                </a:solidFill>
                <a:latin typeface="Arial"/>
                <a:cs typeface="Arial"/>
              </a:rPr>
              <a:t> </a:t>
            </a:r>
            <a:r>
              <a:rPr sz="1000" i="1" spc="-5" dirty="0">
                <a:solidFill>
                  <a:srgbClr val="706F74"/>
                </a:solidFill>
                <a:latin typeface="Arial"/>
                <a:cs typeface="Arial"/>
              </a:rPr>
              <a:t>Domain.</a:t>
            </a:r>
            <a:r>
              <a:rPr sz="1000" i="1" spc="35" dirty="0">
                <a:solidFill>
                  <a:srgbClr val="706F74"/>
                </a:solidFill>
                <a:latin typeface="Arial"/>
                <a:cs typeface="Arial"/>
              </a:rPr>
              <a:t> </a:t>
            </a:r>
            <a:r>
              <a:rPr sz="1000" i="1" spc="-5" dirty="0">
                <a:solidFill>
                  <a:srgbClr val="706F74"/>
                </a:solidFill>
                <a:latin typeface="Arial"/>
                <a:cs typeface="Arial"/>
              </a:rPr>
              <a:t>Workload </a:t>
            </a:r>
            <a:r>
              <a:rPr sz="1000" i="1" spc="-265" dirty="0">
                <a:solidFill>
                  <a:srgbClr val="706F74"/>
                </a:solidFill>
                <a:latin typeface="Arial"/>
                <a:cs typeface="Arial"/>
              </a:rPr>
              <a:t> </a:t>
            </a:r>
            <a:r>
              <a:rPr sz="1000" i="1" spc="-10" dirty="0">
                <a:solidFill>
                  <a:srgbClr val="706F74"/>
                </a:solidFill>
                <a:latin typeface="Arial"/>
                <a:cs typeface="Arial"/>
              </a:rPr>
              <a:t>VMs</a:t>
            </a:r>
            <a:r>
              <a:rPr sz="1000" i="1" spc="20" dirty="0">
                <a:solidFill>
                  <a:srgbClr val="706F74"/>
                </a:solidFill>
                <a:latin typeface="Arial"/>
                <a:cs typeface="Arial"/>
              </a:rPr>
              <a:t> </a:t>
            </a:r>
            <a:r>
              <a:rPr sz="1000" i="1" spc="-5" dirty="0">
                <a:solidFill>
                  <a:srgbClr val="706F74"/>
                </a:solidFill>
                <a:latin typeface="Arial"/>
                <a:cs typeface="Arial"/>
              </a:rPr>
              <a:t>run</a:t>
            </a:r>
            <a:r>
              <a:rPr sz="1000" i="1" spc="-20" dirty="0">
                <a:solidFill>
                  <a:srgbClr val="706F74"/>
                </a:solidFill>
                <a:latin typeface="Arial"/>
                <a:cs typeface="Arial"/>
              </a:rPr>
              <a:t> </a:t>
            </a:r>
            <a:r>
              <a:rPr sz="1000" i="1" spc="-5" dirty="0">
                <a:solidFill>
                  <a:srgbClr val="706F74"/>
                </a:solidFill>
                <a:latin typeface="Arial"/>
                <a:cs typeface="Arial"/>
              </a:rPr>
              <a:t>in</a:t>
            </a:r>
            <a:r>
              <a:rPr sz="1000" i="1" spc="5" dirty="0">
                <a:solidFill>
                  <a:srgbClr val="706F74"/>
                </a:solidFill>
                <a:latin typeface="Arial"/>
                <a:cs typeface="Arial"/>
              </a:rPr>
              <a:t> </a:t>
            </a:r>
            <a:r>
              <a:rPr sz="1000" i="1" spc="-5" dirty="0">
                <a:solidFill>
                  <a:srgbClr val="706F74"/>
                </a:solidFill>
                <a:latin typeface="Arial"/>
                <a:cs typeface="Arial"/>
              </a:rPr>
              <a:t>dedicated</a:t>
            </a:r>
            <a:r>
              <a:rPr sz="1000" i="1" spc="-20" dirty="0">
                <a:solidFill>
                  <a:srgbClr val="706F74"/>
                </a:solidFill>
                <a:latin typeface="Arial"/>
                <a:cs typeface="Arial"/>
              </a:rPr>
              <a:t> </a:t>
            </a:r>
            <a:r>
              <a:rPr sz="1000" i="1" spc="-5" dirty="0">
                <a:solidFill>
                  <a:srgbClr val="706F74"/>
                </a:solidFill>
                <a:latin typeface="Arial"/>
                <a:cs typeface="Arial"/>
              </a:rPr>
              <a:t>VI and/or</a:t>
            </a:r>
            <a:r>
              <a:rPr sz="1000" i="1" spc="-20" dirty="0">
                <a:solidFill>
                  <a:srgbClr val="706F74"/>
                </a:solidFill>
                <a:latin typeface="Arial"/>
                <a:cs typeface="Arial"/>
              </a:rPr>
              <a:t> </a:t>
            </a:r>
            <a:r>
              <a:rPr sz="1000" i="1" spc="-5" dirty="0">
                <a:solidFill>
                  <a:srgbClr val="706F74"/>
                </a:solidFill>
                <a:latin typeface="Arial"/>
                <a:cs typeface="Arial"/>
              </a:rPr>
              <a:t>VDI</a:t>
            </a:r>
            <a:r>
              <a:rPr sz="1000" i="1" spc="10" dirty="0">
                <a:solidFill>
                  <a:srgbClr val="706F74"/>
                </a:solidFill>
                <a:latin typeface="Arial"/>
                <a:cs typeface="Arial"/>
              </a:rPr>
              <a:t> </a:t>
            </a:r>
            <a:r>
              <a:rPr sz="1000" i="1" spc="-5" dirty="0">
                <a:solidFill>
                  <a:srgbClr val="706F74"/>
                </a:solidFill>
                <a:latin typeface="Arial"/>
                <a:cs typeface="Arial"/>
              </a:rPr>
              <a:t>workload domains.</a:t>
            </a:r>
            <a:endParaRPr sz="1000">
              <a:latin typeface="Arial"/>
              <a:cs typeface="Arial"/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5843778" y="1555241"/>
            <a:ext cx="22860" cy="5088255"/>
          </a:xfrm>
          <a:custGeom>
            <a:avLst/>
            <a:gdLst/>
            <a:ahLst/>
            <a:cxnLst/>
            <a:rect l="l" t="t" r="r" b="b"/>
            <a:pathLst>
              <a:path w="22860" h="5088255">
                <a:moveTo>
                  <a:pt x="0" y="0"/>
                </a:moveTo>
                <a:lnTo>
                  <a:pt x="22733" y="5088128"/>
                </a:lnTo>
              </a:path>
            </a:pathLst>
          </a:custGeom>
          <a:ln w="32004">
            <a:solidFill>
              <a:srgbClr val="BEBEB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 txBox="1"/>
          <p:nvPr/>
        </p:nvSpPr>
        <p:spPr>
          <a:xfrm>
            <a:off x="11448033" y="4963160"/>
            <a:ext cx="627380" cy="257810"/>
          </a:xfrm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210820" marR="5080" indent="-198120">
              <a:lnSpc>
                <a:spcPts val="860"/>
              </a:lnSpc>
              <a:spcBef>
                <a:spcPts val="215"/>
              </a:spcBef>
            </a:pPr>
            <a:r>
              <a:rPr sz="800" i="1" dirty="0">
                <a:solidFill>
                  <a:srgbClr val="A6A6A6"/>
                </a:solidFill>
                <a:latin typeface="Arial"/>
                <a:cs typeface="Arial"/>
              </a:rPr>
              <a:t>I</a:t>
            </a:r>
            <a:r>
              <a:rPr sz="800" i="1" spc="-5" dirty="0">
                <a:solidFill>
                  <a:srgbClr val="A6A6A6"/>
                </a:solidFill>
                <a:latin typeface="Arial"/>
                <a:cs typeface="Arial"/>
              </a:rPr>
              <a:t>n</a:t>
            </a:r>
            <a:r>
              <a:rPr sz="800" i="1" dirty="0">
                <a:solidFill>
                  <a:srgbClr val="A6A6A6"/>
                </a:solidFill>
                <a:latin typeface="Arial"/>
                <a:cs typeface="Arial"/>
              </a:rPr>
              <a:t>f</a:t>
            </a:r>
            <a:r>
              <a:rPr sz="800" i="1" spc="-5" dirty="0">
                <a:solidFill>
                  <a:srgbClr val="A6A6A6"/>
                </a:solidFill>
                <a:latin typeface="Arial"/>
                <a:cs typeface="Arial"/>
              </a:rPr>
              <a:t>ra</a:t>
            </a:r>
            <a:r>
              <a:rPr sz="800" i="1" dirty="0">
                <a:solidFill>
                  <a:srgbClr val="A6A6A6"/>
                </a:solidFill>
                <a:latin typeface="Arial"/>
                <a:cs typeface="Arial"/>
              </a:rPr>
              <a:t>st</a:t>
            </a:r>
            <a:r>
              <a:rPr sz="800" i="1" spc="-5" dirty="0">
                <a:solidFill>
                  <a:srgbClr val="A6A6A6"/>
                </a:solidFill>
                <a:latin typeface="Arial"/>
                <a:cs typeface="Arial"/>
              </a:rPr>
              <a:t>ru</a:t>
            </a:r>
            <a:r>
              <a:rPr sz="800" i="1" dirty="0">
                <a:solidFill>
                  <a:srgbClr val="A6A6A6"/>
                </a:solidFill>
                <a:latin typeface="Arial"/>
                <a:cs typeface="Arial"/>
              </a:rPr>
              <a:t>ct</a:t>
            </a:r>
            <a:r>
              <a:rPr sz="800" i="1" spc="-5" dirty="0">
                <a:solidFill>
                  <a:srgbClr val="A6A6A6"/>
                </a:solidFill>
                <a:latin typeface="Arial"/>
                <a:cs typeface="Arial"/>
              </a:rPr>
              <a:t>ur</a:t>
            </a:r>
            <a:r>
              <a:rPr sz="800" i="1" dirty="0">
                <a:solidFill>
                  <a:srgbClr val="A6A6A6"/>
                </a:solidFill>
                <a:latin typeface="Arial"/>
                <a:cs typeface="Arial"/>
              </a:rPr>
              <a:t>e  VMs</a:t>
            </a:r>
            <a:endParaRPr sz="800">
              <a:latin typeface="Arial"/>
              <a:cs typeface="Arial"/>
            </a:endParaRPr>
          </a:p>
        </p:txBody>
      </p:sp>
      <p:sp>
        <p:nvSpPr>
          <p:cNvPr id="65" name="object 65"/>
          <p:cNvSpPr/>
          <p:nvPr/>
        </p:nvSpPr>
        <p:spPr>
          <a:xfrm>
            <a:off x="11311128" y="4501896"/>
            <a:ext cx="79375" cy="1167765"/>
          </a:xfrm>
          <a:custGeom>
            <a:avLst/>
            <a:gdLst/>
            <a:ahLst/>
            <a:cxnLst/>
            <a:rect l="l" t="t" r="r" b="b"/>
            <a:pathLst>
              <a:path w="79375" h="1167764">
                <a:moveTo>
                  <a:pt x="0" y="1167384"/>
                </a:moveTo>
                <a:lnTo>
                  <a:pt x="30866" y="1166870"/>
                </a:lnTo>
                <a:lnTo>
                  <a:pt x="56054" y="1165463"/>
                </a:lnTo>
                <a:lnTo>
                  <a:pt x="73026" y="1163365"/>
                </a:lnTo>
                <a:lnTo>
                  <a:pt x="79248" y="1160780"/>
                </a:lnTo>
                <a:lnTo>
                  <a:pt x="79248" y="6604"/>
                </a:lnTo>
                <a:lnTo>
                  <a:pt x="73026" y="4018"/>
                </a:lnTo>
                <a:lnTo>
                  <a:pt x="56054" y="1920"/>
                </a:lnTo>
                <a:lnTo>
                  <a:pt x="30866" y="513"/>
                </a:lnTo>
                <a:lnTo>
                  <a:pt x="0" y="0"/>
                </a:lnTo>
              </a:path>
            </a:pathLst>
          </a:custGeom>
          <a:ln w="9144">
            <a:solidFill>
              <a:srgbClr val="7E7E7E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9895331" y="5783579"/>
            <a:ext cx="78105" cy="620395"/>
          </a:xfrm>
          <a:custGeom>
            <a:avLst/>
            <a:gdLst/>
            <a:ahLst/>
            <a:cxnLst/>
            <a:rect l="l" t="t" r="r" b="b"/>
            <a:pathLst>
              <a:path w="78104" h="620395">
                <a:moveTo>
                  <a:pt x="0" y="620268"/>
                </a:moveTo>
                <a:lnTo>
                  <a:pt x="30253" y="619756"/>
                </a:lnTo>
                <a:lnTo>
                  <a:pt x="54959" y="618363"/>
                </a:lnTo>
                <a:lnTo>
                  <a:pt x="71616" y="616303"/>
                </a:lnTo>
                <a:lnTo>
                  <a:pt x="77724" y="613791"/>
                </a:lnTo>
                <a:lnTo>
                  <a:pt x="77724" y="6476"/>
                </a:lnTo>
                <a:lnTo>
                  <a:pt x="71616" y="3964"/>
                </a:lnTo>
                <a:lnTo>
                  <a:pt x="54959" y="1904"/>
                </a:lnTo>
                <a:lnTo>
                  <a:pt x="30253" y="511"/>
                </a:lnTo>
                <a:lnTo>
                  <a:pt x="0" y="0"/>
                </a:lnTo>
              </a:path>
            </a:pathLst>
          </a:custGeom>
          <a:ln w="9144">
            <a:solidFill>
              <a:srgbClr val="7E7E7E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 txBox="1"/>
          <p:nvPr/>
        </p:nvSpPr>
        <p:spPr>
          <a:xfrm>
            <a:off x="10095992" y="5961075"/>
            <a:ext cx="435609" cy="367665"/>
          </a:xfrm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12700" marR="5080" algn="ctr">
              <a:lnSpc>
                <a:spcPts val="860"/>
              </a:lnSpc>
              <a:spcBef>
                <a:spcPts val="215"/>
              </a:spcBef>
            </a:pPr>
            <a:r>
              <a:rPr sz="800" i="1" spc="-5" dirty="0">
                <a:solidFill>
                  <a:srgbClr val="A6A6A6"/>
                </a:solidFill>
                <a:latin typeface="Arial"/>
                <a:cs typeface="Arial"/>
              </a:rPr>
              <a:t>vSphere </a:t>
            </a:r>
            <a:r>
              <a:rPr sz="800" i="1" spc="-210" dirty="0">
                <a:solidFill>
                  <a:srgbClr val="A6A6A6"/>
                </a:solidFill>
                <a:latin typeface="Arial"/>
                <a:cs typeface="Arial"/>
              </a:rPr>
              <a:t> </a:t>
            </a:r>
            <a:r>
              <a:rPr sz="800" i="1" spc="-5" dirty="0">
                <a:solidFill>
                  <a:srgbClr val="A6A6A6"/>
                </a:solidFill>
                <a:latin typeface="Arial"/>
                <a:cs typeface="Arial"/>
              </a:rPr>
              <a:t>C</a:t>
            </a:r>
            <a:r>
              <a:rPr sz="800" i="1" dirty="0">
                <a:solidFill>
                  <a:srgbClr val="A6A6A6"/>
                </a:solidFill>
                <a:latin typeface="Arial"/>
                <a:cs typeface="Arial"/>
              </a:rPr>
              <a:t>lust</a:t>
            </a:r>
            <a:r>
              <a:rPr sz="800" i="1" spc="-5" dirty="0">
                <a:solidFill>
                  <a:srgbClr val="A6A6A6"/>
                </a:solidFill>
                <a:latin typeface="Arial"/>
                <a:cs typeface="Arial"/>
              </a:rPr>
              <a:t>e</a:t>
            </a:r>
            <a:r>
              <a:rPr sz="800" i="1" dirty="0">
                <a:solidFill>
                  <a:srgbClr val="A6A6A6"/>
                </a:solidFill>
                <a:latin typeface="Arial"/>
                <a:cs typeface="Arial"/>
              </a:rPr>
              <a:t>r</a:t>
            </a:r>
            <a:r>
              <a:rPr sz="800" i="1" spc="-10" dirty="0">
                <a:solidFill>
                  <a:srgbClr val="A6A6A6"/>
                </a:solidFill>
                <a:latin typeface="Arial"/>
                <a:cs typeface="Arial"/>
              </a:rPr>
              <a:t> </a:t>
            </a:r>
            <a:r>
              <a:rPr sz="800" i="1" dirty="0">
                <a:solidFill>
                  <a:srgbClr val="A6A6A6"/>
                </a:solidFill>
                <a:latin typeface="Arial"/>
                <a:cs typeface="Arial"/>
              </a:rPr>
              <a:t>+  vSAN</a:t>
            </a:r>
            <a:endParaRPr sz="800">
              <a:latin typeface="Arial"/>
              <a:cs typeface="Arial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8556497" y="3359023"/>
            <a:ext cx="435609" cy="367665"/>
          </a:xfrm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12700" marR="5080" algn="ctr">
              <a:lnSpc>
                <a:spcPts val="860"/>
              </a:lnSpc>
              <a:spcBef>
                <a:spcPts val="215"/>
              </a:spcBef>
            </a:pPr>
            <a:r>
              <a:rPr sz="800" i="1" spc="-5" dirty="0">
                <a:solidFill>
                  <a:srgbClr val="A6A6A6"/>
                </a:solidFill>
                <a:latin typeface="Arial"/>
                <a:cs typeface="Arial"/>
              </a:rPr>
              <a:t>vSphere </a:t>
            </a:r>
            <a:r>
              <a:rPr sz="800" i="1" spc="-210" dirty="0">
                <a:solidFill>
                  <a:srgbClr val="A6A6A6"/>
                </a:solidFill>
                <a:latin typeface="Arial"/>
                <a:cs typeface="Arial"/>
              </a:rPr>
              <a:t> </a:t>
            </a:r>
            <a:r>
              <a:rPr sz="800" i="1" spc="-5" dirty="0">
                <a:solidFill>
                  <a:srgbClr val="A6A6A6"/>
                </a:solidFill>
                <a:latin typeface="Arial"/>
                <a:cs typeface="Arial"/>
              </a:rPr>
              <a:t>C</a:t>
            </a:r>
            <a:r>
              <a:rPr sz="800" i="1" dirty="0">
                <a:solidFill>
                  <a:srgbClr val="A6A6A6"/>
                </a:solidFill>
                <a:latin typeface="Arial"/>
                <a:cs typeface="Arial"/>
              </a:rPr>
              <a:t>lust</a:t>
            </a:r>
            <a:r>
              <a:rPr sz="800" i="1" spc="-5" dirty="0">
                <a:solidFill>
                  <a:srgbClr val="A6A6A6"/>
                </a:solidFill>
                <a:latin typeface="Arial"/>
                <a:cs typeface="Arial"/>
              </a:rPr>
              <a:t>e</a:t>
            </a:r>
            <a:r>
              <a:rPr sz="800" i="1" dirty="0">
                <a:solidFill>
                  <a:srgbClr val="A6A6A6"/>
                </a:solidFill>
                <a:latin typeface="Arial"/>
                <a:cs typeface="Arial"/>
              </a:rPr>
              <a:t>r</a:t>
            </a:r>
            <a:r>
              <a:rPr sz="800" i="1" spc="-10" dirty="0">
                <a:solidFill>
                  <a:srgbClr val="A6A6A6"/>
                </a:solidFill>
                <a:latin typeface="Arial"/>
                <a:cs typeface="Arial"/>
              </a:rPr>
              <a:t> </a:t>
            </a:r>
            <a:r>
              <a:rPr sz="800" i="1" dirty="0">
                <a:solidFill>
                  <a:srgbClr val="A6A6A6"/>
                </a:solidFill>
                <a:latin typeface="Arial"/>
                <a:cs typeface="Arial"/>
              </a:rPr>
              <a:t>+  vSAN</a:t>
            </a:r>
            <a:endParaRPr sz="800">
              <a:latin typeface="Arial"/>
              <a:cs typeface="Arial"/>
            </a:endParaRPr>
          </a:p>
        </p:txBody>
      </p:sp>
      <p:grpSp>
        <p:nvGrpSpPr>
          <p:cNvPr id="69" name="object 69"/>
          <p:cNvGrpSpPr/>
          <p:nvPr/>
        </p:nvGrpSpPr>
        <p:grpSpPr>
          <a:xfrm>
            <a:off x="9098026" y="2564638"/>
            <a:ext cx="2000250" cy="706120"/>
            <a:chOff x="9098026" y="2564638"/>
            <a:chExt cx="2000250" cy="706120"/>
          </a:xfrm>
        </p:grpSpPr>
        <p:sp>
          <p:nvSpPr>
            <p:cNvPr id="70" name="object 70"/>
            <p:cNvSpPr/>
            <p:nvPr/>
          </p:nvSpPr>
          <p:spPr>
            <a:xfrm>
              <a:off x="9104376" y="2570988"/>
              <a:ext cx="1987550" cy="693420"/>
            </a:xfrm>
            <a:custGeom>
              <a:avLst/>
              <a:gdLst/>
              <a:ahLst/>
              <a:cxnLst/>
              <a:rect l="l" t="t" r="r" b="b"/>
              <a:pathLst>
                <a:path w="1987550" h="693420">
                  <a:moveTo>
                    <a:pt x="1987296" y="0"/>
                  </a:moveTo>
                  <a:lnTo>
                    <a:pt x="0" y="0"/>
                  </a:lnTo>
                  <a:lnTo>
                    <a:pt x="0" y="693419"/>
                  </a:lnTo>
                  <a:lnTo>
                    <a:pt x="1987296" y="693419"/>
                  </a:lnTo>
                  <a:lnTo>
                    <a:pt x="1987296" y="0"/>
                  </a:lnTo>
                  <a:close/>
                </a:path>
              </a:pathLst>
            </a:custGeom>
            <a:solidFill>
              <a:srgbClr val="4BC9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9104376" y="2570988"/>
              <a:ext cx="1987550" cy="693420"/>
            </a:xfrm>
            <a:custGeom>
              <a:avLst/>
              <a:gdLst/>
              <a:ahLst/>
              <a:cxnLst/>
              <a:rect l="l" t="t" r="r" b="b"/>
              <a:pathLst>
                <a:path w="1987550" h="693420">
                  <a:moveTo>
                    <a:pt x="0" y="693419"/>
                  </a:moveTo>
                  <a:lnTo>
                    <a:pt x="1987296" y="693419"/>
                  </a:lnTo>
                  <a:lnTo>
                    <a:pt x="1987296" y="0"/>
                  </a:lnTo>
                  <a:lnTo>
                    <a:pt x="0" y="0"/>
                  </a:lnTo>
                  <a:lnTo>
                    <a:pt x="0" y="693419"/>
                  </a:lnTo>
                  <a:close/>
                </a:path>
              </a:pathLst>
            </a:custGeom>
            <a:ln w="12191">
              <a:solidFill>
                <a:srgbClr val="B6EBFF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9744456" y="2682240"/>
              <a:ext cx="306705" cy="182880"/>
            </a:xfrm>
            <a:custGeom>
              <a:avLst/>
              <a:gdLst/>
              <a:ahLst/>
              <a:cxnLst/>
              <a:rect l="l" t="t" r="r" b="b"/>
              <a:pathLst>
                <a:path w="306704" h="182880">
                  <a:moveTo>
                    <a:pt x="306324" y="0"/>
                  </a:moveTo>
                  <a:lnTo>
                    <a:pt x="0" y="0"/>
                  </a:lnTo>
                  <a:lnTo>
                    <a:pt x="0" y="182879"/>
                  </a:lnTo>
                  <a:lnTo>
                    <a:pt x="306324" y="182879"/>
                  </a:lnTo>
                  <a:lnTo>
                    <a:pt x="306324" y="0"/>
                  </a:lnTo>
                  <a:close/>
                </a:path>
              </a:pathLst>
            </a:custGeom>
            <a:solidFill>
              <a:srgbClr val="006F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9744456" y="2682240"/>
              <a:ext cx="306705" cy="182880"/>
            </a:xfrm>
            <a:custGeom>
              <a:avLst/>
              <a:gdLst/>
              <a:ahLst/>
              <a:cxnLst/>
              <a:rect l="l" t="t" r="r" b="b"/>
              <a:pathLst>
                <a:path w="306704" h="182880">
                  <a:moveTo>
                    <a:pt x="0" y="182879"/>
                  </a:moveTo>
                  <a:lnTo>
                    <a:pt x="306324" y="182879"/>
                  </a:lnTo>
                  <a:lnTo>
                    <a:pt x="306324" y="0"/>
                  </a:lnTo>
                  <a:lnTo>
                    <a:pt x="0" y="0"/>
                  </a:lnTo>
                  <a:lnTo>
                    <a:pt x="0" y="182879"/>
                  </a:lnTo>
                  <a:close/>
                </a:path>
              </a:pathLst>
            </a:custGeom>
            <a:ln w="6095">
              <a:solidFill>
                <a:srgbClr val="22C4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4" name="object 74"/>
          <p:cNvGrpSpPr/>
          <p:nvPr/>
        </p:nvGrpSpPr>
        <p:grpSpPr>
          <a:xfrm>
            <a:off x="11286744" y="2548127"/>
            <a:ext cx="117475" cy="1277620"/>
            <a:chOff x="11286744" y="2548127"/>
            <a:chExt cx="117475" cy="1277620"/>
          </a:xfrm>
        </p:grpSpPr>
        <p:sp>
          <p:nvSpPr>
            <p:cNvPr id="75" name="object 75"/>
            <p:cNvSpPr/>
            <p:nvPr/>
          </p:nvSpPr>
          <p:spPr>
            <a:xfrm>
              <a:off x="11297412" y="2552699"/>
              <a:ext cx="102235" cy="722630"/>
            </a:xfrm>
            <a:custGeom>
              <a:avLst/>
              <a:gdLst/>
              <a:ahLst/>
              <a:cxnLst/>
              <a:rect l="l" t="t" r="r" b="b"/>
              <a:pathLst>
                <a:path w="102234" h="722629">
                  <a:moveTo>
                    <a:pt x="0" y="722376"/>
                  </a:moveTo>
                  <a:lnTo>
                    <a:pt x="39743" y="721707"/>
                  </a:lnTo>
                  <a:lnTo>
                    <a:pt x="72199" y="719883"/>
                  </a:lnTo>
                  <a:lnTo>
                    <a:pt x="94083" y="717178"/>
                  </a:lnTo>
                  <a:lnTo>
                    <a:pt x="102107" y="713866"/>
                  </a:lnTo>
                  <a:lnTo>
                    <a:pt x="102107" y="8508"/>
                  </a:lnTo>
                  <a:lnTo>
                    <a:pt x="94083" y="5197"/>
                  </a:lnTo>
                  <a:lnTo>
                    <a:pt x="72199" y="2492"/>
                  </a:lnTo>
                  <a:lnTo>
                    <a:pt x="39743" y="668"/>
                  </a:lnTo>
                  <a:lnTo>
                    <a:pt x="0" y="0"/>
                  </a:lnTo>
                </a:path>
              </a:pathLst>
            </a:custGeom>
            <a:ln w="9144">
              <a:solidFill>
                <a:srgbClr val="7E7E7E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11291316" y="3300983"/>
              <a:ext cx="108585" cy="520065"/>
            </a:xfrm>
            <a:custGeom>
              <a:avLst/>
              <a:gdLst/>
              <a:ahLst/>
              <a:cxnLst/>
              <a:rect l="l" t="t" r="r" b="b"/>
              <a:pathLst>
                <a:path w="108584" h="520064">
                  <a:moveTo>
                    <a:pt x="0" y="519683"/>
                  </a:moveTo>
                  <a:lnTo>
                    <a:pt x="42142" y="518971"/>
                  </a:lnTo>
                  <a:lnTo>
                    <a:pt x="76533" y="517032"/>
                  </a:lnTo>
                  <a:lnTo>
                    <a:pt x="99708" y="514165"/>
                  </a:lnTo>
                  <a:lnTo>
                    <a:pt x="108204" y="510666"/>
                  </a:lnTo>
                  <a:lnTo>
                    <a:pt x="108204" y="9016"/>
                  </a:lnTo>
                  <a:lnTo>
                    <a:pt x="99708" y="5518"/>
                  </a:lnTo>
                  <a:lnTo>
                    <a:pt x="76533" y="2651"/>
                  </a:lnTo>
                  <a:lnTo>
                    <a:pt x="42142" y="712"/>
                  </a:lnTo>
                  <a:lnTo>
                    <a:pt x="0" y="0"/>
                  </a:lnTo>
                </a:path>
              </a:pathLst>
            </a:custGeom>
            <a:ln w="9144">
              <a:solidFill>
                <a:srgbClr val="7E7E7E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7" name="object 77"/>
          <p:cNvSpPr txBox="1"/>
          <p:nvPr/>
        </p:nvSpPr>
        <p:spPr>
          <a:xfrm>
            <a:off x="11446509" y="2756662"/>
            <a:ext cx="457200" cy="257810"/>
          </a:xfrm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125095" marR="5080" indent="-113030">
              <a:lnSpc>
                <a:spcPts val="860"/>
              </a:lnSpc>
              <a:spcBef>
                <a:spcPts val="215"/>
              </a:spcBef>
            </a:pPr>
            <a:r>
              <a:rPr sz="800" i="1" spc="5" dirty="0">
                <a:solidFill>
                  <a:srgbClr val="A6A6A6"/>
                </a:solidFill>
                <a:latin typeface="Arial"/>
                <a:cs typeface="Arial"/>
              </a:rPr>
              <a:t>W</a:t>
            </a:r>
            <a:r>
              <a:rPr sz="800" i="1" spc="-5" dirty="0">
                <a:solidFill>
                  <a:srgbClr val="A6A6A6"/>
                </a:solidFill>
                <a:latin typeface="Arial"/>
                <a:cs typeface="Arial"/>
              </a:rPr>
              <a:t>or</a:t>
            </a:r>
            <a:r>
              <a:rPr sz="800" i="1" dirty="0">
                <a:solidFill>
                  <a:srgbClr val="A6A6A6"/>
                </a:solidFill>
                <a:latin typeface="Arial"/>
                <a:cs typeface="Arial"/>
              </a:rPr>
              <a:t>klo</a:t>
            </a:r>
            <a:r>
              <a:rPr sz="800" i="1" spc="-5" dirty="0">
                <a:solidFill>
                  <a:srgbClr val="A6A6A6"/>
                </a:solidFill>
                <a:latin typeface="Arial"/>
                <a:cs typeface="Arial"/>
              </a:rPr>
              <a:t>a</a:t>
            </a:r>
            <a:r>
              <a:rPr sz="800" i="1" dirty="0">
                <a:solidFill>
                  <a:srgbClr val="A6A6A6"/>
                </a:solidFill>
                <a:latin typeface="Arial"/>
                <a:cs typeface="Arial"/>
              </a:rPr>
              <a:t>d  VMs</a:t>
            </a:r>
            <a:endParaRPr sz="800">
              <a:latin typeface="Arial"/>
              <a:cs typeface="Arial"/>
            </a:endParaRPr>
          </a:p>
        </p:txBody>
      </p:sp>
      <p:sp>
        <p:nvSpPr>
          <p:cNvPr id="78" name="object 78"/>
          <p:cNvSpPr txBox="1"/>
          <p:nvPr/>
        </p:nvSpPr>
        <p:spPr>
          <a:xfrm>
            <a:off x="9841992" y="2734013"/>
            <a:ext cx="113664" cy="857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665"/>
              </a:lnSpc>
            </a:pPr>
            <a:r>
              <a:rPr sz="600" spc="-10" dirty="0">
                <a:solidFill>
                  <a:srgbClr val="FFFFFF"/>
                </a:solidFill>
                <a:latin typeface="Arial MT"/>
                <a:cs typeface="Arial MT"/>
              </a:rPr>
              <a:t>VM</a:t>
            </a:r>
            <a:endParaRPr sz="600">
              <a:latin typeface="Arial MT"/>
              <a:cs typeface="Arial MT"/>
            </a:endParaRPr>
          </a:p>
        </p:txBody>
      </p:sp>
      <p:grpSp>
        <p:nvGrpSpPr>
          <p:cNvPr id="79" name="object 79"/>
          <p:cNvGrpSpPr/>
          <p:nvPr/>
        </p:nvGrpSpPr>
        <p:grpSpPr>
          <a:xfrm>
            <a:off x="9700132" y="2651632"/>
            <a:ext cx="313055" cy="189230"/>
            <a:chOff x="9700132" y="2651632"/>
            <a:chExt cx="313055" cy="189230"/>
          </a:xfrm>
        </p:grpSpPr>
        <p:sp>
          <p:nvSpPr>
            <p:cNvPr id="80" name="object 80"/>
            <p:cNvSpPr/>
            <p:nvPr/>
          </p:nvSpPr>
          <p:spPr>
            <a:xfrm>
              <a:off x="9703307" y="2654807"/>
              <a:ext cx="306705" cy="182880"/>
            </a:xfrm>
            <a:custGeom>
              <a:avLst/>
              <a:gdLst/>
              <a:ahLst/>
              <a:cxnLst/>
              <a:rect l="l" t="t" r="r" b="b"/>
              <a:pathLst>
                <a:path w="306704" h="182880">
                  <a:moveTo>
                    <a:pt x="306324" y="0"/>
                  </a:moveTo>
                  <a:lnTo>
                    <a:pt x="0" y="0"/>
                  </a:lnTo>
                  <a:lnTo>
                    <a:pt x="0" y="182879"/>
                  </a:lnTo>
                  <a:lnTo>
                    <a:pt x="306324" y="182879"/>
                  </a:lnTo>
                  <a:lnTo>
                    <a:pt x="306324" y="0"/>
                  </a:lnTo>
                  <a:close/>
                </a:path>
              </a:pathLst>
            </a:custGeom>
            <a:solidFill>
              <a:srgbClr val="006F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9703307" y="2654807"/>
              <a:ext cx="306705" cy="182880"/>
            </a:xfrm>
            <a:custGeom>
              <a:avLst/>
              <a:gdLst/>
              <a:ahLst/>
              <a:cxnLst/>
              <a:rect l="l" t="t" r="r" b="b"/>
              <a:pathLst>
                <a:path w="306704" h="182880">
                  <a:moveTo>
                    <a:pt x="0" y="182879"/>
                  </a:moveTo>
                  <a:lnTo>
                    <a:pt x="306324" y="182879"/>
                  </a:lnTo>
                  <a:lnTo>
                    <a:pt x="306324" y="0"/>
                  </a:lnTo>
                  <a:lnTo>
                    <a:pt x="0" y="0"/>
                  </a:lnTo>
                  <a:lnTo>
                    <a:pt x="0" y="182879"/>
                  </a:lnTo>
                  <a:close/>
                </a:path>
              </a:pathLst>
            </a:custGeom>
            <a:ln w="6095">
              <a:solidFill>
                <a:srgbClr val="22C4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2" name="object 82"/>
          <p:cNvSpPr txBox="1"/>
          <p:nvPr/>
        </p:nvSpPr>
        <p:spPr>
          <a:xfrm>
            <a:off x="9800843" y="2707111"/>
            <a:ext cx="113664" cy="857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665"/>
              </a:lnSpc>
            </a:pPr>
            <a:r>
              <a:rPr sz="600" spc="-5" dirty="0">
                <a:solidFill>
                  <a:srgbClr val="FFFFFF"/>
                </a:solidFill>
                <a:latin typeface="Arial MT"/>
                <a:cs typeface="Arial MT"/>
              </a:rPr>
              <a:t>VM</a:t>
            </a:r>
            <a:endParaRPr sz="600">
              <a:latin typeface="Arial MT"/>
              <a:cs typeface="Arial MT"/>
            </a:endParaRPr>
          </a:p>
        </p:txBody>
      </p:sp>
      <p:grpSp>
        <p:nvGrpSpPr>
          <p:cNvPr id="83" name="object 83"/>
          <p:cNvGrpSpPr/>
          <p:nvPr/>
        </p:nvGrpSpPr>
        <p:grpSpPr>
          <a:xfrm>
            <a:off x="9319132" y="2618104"/>
            <a:ext cx="652780" cy="252095"/>
            <a:chOff x="9319132" y="2618104"/>
            <a:chExt cx="652780" cy="252095"/>
          </a:xfrm>
        </p:grpSpPr>
        <p:sp>
          <p:nvSpPr>
            <p:cNvPr id="84" name="object 84"/>
            <p:cNvSpPr/>
            <p:nvPr/>
          </p:nvSpPr>
          <p:spPr>
            <a:xfrm>
              <a:off x="9662159" y="2621279"/>
              <a:ext cx="306705" cy="182880"/>
            </a:xfrm>
            <a:custGeom>
              <a:avLst/>
              <a:gdLst/>
              <a:ahLst/>
              <a:cxnLst/>
              <a:rect l="l" t="t" r="r" b="b"/>
              <a:pathLst>
                <a:path w="306704" h="182880">
                  <a:moveTo>
                    <a:pt x="306324" y="0"/>
                  </a:moveTo>
                  <a:lnTo>
                    <a:pt x="0" y="0"/>
                  </a:lnTo>
                  <a:lnTo>
                    <a:pt x="0" y="182879"/>
                  </a:lnTo>
                  <a:lnTo>
                    <a:pt x="306324" y="182879"/>
                  </a:lnTo>
                  <a:lnTo>
                    <a:pt x="306324" y="0"/>
                  </a:lnTo>
                  <a:close/>
                </a:path>
              </a:pathLst>
            </a:custGeom>
            <a:solidFill>
              <a:srgbClr val="006F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9662159" y="2621279"/>
              <a:ext cx="306705" cy="182880"/>
            </a:xfrm>
            <a:custGeom>
              <a:avLst/>
              <a:gdLst/>
              <a:ahLst/>
              <a:cxnLst/>
              <a:rect l="l" t="t" r="r" b="b"/>
              <a:pathLst>
                <a:path w="306704" h="182880">
                  <a:moveTo>
                    <a:pt x="0" y="182879"/>
                  </a:moveTo>
                  <a:lnTo>
                    <a:pt x="306324" y="182879"/>
                  </a:lnTo>
                  <a:lnTo>
                    <a:pt x="306324" y="0"/>
                  </a:lnTo>
                  <a:lnTo>
                    <a:pt x="0" y="0"/>
                  </a:lnTo>
                  <a:lnTo>
                    <a:pt x="0" y="182879"/>
                  </a:lnTo>
                  <a:close/>
                </a:path>
              </a:pathLst>
            </a:custGeom>
            <a:ln w="6095">
              <a:solidFill>
                <a:srgbClr val="22C4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9322307" y="2682239"/>
              <a:ext cx="306705" cy="184785"/>
            </a:xfrm>
            <a:custGeom>
              <a:avLst/>
              <a:gdLst/>
              <a:ahLst/>
              <a:cxnLst/>
              <a:rect l="l" t="t" r="r" b="b"/>
              <a:pathLst>
                <a:path w="306704" h="184785">
                  <a:moveTo>
                    <a:pt x="306324" y="0"/>
                  </a:moveTo>
                  <a:lnTo>
                    <a:pt x="0" y="0"/>
                  </a:lnTo>
                  <a:lnTo>
                    <a:pt x="0" y="184403"/>
                  </a:lnTo>
                  <a:lnTo>
                    <a:pt x="306324" y="184403"/>
                  </a:lnTo>
                  <a:lnTo>
                    <a:pt x="306324" y="0"/>
                  </a:lnTo>
                  <a:close/>
                </a:path>
              </a:pathLst>
            </a:custGeom>
            <a:solidFill>
              <a:srgbClr val="006F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9322307" y="2682239"/>
              <a:ext cx="306705" cy="184785"/>
            </a:xfrm>
            <a:custGeom>
              <a:avLst/>
              <a:gdLst/>
              <a:ahLst/>
              <a:cxnLst/>
              <a:rect l="l" t="t" r="r" b="b"/>
              <a:pathLst>
                <a:path w="306704" h="184785">
                  <a:moveTo>
                    <a:pt x="0" y="184403"/>
                  </a:moveTo>
                  <a:lnTo>
                    <a:pt x="306324" y="184403"/>
                  </a:lnTo>
                  <a:lnTo>
                    <a:pt x="306324" y="0"/>
                  </a:lnTo>
                  <a:lnTo>
                    <a:pt x="0" y="0"/>
                  </a:lnTo>
                  <a:lnTo>
                    <a:pt x="0" y="184403"/>
                  </a:lnTo>
                  <a:close/>
                </a:path>
              </a:pathLst>
            </a:custGeom>
            <a:ln w="6095">
              <a:solidFill>
                <a:srgbClr val="22C4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8" name="object 88"/>
          <p:cNvSpPr txBox="1"/>
          <p:nvPr/>
        </p:nvSpPr>
        <p:spPr>
          <a:xfrm>
            <a:off x="9419590" y="2735432"/>
            <a:ext cx="113664" cy="857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665"/>
              </a:lnSpc>
            </a:pPr>
            <a:r>
              <a:rPr sz="600" spc="-5" dirty="0">
                <a:solidFill>
                  <a:srgbClr val="FFFFFF"/>
                </a:solidFill>
                <a:latin typeface="Arial MT"/>
                <a:cs typeface="Arial MT"/>
              </a:rPr>
              <a:t>VM</a:t>
            </a:r>
            <a:endParaRPr sz="600">
              <a:latin typeface="Arial MT"/>
              <a:cs typeface="Arial MT"/>
            </a:endParaRPr>
          </a:p>
        </p:txBody>
      </p:sp>
      <p:grpSp>
        <p:nvGrpSpPr>
          <p:cNvPr id="89" name="object 89"/>
          <p:cNvGrpSpPr/>
          <p:nvPr/>
        </p:nvGrpSpPr>
        <p:grpSpPr>
          <a:xfrm>
            <a:off x="9277984" y="2653157"/>
            <a:ext cx="313055" cy="189230"/>
            <a:chOff x="9277984" y="2653157"/>
            <a:chExt cx="313055" cy="189230"/>
          </a:xfrm>
        </p:grpSpPr>
        <p:sp>
          <p:nvSpPr>
            <p:cNvPr id="90" name="object 90"/>
            <p:cNvSpPr/>
            <p:nvPr/>
          </p:nvSpPr>
          <p:spPr>
            <a:xfrm>
              <a:off x="9281159" y="2656332"/>
              <a:ext cx="306705" cy="182880"/>
            </a:xfrm>
            <a:custGeom>
              <a:avLst/>
              <a:gdLst/>
              <a:ahLst/>
              <a:cxnLst/>
              <a:rect l="l" t="t" r="r" b="b"/>
              <a:pathLst>
                <a:path w="306704" h="182880">
                  <a:moveTo>
                    <a:pt x="306324" y="0"/>
                  </a:moveTo>
                  <a:lnTo>
                    <a:pt x="0" y="0"/>
                  </a:lnTo>
                  <a:lnTo>
                    <a:pt x="0" y="182879"/>
                  </a:lnTo>
                  <a:lnTo>
                    <a:pt x="306324" y="182879"/>
                  </a:lnTo>
                  <a:lnTo>
                    <a:pt x="306324" y="0"/>
                  </a:lnTo>
                  <a:close/>
                </a:path>
              </a:pathLst>
            </a:custGeom>
            <a:solidFill>
              <a:srgbClr val="006F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9281159" y="2656332"/>
              <a:ext cx="306705" cy="182880"/>
            </a:xfrm>
            <a:custGeom>
              <a:avLst/>
              <a:gdLst/>
              <a:ahLst/>
              <a:cxnLst/>
              <a:rect l="l" t="t" r="r" b="b"/>
              <a:pathLst>
                <a:path w="306704" h="182880">
                  <a:moveTo>
                    <a:pt x="0" y="182879"/>
                  </a:moveTo>
                  <a:lnTo>
                    <a:pt x="306324" y="182879"/>
                  </a:lnTo>
                  <a:lnTo>
                    <a:pt x="306324" y="0"/>
                  </a:lnTo>
                  <a:lnTo>
                    <a:pt x="0" y="0"/>
                  </a:lnTo>
                  <a:lnTo>
                    <a:pt x="0" y="182879"/>
                  </a:lnTo>
                  <a:close/>
                </a:path>
              </a:pathLst>
            </a:custGeom>
            <a:ln w="6095">
              <a:solidFill>
                <a:srgbClr val="22C4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2" name="object 92"/>
          <p:cNvSpPr txBox="1"/>
          <p:nvPr/>
        </p:nvSpPr>
        <p:spPr>
          <a:xfrm>
            <a:off x="9378442" y="2708381"/>
            <a:ext cx="113664" cy="857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665"/>
              </a:lnSpc>
            </a:pPr>
            <a:r>
              <a:rPr sz="600" spc="-5" dirty="0">
                <a:solidFill>
                  <a:srgbClr val="FFFFFF"/>
                </a:solidFill>
                <a:latin typeface="Arial MT"/>
                <a:cs typeface="Arial MT"/>
              </a:rPr>
              <a:t>VM</a:t>
            </a:r>
            <a:endParaRPr sz="600">
              <a:latin typeface="Arial MT"/>
              <a:cs typeface="Arial MT"/>
            </a:endParaRPr>
          </a:p>
        </p:txBody>
      </p:sp>
      <p:grpSp>
        <p:nvGrpSpPr>
          <p:cNvPr id="93" name="object 93"/>
          <p:cNvGrpSpPr/>
          <p:nvPr/>
        </p:nvGrpSpPr>
        <p:grpSpPr>
          <a:xfrm>
            <a:off x="9236836" y="2618104"/>
            <a:ext cx="1227455" cy="608330"/>
            <a:chOff x="9236836" y="2618104"/>
            <a:chExt cx="1227455" cy="608330"/>
          </a:xfrm>
        </p:grpSpPr>
        <p:sp>
          <p:nvSpPr>
            <p:cNvPr id="94" name="object 94"/>
            <p:cNvSpPr/>
            <p:nvPr/>
          </p:nvSpPr>
          <p:spPr>
            <a:xfrm>
              <a:off x="9240011" y="2621279"/>
              <a:ext cx="306705" cy="184785"/>
            </a:xfrm>
            <a:custGeom>
              <a:avLst/>
              <a:gdLst/>
              <a:ahLst/>
              <a:cxnLst/>
              <a:rect l="l" t="t" r="r" b="b"/>
              <a:pathLst>
                <a:path w="306704" h="184785">
                  <a:moveTo>
                    <a:pt x="306324" y="0"/>
                  </a:moveTo>
                  <a:lnTo>
                    <a:pt x="0" y="0"/>
                  </a:lnTo>
                  <a:lnTo>
                    <a:pt x="0" y="184403"/>
                  </a:lnTo>
                  <a:lnTo>
                    <a:pt x="306324" y="184403"/>
                  </a:lnTo>
                  <a:lnTo>
                    <a:pt x="306324" y="0"/>
                  </a:lnTo>
                  <a:close/>
                </a:path>
              </a:pathLst>
            </a:custGeom>
            <a:solidFill>
              <a:srgbClr val="006F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9240011" y="2621279"/>
              <a:ext cx="306705" cy="184785"/>
            </a:xfrm>
            <a:custGeom>
              <a:avLst/>
              <a:gdLst/>
              <a:ahLst/>
              <a:cxnLst/>
              <a:rect l="l" t="t" r="r" b="b"/>
              <a:pathLst>
                <a:path w="306704" h="184785">
                  <a:moveTo>
                    <a:pt x="0" y="184403"/>
                  </a:moveTo>
                  <a:lnTo>
                    <a:pt x="306324" y="184403"/>
                  </a:lnTo>
                  <a:lnTo>
                    <a:pt x="306324" y="0"/>
                  </a:lnTo>
                  <a:lnTo>
                    <a:pt x="0" y="0"/>
                  </a:lnTo>
                  <a:lnTo>
                    <a:pt x="0" y="184403"/>
                  </a:lnTo>
                  <a:close/>
                </a:path>
              </a:pathLst>
            </a:custGeom>
            <a:ln w="6095">
              <a:solidFill>
                <a:srgbClr val="22C4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9845039" y="3028187"/>
              <a:ext cx="617220" cy="196850"/>
            </a:xfrm>
            <a:custGeom>
              <a:avLst/>
              <a:gdLst/>
              <a:ahLst/>
              <a:cxnLst/>
              <a:rect l="l" t="t" r="r" b="b"/>
              <a:pathLst>
                <a:path w="617220" h="196850">
                  <a:moveTo>
                    <a:pt x="617220" y="0"/>
                  </a:moveTo>
                  <a:lnTo>
                    <a:pt x="0" y="0"/>
                  </a:lnTo>
                  <a:lnTo>
                    <a:pt x="0" y="196595"/>
                  </a:lnTo>
                  <a:lnTo>
                    <a:pt x="617220" y="196595"/>
                  </a:lnTo>
                  <a:lnTo>
                    <a:pt x="617220" y="0"/>
                  </a:lnTo>
                  <a:close/>
                </a:path>
              </a:pathLst>
            </a:custGeom>
            <a:solidFill>
              <a:srgbClr val="006F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9845039" y="3028187"/>
              <a:ext cx="617220" cy="196850"/>
            </a:xfrm>
            <a:custGeom>
              <a:avLst/>
              <a:gdLst/>
              <a:ahLst/>
              <a:cxnLst/>
              <a:rect l="l" t="t" r="r" b="b"/>
              <a:pathLst>
                <a:path w="617220" h="196850">
                  <a:moveTo>
                    <a:pt x="0" y="196595"/>
                  </a:moveTo>
                  <a:lnTo>
                    <a:pt x="617220" y="196595"/>
                  </a:lnTo>
                  <a:lnTo>
                    <a:pt x="617220" y="0"/>
                  </a:lnTo>
                  <a:lnTo>
                    <a:pt x="0" y="0"/>
                  </a:lnTo>
                  <a:lnTo>
                    <a:pt x="0" y="196595"/>
                  </a:lnTo>
                  <a:close/>
                </a:path>
              </a:pathLst>
            </a:custGeom>
            <a:ln w="3175">
              <a:solidFill>
                <a:srgbClr val="22C4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8" name="object 98"/>
          <p:cNvSpPr txBox="1"/>
          <p:nvPr/>
        </p:nvSpPr>
        <p:spPr>
          <a:xfrm>
            <a:off x="10005059" y="3087222"/>
            <a:ext cx="297180" cy="857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665"/>
              </a:lnSpc>
            </a:pPr>
            <a:r>
              <a:rPr sz="600" spc="-5" dirty="0">
                <a:solidFill>
                  <a:srgbClr val="FFFFFF"/>
                </a:solidFill>
                <a:latin typeface="Arial MT"/>
                <a:cs typeface="Arial MT"/>
              </a:rPr>
              <a:t>N</a:t>
            </a:r>
            <a:r>
              <a:rPr sz="600" spc="-10" dirty="0">
                <a:solidFill>
                  <a:srgbClr val="FFFFFF"/>
                </a:solidFill>
                <a:latin typeface="Arial MT"/>
                <a:cs typeface="Arial MT"/>
              </a:rPr>
              <a:t>S</a:t>
            </a:r>
            <a:r>
              <a:rPr sz="600" dirty="0">
                <a:solidFill>
                  <a:srgbClr val="FFFFFF"/>
                </a:solidFill>
                <a:latin typeface="Arial MT"/>
                <a:cs typeface="Arial MT"/>
              </a:rPr>
              <a:t>X</a:t>
            </a:r>
            <a:r>
              <a:rPr sz="6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600" dirty="0">
                <a:solidFill>
                  <a:srgbClr val="FFFFFF"/>
                </a:solidFill>
                <a:latin typeface="Arial MT"/>
                <a:cs typeface="Arial MT"/>
              </a:rPr>
              <a:t>Ctr</a:t>
            </a:r>
            <a:r>
              <a:rPr sz="600" spc="-5" dirty="0">
                <a:solidFill>
                  <a:srgbClr val="FFFFFF"/>
                </a:solidFill>
                <a:latin typeface="Arial MT"/>
                <a:cs typeface="Arial MT"/>
              </a:rPr>
              <a:t>l</a:t>
            </a:r>
            <a:endParaRPr sz="600">
              <a:latin typeface="Arial MT"/>
              <a:cs typeface="Arial MT"/>
            </a:endParaRPr>
          </a:p>
        </p:txBody>
      </p:sp>
      <p:grpSp>
        <p:nvGrpSpPr>
          <p:cNvPr id="99" name="object 99"/>
          <p:cNvGrpSpPr/>
          <p:nvPr/>
        </p:nvGrpSpPr>
        <p:grpSpPr>
          <a:xfrm>
            <a:off x="9803828" y="2994596"/>
            <a:ext cx="620395" cy="200025"/>
            <a:chOff x="9803828" y="2994596"/>
            <a:chExt cx="620395" cy="200025"/>
          </a:xfrm>
        </p:grpSpPr>
        <p:sp>
          <p:nvSpPr>
            <p:cNvPr id="100" name="object 100"/>
            <p:cNvSpPr/>
            <p:nvPr/>
          </p:nvSpPr>
          <p:spPr>
            <a:xfrm>
              <a:off x="9805416" y="2996183"/>
              <a:ext cx="617220" cy="196850"/>
            </a:xfrm>
            <a:custGeom>
              <a:avLst/>
              <a:gdLst/>
              <a:ahLst/>
              <a:cxnLst/>
              <a:rect l="l" t="t" r="r" b="b"/>
              <a:pathLst>
                <a:path w="617220" h="196850">
                  <a:moveTo>
                    <a:pt x="617220" y="0"/>
                  </a:moveTo>
                  <a:lnTo>
                    <a:pt x="0" y="0"/>
                  </a:lnTo>
                  <a:lnTo>
                    <a:pt x="0" y="196595"/>
                  </a:lnTo>
                  <a:lnTo>
                    <a:pt x="617220" y="196595"/>
                  </a:lnTo>
                  <a:lnTo>
                    <a:pt x="617220" y="0"/>
                  </a:lnTo>
                  <a:close/>
                </a:path>
              </a:pathLst>
            </a:custGeom>
            <a:solidFill>
              <a:srgbClr val="006F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9805416" y="2996183"/>
              <a:ext cx="617220" cy="196850"/>
            </a:xfrm>
            <a:custGeom>
              <a:avLst/>
              <a:gdLst/>
              <a:ahLst/>
              <a:cxnLst/>
              <a:rect l="l" t="t" r="r" b="b"/>
              <a:pathLst>
                <a:path w="617220" h="196850">
                  <a:moveTo>
                    <a:pt x="0" y="196595"/>
                  </a:moveTo>
                  <a:lnTo>
                    <a:pt x="617220" y="196595"/>
                  </a:lnTo>
                  <a:lnTo>
                    <a:pt x="617220" y="0"/>
                  </a:lnTo>
                  <a:lnTo>
                    <a:pt x="0" y="0"/>
                  </a:lnTo>
                  <a:lnTo>
                    <a:pt x="0" y="196595"/>
                  </a:lnTo>
                  <a:close/>
                </a:path>
              </a:pathLst>
            </a:custGeom>
            <a:ln w="3175">
              <a:solidFill>
                <a:srgbClr val="22C4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2" name="object 102"/>
          <p:cNvSpPr txBox="1"/>
          <p:nvPr/>
        </p:nvSpPr>
        <p:spPr>
          <a:xfrm>
            <a:off x="9966070" y="3054688"/>
            <a:ext cx="297815" cy="857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665"/>
              </a:lnSpc>
            </a:pPr>
            <a:r>
              <a:rPr sz="600" spc="-5" dirty="0">
                <a:solidFill>
                  <a:srgbClr val="FFFFFF"/>
                </a:solidFill>
                <a:latin typeface="Arial MT"/>
                <a:cs typeface="Arial MT"/>
              </a:rPr>
              <a:t>N</a:t>
            </a:r>
            <a:r>
              <a:rPr sz="600" spc="-10" dirty="0">
                <a:solidFill>
                  <a:srgbClr val="FFFFFF"/>
                </a:solidFill>
                <a:latin typeface="Arial MT"/>
                <a:cs typeface="Arial MT"/>
              </a:rPr>
              <a:t>S</a:t>
            </a:r>
            <a:r>
              <a:rPr sz="600" dirty="0">
                <a:solidFill>
                  <a:srgbClr val="FFFFFF"/>
                </a:solidFill>
                <a:latin typeface="Arial MT"/>
                <a:cs typeface="Arial MT"/>
              </a:rPr>
              <a:t>X</a:t>
            </a:r>
            <a:r>
              <a:rPr sz="6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 MT"/>
                <a:cs typeface="Arial MT"/>
              </a:rPr>
              <a:t>C</a:t>
            </a:r>
            <a:r>
              <a:rPr sz="600" dirty="0">
                <a:solidFill>
                  <a:srgbClr val="FFFFFF"/>
                </a:solidFill>
                <a:latin typeface="Arial MT"/>
                <a:cs typeface="Arial MT"/>
              </a:rPr>
              <a:t>trl</a:t>
            </a:r>
            <a:endParaRPr sz="600">
              <a:latin typeface="Arial MT"/>
              <a:cs typeface="Arial MT"/>
            </a:endParaRPr>
          </a:p>
        </p:txBody>
      </p:sp>
      <p:grpSp>
        <p:nvGrpSpPr>
          <p:cNvPr id="103" name="object 103"/>
          <p:cNvGrpSpPr/>
          <p:nvPr/>
        </p:nvGrpSpPr>
        <p:grpSpPr>
          <a:xfrm>
            <a:off x="9764204" y="2961068"/>
            <a:ext cx="622300" cy="200025"/>
            <a:chOff x="9764204" y="2961068"/>
            <a:chExt cx="622300" cy="200025"/>
          </a:xfrm>
        </p:grpSpPr>
        <p:sp>
          <p:nvSpPr>
            <p:cNvPr id="104" name="object 104"/>
            <p:cNvSpPr/>
            <p:nvPr/>
          </p:nvSpPr>
          <p:spPr>
            <a:xfrm>
              <a:off x="9765792" y="2962655"/>
              <a:ext cx="619125" cy="196850"/>
            </a:xfrm>
            <a:custGeom>
              <a:avLst/>
              <a:gdLst/>
              <a:ahLst/>
              <a:cxnLst/>
              <a:rect l="l" t="t" r="r" b="b"/>
              <a:pathLst>
                <a:path w="619125" h="196850">
                  <a:moveTo>
                    <a:pt x="618744" y="0"/>
                  </a:moveTo>
                  <a:lnTo>
                    <a:pt x="0" y="0"/>
                  </a:lnTo>
                  <a:lnTo>
                    <a:pt x="0" y="196595"/>
                  </a:lnTo>
                  <a:lnTo>
                    <a:pt x="618744" y="196595"/>
                  </a:lnTo>
                  <a:lnTo>
                    <a:pt x="618744" y="0"/>
                  </a:lnTo>
                  <a:close/>
                </a:path>
              </a:pathLst>
            </a:custGeom>
            <a:solidFill>
              <a:srgbClr val="006F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9765792" y="2962655"/>
              <a:ext cx="619125" cy="196850"/>
            </a:xfrm>
            <a:custGeom>
              <a:avLst/>
              <a:gdLst/>
              <a:ahLst/>
              <a:cxnLst/>
              <a:rect l="l" t="t" r="r" b="b"/>
              <a:pathLst>
                <a:path w="619125" h="196850">
                  <a:moveTo>
                    <a:pt x="0" y="196595"/>
                  </a:moveTo>
                  <a:lnTo>
                    <a:pt x="618744" y="196595"/>
                  </a:lnTo>
                  <a:lnTo>
                    <a:pt x="618744" y="0"/>
                  </a:lnTo>
                  <a:lnTo>
                    <a:pt x="0" y="0"/>
                  </a:lnTo>
                  <a:lnTo>
                    <a:pt x="0" y="196595"/>
                  </a:lnTo>
                  <a:close/>
                </a:path>
              </a:pathLst>
            </a:custGeom>
            <a:ln w="3175">
              <a:solidFill>
                <a:srgbClr val="22C4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6" name="object 106"/>
          <p:cNvSpPr txBox="1"/>
          <p:nvPr/>
        </p:nvSpPr>
        <p:spPr>
          <a:xfrm>
            <a:off x="9926701" y="3001517"/>
            <a:ext cx="30988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5" dirty="0">
                <a:solidFill>
                  <a:srgbClr val="FFFFFF"/>
                </a:solidFill>
                <a:latin typeface="Arial MT"/>
                <a:cs typeface="Arial MT"/>
              </a:rPr>
              <a:t>N</a:t>
            </a:r>
            <a:r>
              <a:rPr sz="600" spc="-10" dirty="0">
                <a:solidFill>
                  <a:srgbClr val="FFFFFF"/>
                </a:solidFill>
                <a:latin typeface="Arial MT"/>
                <a:cs typeface="Arial MT"/>
              </a:rPr>
              <a:t>S</a:t>
            </a:r>
            <a:r>
              <a:rPr sz="600" dirty="0">
                <a:solidFill>
                  <a:srgbClr val="FFFFFF"/>
                </a:solidFill>
                <a:latin typeface="Arial MT"/>
                <a:cs typeface="Arial MT"/>
              </a:rPr>
              <a:t>X</a:t>
            </a:r>
            <a:r>
              <a:rPr sz="6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600" dirty="0">
                <a:solidFill>
                  <a:srgbClr val="FFFFFF"/>
                </a:solidFill>
                <a:latin typeface="Arial MT"/>
                <a:cs typeface="Arial MT"/>
              </a:rPr>
              <a:t>Ctr</a:t>
            </a:r>
            <a:r>
              <a:rPr sz="600" spc="-5" dirty="0">
                <a:solidFill>
                  <a:srgbClr val="FFFFFF"/>
                </a:solidFill>
                <a:latin typeface="Arial MT"/>
                <a:cs typeface="Arial MT"/>
              </a:rPr>
              <a:t>l</a:t>
            </a:r>
            <a:endParaRPr sz="600">
              <a:latin typeface="Arial MT"/>
              <a:cs typeface="Arial MT"/>
            </a:endParaRPr>
          </a:p>
        </p:txBody>
      </p:sp>
      <p:grpSp>
        <p:nvGrpSpPr>
          <p:cNvPr id="107" name="object 107"/>
          <p:cNvGrpSpPr/>
          <p:nvPr/>
        </p:nvGrpSpPr>
        <p:grpSpPr>
          <a:xfrm>
            <a:off x="10616056" y="2666873"/>
            <a:ext cx="313055" cy="189230"/>
            <a:chOff x="10616056" y="2666873"/>
            <a:chExt cx="313055" cy="189230"/>
          </a:xfrm>
        </p:grpSpPr>
        <p:sp>
          <p:nvSpPr>
            <p:cNvPr id="108" name="object 108"/>
            <p:cNvSpPr/>
            <p:nvPr/>
          </p:nvSpPr>
          <p:spPr>
            <a:xfrm>
              <a:off x="10619231" y="2670048"/>
              <a:ext cx="306705" cy="182880"/>
            </a:xfrm>
            <a:custGeom>
              <a:avLst/>
              <a:gdLst/>
              <a:ahLst/>
              <a:cxnLst/>
              <a:rect l="l" t="t" r="r" b="b"/>
              <a:pathLst>
                <a:path w="306704" h="182880">
                  <a:moveTo>
                    <a:pt x="306324" y="0"/>
                  </a:moveTo>
                  <a:lnTo>
                    <a:pt x="0" y="0"/>
                  </a:lnTo>
                  <a:lnTo>
                    <a:pt x="0" y="182879"/>
                  </a:lnTo>
                  <a:lnTo>
                    <a:pt x="306324" y="182879"/>
                  </a:lnTo>
                  <a:lnTo>
                    <a:pt x="306324" y="0"/>
                  </a:lnTo>
                  <a:close/>
                </a:path>
              </a:pathLst>
            </a:custGeom>
            <a:solidFill>
              <a:srgbClr val="006F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9"/>
            <p:cNvSpPr/>
            <p:nvPr/>
          </p:nvSpPr>
          <p:spPr>
            <a:xfrm>
              <a:off x="10619231" y="2670048"/>
              <a:ext cx="306705" cy="182880"/>
            </a:xfrm>
            <a:custGeom>
              <a:avLst/>
              <a:gdLst/>
              <a:ahLst/>
              <a:cxnLst/>
              <a:rect l="l" t="t" r="r" b="b"/>
              <a:pathLst>
                <a:path w="306704" h="182880">
                  <a:moveTo>
                    <a:pt x="0" y="182879"/>
                  </a:moveTo>
                  <a:lnTo>
                    <a:pt x="306324" y="182879"/>
                  </a:lnTo>
                  <a:lnTo>
                    <a:pt x="306324" y="0"/>
                  </a:lnTo>
                  <a:lnTo>
                    <a:pt x="0" y="0"/>
                  </a:lnTo>
                  <a:lnTo>
                    <a:pt x="0" y="182879"/>
                  </a:lnTo>
                  <a:close/>
                </a:path>
              </a:pathLst>
            </a:custGeom>
            <a:ln w="6095">
              <a:solidFill>
                <a:srgbClr val="22C4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0" name="object 110"/>
          <p:cNvSpPr txBox="1"/>
          <p:nvPr/>
        </p:nvSpPr>
        <p:spPr>
          <a:xfrm>
            <a:off x="10717403" y="2721716"/>
            <a:ext cx="113664" cy="857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665"/>
              </a:lnSpc>
            </a:pPr>
            <a:r>
              <a:rPr sz="600" spc="-5" dirty="0">
                <a:solidFill>
                  <a:srgbClr val="FFFFFF"/>
                </a:solidFill>
                <a:latin typeface="Arial MT"/>
                <a:cs typeface="Arial MT"/>
              </a:rPr>
              <a:t>VM</a:t>
            </a:r>
            <a:endParaRPr sz="600">
              <a:latin typeface="Arial MT"/>
              <a:cs typeface="Arial MT"/>
            </a:endParaRPr>
          </a:p>
        </p:txBody>
      </p:sp>
      <p:grpSp>
        <p:nvGrpSpPr>
          <p:cNvPr id="111" name="object 111"/>
          <p:cNvGrpSpPr/>
          <p:nvPr/>
        </p:nvGrpSpPr>
        <p:grpSpPr>
          <a:xfrm>
            <a:off x="10574908" y="2639441"/>
            <a:ext cx="313055" cy="189230"/>
            <a:chOff x="10574908" y="2639441"/>
            <a:chExt cx="313055" cy="189230"/>
          </a:xfrm>
        </p:grpSpPr>
        <p:sp>
          <p:nvSpPr>
            <p:cNvPr id="112" name="object 112"/>
            <p:cNvSpPr/>
            <p:nvPr/>
          </p:nvSpPr>
          <p:spPr>
            <a:xfrm>
              <a:off x="10578083" y="2642616"/>
              <a:ext cx="306705" cy="182880"/>
            </a:xfrm>
            <a:custGeom>
              <a:avLst/>
              <a:gdLst/>
              <a:ahLst/>
              <a:cxnLst/>
              <a:rect l="l" t="t" r="r" b="b"/>
              <a:pathLst>
                <a:path w="306704" h="182880">
                  <a:moveTo>
                    <a:pt x="306324" y="0"/>
                  </a:moveTo>
                  <a:lnTo>
                    <a:pt x="0" y="0"/>
                  </a:lnTo>
                  <a:lnTo>
                    <a:pt x="0" y="182879"/>
                  </a:lnTo>
                  <a:lnTo>
                    <a:pt x="306324" y="182879"/>
                  </a:lnTo>
                  <a:lnTo>
                    <a:pt x="306324" y="0"/>
                  </a:lnTo>
                  <a:close/>
                </a:path>
              </a:pathLst>
            </a:custGeom>
            <a:solidFill>
              <a:srgbClr val="006F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10578083" y="2642616"/>
              <a:ext cx="306705" cy="182880"/>
            </a:xfrm>
            <a:custGeom>
              <a:avLst/>
              <a:gdLst/>
              <a:ahLst/>
              <a:cxnLst/>
              <a:rect l="l" t="t" r="r" b="b"/>
              <a:pathLst>
                <a:path w="306704" h="182880">
                  <a:moveTo>
                    <a:pt x="0" y="182879"/>
                  </a:moveTo>
                  <a:lnTo>
                    <a:pt x="306324" y="182879"/>
                  </a:lnTo>
                  <a:lnTo>
                    <a:pt x="306324" y="0"/>
                  </a:lnTo>
                  <a:lnTo>
                    <a:pt x="0" y="0"/>
                  </a:lnTo>
                  <a:lnTo>
                    <a:pt x="0" y="182879"/>
                  </a:lnTo>
                  <a:close/>
                </a:path>
              </a:pathLst>
            </a:custGeom>
            <a:ln w="6095">
              <a:solidFill>
                <a:srgbClr val="22C4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4" name="object 114"/>
          <p:cNvSpPr txBox="1"/>
          <p:nvPr/>
        </p:nvSpPr>
        <p:spPr>
          <a:xfrm>
            <a:off x="10676255" y="2694665"/>
            <a:ext cx="113664" cy="857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665"/>
              </a:lnSpc>
            </a:pPr>
            <a:r>
              <a:rPr sz="600" spc="-5" dirty="0">
                <a:solidFill>
                  <a:srgbClr val="FFFFFF"/>
                </a:solidFill>
                <a:latin typeface="Arial MT"/>
                <a:cs typeface="Arial MT"/>
              </a:rPr>
              <a:t>VM</a:t>
            </a:r>
            <a:endParaRPr sz="600">
              <a:latin typeface="Arial MT"/>
              <a:cs typeface="Arial MT"/>
            </a:endParaRPr>
          </a:p>
        </p:txBody>
      </p:sp>
      <p:grpSp>
        <p:nvGrpSpPr>
          <p:cNvPr id="115" name="object 115"/>
          <p:cNvGrpSpPr/>
          <p:nvPr/>
        </p:nvGrpSpPr>
        <p:grpSpPr>
          <a:xfrm>
            <a:off x="10193908" y="2604389"/>
            <a:ext cx="652780" cy="253365"/>
            <a:chOff x="10193908" y="2604389"/>
            <a:chExt cx="652780" cy="253365"/>
          </a:xfrm>
        </p:grpSpPr>
        <p:sp>
          <p:nvSpPr>
            <p:cNvPr id="116" name="object 116"/>
            <p:cNvSpPr/>
            <p:nvPr/>
          </p:nvSpPr>
          <p:spPr>
            <a:xfrm>
              <a:off x="10536935" y="2607564"/>
              <a:ext cx="306705" cy="184785"/>
            </a:xfrm>
            <a:custGeom>
              <a:avLst/>
              <a:gdLst/>
              <a:ahLst/>
              <a:cxnLst/>
              <a:rect l="l" t="t" r="r" b="b"/>
              <a:pathLst>
                <a:path w="306704" h="184785">
                  <a:moveTo>
                    <a:pt x="306324" y="0"/>
                  </a:moveTo>
                  <a:lnTo>
                    <a:pt x="0" y="0"/>
                  </a:lnTo>
                  <a:lnTo>
                    <a:pt x="0" y="184403"/>
                  </a:lnTo>
                  <a:lnTo>
                    <a:pt x="306324" y="184403"/>
                  </a:lnTo>
                  <a:lnTo>
                    <a:pt x="306324" y="0"/>
                  </a:lnTo>
                  <a:close/>
                </a:path>
              </a:pathLst>
            </a:custGeom>
            <a:solidFill>
              <a:srgbClr val="006F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7"/>
            <p:cNvSpPr/>
            <p:nvPr/>
          </p:nvSpPr>
          <p:spPr>
            <a:xfrm>
              <a:off x="10536935" y="2607564"/>
              <a:ext cx="306705" cy="184785"/>
            </a:xfrm>
            <a:custGeom>
              <a:avLst/>
              <a:gdLst/>
              <a:ahLst/>
              <a:cxnLst/>
              <a:rect l="l" t="t" r="r" b="b"/>
              <a:pathLst>
                <a:path w="306704" h="184785">
                  <a:moveTo>
                    <a:pt x="0" y="184403"/>
                  </a:moveTo>
                  <a:lnTo>
                    <a:pt x="306324" y="184403"/>
                  </a:lnTo>
                  <a:lnTo>
                    <a:pt x="306324" y="0"/>
                  </a:lnTo>
                  <a:lnTo>
                    <a:pt x="0" y="0"/>
                  </a:lnTo>
                  <a:lnTo>
                    <a:pt x="0" y="184403"/>
                  </a:lnTo>
                  <a:close/>
                </a:path>
              </a:pathLst>
            </a:custGeom>
            <a:ln w="6095">
              <a:solidFill>
                <a:srgbClr val="22C4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/>
            <p:cNvSpPr/>
            <p:nvPr/>
          </p:nvSpPr>
          <p:spPr>
            <a:xfrm>
              <a:off x="10197083" y="2670048"/>
              <a:ext cx="306705" cy="184785"/>
            </a:xfrm>
            <a:custGeom>
              <a:avLst/>
              <a:gdLst/>
              <a:ahLst/>
              <a:cxnLst/>
              <a:rect l="l" t="t" r="r" b="b"/>
              <a:pathLst>
                <a:path w="306704" h="184785">
                  <a:moveTo>
                    <a:pt x="306324" y="0"/>
                  </a:moveTo>
                  <a:lnTo>
                    <a:pt x="0" y="0"/>
                  </a:lnTo>
                  <a:lnTo>
                    <a:pt x="0" y="184403"/>
                  </a:lnTo>
                  <a:lnTo>
                    <a:pt x="306324" y="184403"/>
                  </a:lnTo>
                  <a:lnTo>
                    <a:pt x="306324" y="0"/>
                  </a:lnTo>
                  <a:close/>
                </a:path>
              </a:pathLst>
            </a:custGeom>
            <a:solidFill>
              <a:srgbClr val="006F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9"/>
            <p:cNvSpPr/>
            <p:nvPr/>
          </p:nvSpPr>
          <p:spPr>
            <a:xfrm>
              <a:off x="10197083" y="2670048"/>
              <a:ext cx="306705" cy="184785"/>
            </a:xfrm>
            <a:custGeom>
              <a:avLst/>
              <a:gdLst/>
              <a:ahLst/>
              <a:cxnLst/>
              <a:rect l="l" t="t" r="r" b="b"/>
              <a:pathLst>
                <a:path w="306704" h="184785">
                  <a:moveTo>
                    <a:pt x="0" y="184403"/>
                  </a:moveTo>
                  <a:lnTo>
                    <a:pt x="306324" y="184403"/>
                  </a:lnTo>
                  <a:lnTo>
                    <a:pt x="306324" y="0"/>
                  </a:lnTo>
                  <a:lnTo>
                    <a:pt x="0" y="0"/>
                  </a:lnTo>
                  <a:lnTo>
                    <a:pt x="0" y="184403"/>
                  </a:lnTo>
                  <a:close/>
                </a:path>
              </a:pathLst>
            </a:custGeom>
            <a:ln w="6095">
              <a:solidFill>
                <a:srgbClr val="22C4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0" name="object 120"/>
          <p:cNvSpPr txBox="1"/>
          <p:nvPr/>
        </p:nvSpPr>
        <p:spPr>
          <a:xfrm>
            <a:off x="10294619" y="2722986"/>
            <a:ext cx="113664" cy="857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665"/>
              </a:lnSpc>
            </a:pPr>
            <a:r>
              <a:rPr sz="600" spc="-5" dirty="0">
                <a:solidFill>
                  <a:srgbClr val="FFFFFF"/>
                </a:solidFill>
                <a:latin typeface="Arial MT"/>
                <a:cs typeface="Arial MT"/>
              </a:rPr>
              <a:t>VM</a:t>
            </a:r>
            <a:endParaRPr sz="600">
              <a:latin typeface="Arial MT"/>
              <a:cs typeface="Arial MT"/>
            </a:endParaRPr>
          </a:p>
        </p:txBody>
      </p:sp>
      <p:grpSp>
        <p:nvGrpSpPr>
          <p:cNvPr id="121" name="object 121"/>
          <p:cNvGrpSpPr/>
          <p:nvPr/>
        </p:nvGrpSpPr>
        <p:grpSpPr>
          <a:xfrm>
            <a:off x="10152760" y="2639441"/>
            <a:ext cx="313055" cy="191135"/>
            <a:chOff x="10152760" y="2639441"/>
            <a:chExt cx="313055" cy="191135"/>
          </a:xfrm>
        </p:grpSpPr>
        <p:sp>
          <p:nvSpPr>
            <p:cNvPr id="122" name="object 122"/>
            <p:cNvSpPr/>
            <p:nvPr/>
          </p:nvSpPr>
          <p:spPr>
            <a:xfrm>
              <a:off x="10155935" y="2642616"/>
              <a:ext cx="306705" cy="184785"/>
            </a:xfrm>
            <a:custGeom>
              <a:avLst/>
              <a:gdLst/>
              <a:ahLst/>
              <a:cxnLst/>
              <a:rect l="l" t="t" r="r" b="b"/>
              <a:pathLst>
                <a:path w="306704" h="184785">
                  <a:moveTo>
                    <a:pt x="306324" y="0"/>
                  </a:moveTo>
                  <a:lnTo>
                    <a:pt x="0" y="0"/>
                  </a:lnTo>
                  <a:lnTo>
                    <a:pt x="0" y="184403"/>
                  </a:lnTo>
                  <a:lnTo>
                    <a:pt x="306324" y="184403"/>
                  </a:lnTo>
                  <a:lnTo>
                    <a:pt x="306324" y="0"/>
                  </a:lnTo>
                  <a:close/>
                </a:path>
              </a:pathLst>
            </a:custGeom>
            <a:solidFill>
              <a:srgbClr val="006F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23"/>
            <p:cNvSpPr/>
            <p:nvPr/>
          </p:nvSpPr>
          <p:spPr>
            <a:xfrm>
              <a:off x="10155935" y="2642616"/>
              <a:ext cx="306705" cy="184785"/>
            </a:xfrm>
            <a:custGeom>
              <a:avLst/>
              <a:gdLst/>
              <a:ahLst/>
              <a:cxnLst/>
              <a:rect l="l" t="t" r="r" b="b"/>
              <a:pathLst>
                <a:path w="306704" h="184785">
                  <a:moveTo>
                    <a:pt x="0" y="184403"/>
                  </a:moveTo>
                  <a:lnTo>
                    <a:pt x="306324" y="184403"/>
                  </a:lnTo>
                  <a:lnTo>
                    <a:pt x="306324" y="0"/>
                  </a:lnTo>
                  <a:lnTo>
                    <a:pt x="0" y="0"/>
                  </a:lnTo>
                  <a:lnTo>
                    <a:pt x="0" y="184403"/>
                  </a:lnTo>
                  <a:close/>
                </a:path>
              </a:pathLst>
            </a:custGeom>
            <a:ln w="6095">
              <a:solidFill>
                <a:srgbClr val="22C4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4" name="object 124"/>
          <p:cNvSpPr txBox="1"/>
          <p:nvPr/>
        </p:nvSpPr>
        <p:spPr>
          <a:xfrm>
            <a:off x="10253471" y="2695554"/>
            <a:ext cx="113664" cy="857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665"/>
              </a:lnSpc>
            </a:pPr>
            <a:r>
              <a:rPr sz="600" spc="-5" dirty="0">
                <a:solidFill>
                  <a:srgbClr val="FFFFFF"/>
                </a:solidFill>
                <a:latin typeface="Arial MT"/>
                <a:cs typeface="Arial MT"/>
              </a:rPr>
              <a:t>VM</a:t>
            </a:r>
            <a:endParaRPr sz="600">
              <a:latin typeface="Arial MT"/>
              <a:cs typeface="Arial MT"/>
            </a:endParaRPr>
          </a:p>
        </p:txBody>
      </p:sp>
      <p:grpSp>
        <p:nvGrpSpPr>
          <p:cNvPr id="125" name="object 125"/>
          <p:cNvGrpSpPr/>
          <p:nvPr/>
        </p:nvGrpSpPr>
        <p:grpSpPr>
          <a:xfrm>
            <a:off x="10111740" y="2606040"/>
            <a:ext cx="312420" cy="190500"/>
            <a:chOff x="10111740" y="2606040"/>
            <a:chExt cx="312420" cy="190500"/>
          </a:xfrm>
        </p:grpSpPr>
        <p:sp>
          <p:nvSpPr>
            <p:cNvPr id="126" name="object 126"/>
            <p:cNvSpPr/>
            <p:nvPr/>
          </p:nvSpPr>
          <p:spPr>
            <a:xfrm>
              <a:off x="10114788" y="2609088"/>
              <a:ext cx="306705" cy="184785"/>
            </a:xfrm>
            <a:custGeom>
              <a:avLst/>
              <a:gdLst/>
              <a:ahLst/>
              <a:cxnLst/>
              <a:rect l="l" t="t" r="r" b="b"/>
              <a:pathLst>
                <a:path w="306704" h="184785">
                  <a:moveTo>
                    <a:pt x="306324" y="0"/>
                  </a:moveTo>
                  <a:lnTo>
                    <a:pt x="0" y="0"/>
                  </a:lnTo>
                  <a:lnTo>
                    <a:pt x="0" y="184403"/>
                  </a:lnTo>
                  <a:lnTo>
                    <a:pt x="306324" y="184403"/>
                  </a:lnTo>
                  <a:lnTo>
                    <a:pt x="306324" y="0"/>
                  </a:lnTo>
                  <a:close/>
                </a:path>
              </a:pathLst>
            </a:custGeom>
            <a:solidFill>
              <a:srgbClr val="006F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127"/>
            <p:cNvSpPr/>
            <p:nvPr/>
          </p:nvSpPr>
          <p:spPr>
            <a:xfrm>
              <a:off x="10114788" y="2609088"/>
              <a:ext cx="306705" cy="184785"/>
            </a:xfrm>
            <a:custGeom>
              <a:avLst/>
              <a:gdLst/>
              <a:ahLst/>
              <a:cxnLst/>
              <a:rect l="l" t="t" r="r" b="b"/>
              <a:pathLst>
                <a:path w="306704" h="184785">
                  <a:moveTo>
                    <a:pt x="0" y="184403"/>
                  </a:moveTo>
                  <a:lnTo>
                    <a:pt x="306324" y="184403"/>
                  </a:lnTo>
                  <a:lnTo>
                    <a:pt x="306324" y="0"/>
                  </a:lnTo>
                  <a:lnTo>
                    <a:pt x="0" y="0"/>
                  </a:lnTo>
                  <a:lnTo>
                    <a:pt x="0" y="184403"/>
                  </a:lnTo>
                  <a:close/>
                </a:path>
              </a:pathLst>
            </a:custGeom>
            <a:ln w="6095">
              <a:solidFill>
                <a:srgbClr val="22C4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8" name="object 128"/>
          <p:cNvSpPr txBox="1"/>
          <p:nvPr/>
        </p:nvSpPr>
        <p:spPr>
          <a:xfrm>
            <a:off x="11473688" y="3366008"/>
            <a:ext cx="435609" cy="367665"/>
          </a:xfrm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12700" marR="5080" algn="ctr">
              <a:lnSpc>
                <a:spcPts val="860"/>
              </a:lnSpc>
              <a:spcBef>
                <a:spcPts val="215"/>
              </a:spcBef>
            </a:pPr>
            <a:r>
              <a:rPr sz="800" i="1" spc="-5" dirty="0">
                <a:solidFill>
                  <a:srgbClr val="A6A6A6"/>
                </a:solidFill>
                <a:latin typeface="Arial"/>
                <a:cs typeface="Arial"/>
              </a:rPr>
              <a:t>vSphere </a:t>
            </a:r>
            <a:r>
              <a:rPr sz="800" i="1" spc="-210" dirty="0">
                <a:solidFill>
                  <a:srgbClr val="A6A6A6"/>
                </a:solidFill>
                <a:latin typeface="Arial"/>
                <a:cs typeface="Arial"/>
              </a:rPr>
              <a:t> </a:t>
            </a:r>
            <a:r>
              <a:rPr sz="800" i="1" spc="-5" dirty="0">
                <a:solidFill>
                  <a:srgbClr val="A6A6A6"/>
                </a:solidFill>
                <a:latin typeface="Arial"/>
                <a:cs typeface="Arial"/>
              </a:rPr>
              <a:t>C</a:t>
            </a:r>
            <a:r>
              <a:rPr sz="800" i="1" dirty="0">
                <a:solidFill>
                  <a:srgbClr val="A6A6A6"/>
                </a:solidFill>
                <a:latin typeface="Arial"/>
                <a:cs typeface="Arial"/>
              </a:rPr>
              <a:t>lust</a:t>
            </a:r>
            <a:r>
              <a:rPr sz="800" i="1" spc="-5" dirty="0">
                <a:solidFill>
                  <a:srgbClr val="A6A6A6"/>
                </a:solidFill>
                <a:latin typeface="Arial"/>
                <a:cs typeface="Arial"/>
              </a:rPr>
              <a:t>e</a:t>
            </a:r>
            <a:r>
              <a:rPr sz="800" i="1" dirty="0">
                <a:solidFill>
                  <a:srgbClr val="A6A6A6"/>
                </a:solidFill>
                <a:latin typeface="Arial"/>
                <a:cs typeface="Arial"/>
              </a:rPr>
              <a:t>r</a:t>
            </a:r>
            <a:r>
              <a:rPr sz="800" i="1" spc="-10" dirty="0">
                <a:solidFill>
                  <a:srgbClr val="A6A6A6"/>
                </a:solidFill>
                <a:latin typeface="Arial"/>
                <a:cs typeface="Arial"/>
              </a:rPr>
              <a:t> </a:t>
            </a:r>
            <a:r>
              <a:rPr sz="800" i="1" dirty="0">
                <a:solidFill>
                  <a:srgbClr val="A6A6A6"/>
                </a:solidFill>
                <a:latin typeface="Arial"/>
                <a:cs typeface="Arial"/>
              </a:rPr>
              <a:t>+  vSAN</a:t>
            </a:r>
            <a:endParaRPr sz="800">
              <a:latin typeface="Arial"/>
              <a:cs typeface="Arial"/>
            </a:endParaRPr>
          </a:p>
        </p:txBody>
      </p:sp>
      <p:graphicFrame>
        <p:nvGraphicFramePr>
          <p:cNvPr id="129" name="object 129"/>
          <p:cNvGraphicFramePr>
            <a:graphicFrameLocks noGrp="1"/>
          </p:cNvGraphicFramePr>
          <p:nvPr/>
        </p:nvGraphicFramePr>
        <p:xfrm>
          <a:off x="9091421" y="3316223"/>
          <a:ext cx="2015489" cy="3644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822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45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13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78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72974">
                <a:tc gridSpan="4"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sz="80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NSX</a:t>
                      </a:r>
                      <a:r>
                        <a:rPr sz="800" spc="-4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800" spc="-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vSwitch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T="16510" marB="0">
                    <a:lnL w="6350">
                      <a:solidFill>
                        <a:srgbClr val="B8DFEB"/>
                      </a:solidFill>
                      <a:prstDash val="solid"/>
                    </a:lnL>
                    <a:lnR w="6350">
                      <a:solidFill>
                        <a:srgbClr val="B8DFEB"/>
                      </a:solidFill>
                      <a:prstDash val="solid"/>
                    </a:lnR>
                    <a:lnT w="6350">
                      <a:solidFill>
                        <a:srgbClr val="B8DFEB"/>
                      </a:solidFill>
                      <a:prstDash val="solid"/>
                    </a:lnT>
                    <a:solidFill>
                      <a:srgbClr val="25768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5165">
                <a:tc>
                  <a:txBody>
                    <a:bodyPr/>
                    <a:lstStyle/>
                    <a:p>
                      <a:pPr marL="107950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800" spc="-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ESXi01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T="36195" marB="0">
                    <a:lnL w="6350">
                      <a:solidFill>
                        <a:srgbClr val="B8DFEB"/>
                      </a:solidFill>
                      <a:prstDash val="solid"/>
                    </a:lnL>
                    <a:lnR w="6350">
                      <a:solidFill>
                        <a:srgbClr val="B8DFEB"/>
                      </a:solidFill>
                      <a:prstDash val="solid"/>
                    </a:lnR>
                    <a:lnB w="6350">
                      <a:solidFill>
                        <a:srgbClr val="B8DFEB"/>
                      </a:solidFill>
                      <a:prstDash val="solid"/>
                    </a:lnB>
                    <a:solidFill>
                      <a:srgbClr val="25768E"/>
                    </a:solidFill>
                  </a:tcPr>
                </a:tc>
                <a:tc>
                  <a:txBody>
                    <a:bodyPr/>
                    <a:lstStyle/>
                    <a:p>
                      <a:pPr marL="130175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800" spc="-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ESXi02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T="36195" marB="0">
                    <a:lnL w="6350">
                      <a:solidFill>
                        <a:srgbClr val="B8DFEB"/>
                      </a:solidFill>
                      <a:prstDash val="solid"/>
                    </a:lnL>
                    <a:lnR w="6350">
                      <a:solidFill>
                        <a:srgbClr val="B8DFEB"/>
                      </a:solidFill>
                      <a:prstDash val="solid"/>
                    </a:lnR>
                    <a:lnT w="6350">
                      <a:solidFill>
                        <a:srgbClr val="B8DFEB"/>
                      </a:solidFill>
                      <a:prstDash val="solid"/>
                    </a:lnT>
                    <a:lnB w="6350">
                      <a:solidFill>
                        <a:srgbClr val="B8DFEB"/>
                      </a:solidFill>
                      <a:prstDash val="solid"/>
                    </a:lnB>
                    <a:solidFill>
                      <a:srgbClr val="25768E"/>
                    </a:solidFill>
                  </a:tcPr>
                </a:tc>
                <a:tc>
                  <a:txBody>
                    <a:bodyPr/>
                    <a:lstStyle/>
                    <a:p>
                      <a:pPr marL="38100">
                        <a:lnSpc>
                          <a:spcPts val="1325"/>
                        </a:lnSpc>
                      </a:pPr>
                      <a:r>
                        <a:rPr sz="1800" dirty="0">
                          <a:solidFill>
                            <a:srgbClr val="706F74"/>
                          </a:solidFill>
                          <a:latin typeface="Arial MT"/>
                          <a:cs typeface="Arial MT"/>
                        </a:rPr>
                        <a:t>…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0" marB="0">
                    <a:lnL w="6350">
                      <a:solidFill>
                        <a:srgbClr val="B8DFEB"/>
                      </a:solidFill>
                      <a:prstDash val="solid"/>
                    </a:lnL>
                    <a:lnR w="6350">
                      <a:solidFill>
                        <a:srgbClr val="B8DFEB"/>
                      </a:solidFill>
                      <a:prstDash val="solid"/>
                    </a:lnR>
                    <a:lnT w="6350">
                      <a:solidFill>
                        <a:srgbClr val="B8DFEB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9969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800" spc="-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ESXi32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T="30480" marB="0">
                    <a:lnL w="6350">
                      <a:solidFill>
                        <a:srgbClr val="B8DFEB"/>
                      </a:solidFill>
                      <a:prstDash val="solid"/>
                    </a:lnL>
                    <a:lnR w="6350">
                      <a:solidFill>
                        <a:srgbClr val="B8DFEB"/>
                      </a:solidFill>
                      <a:prstDash val="solid"/>
                    </a:lnR>
                    <a:lnT w="6350">
                      <a:solidFill>
                        <a:srgbClr val="B8DFEB"/>
                      </a:solidFill>
                      <a:prstDash val="solid"/>
                    </a:lnT>
                    <a:lnB w="6350">
                      <a:solidFill>
                        <a:srgbClr val="B8DFEB"/>
                      </a:solidFill>
                      <a:prstDash val="solid"/>
                    </a:lnB>
                    <a:solidFill>
                      <a:srgbClr val="2576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30" name="object 130"/>
          <p:cNvGrpSpPr/>
          <p:nvPr/>
        </p:nvGrpSpPr>
        <p:grpSpPr>
          <a:xfrm>
            <a:off x="9707753" y="3718433"/>
            <a:ext cx="747395" cy="262890"/>
            <a:chOff x="9707753" y="3718433"/>
            <a:chExt cx="747395" cy="262890"/>
          </a:xfrm>
        </p:grpSpPr>
        <p:sp>
          <p:nvSpPr>
            <p:cNvPr id="131" name="object 131"/>
            <p:cNvSpPr/>
            <p:nvPr/>
          </p:nvSpPr>
          <p:spPr>
            <a:xfrm>
              <a:off x="9713976" y="3762756"/>
              <a:ext cx="737870" cy="215265"/>
            </a:xfrm>
            <a:custGeom>
              <a:avLst/>
              <a:gdLst/>
              <a:ahLst/>
              <a:cxnLst/>
              <a:rect l="l" t="t" r="r" b="b"/>
              <a:pathLst>
                <a:path w="737870" h="215264">
                  <a:moveTo>
                    <a:pt x="737616" y="0"/>
                  </a:moveTo>
                  <a:lnTo>
                    <a:pt x="0" y="0"/>
                  </a:lnTo>
                  <a:lnTo>
                    <a:pt x="0" y="214883"/>
                  </a:lnTo>
                  <a:lnTo>
                    <a:pt x="737616" y="214883"/>
                  </a:lnTo>
                  <a:lnTo>
                    <a:pt x="737616" y="0"/>
                  </a:lnTo>
                  <a:close/>
                </a:path>
              </a:pathLst>
            </a:custGeom>
            <a:solidFill>
              <a:srgbClr val="25768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132"/>
            <p:cNvSpPr/>
            <p:nvPr/>
          </p:nvSpPr>
          <p:spPr>
            <a:xfrm>
              <a:off x="9713976" y="3762756"/>
              <a:ext cx="737870" cy="215265"/>
            </a:xfrm>
            <a:custGeom>
              <a:avLst/>
              <a:gdLst/>
              <a:ahLst/>
              <a:cxnLst/>
              <a:rect l="l" t="t" r="r" b="b"/>
              <a:pathLst>
                <a:path w="737870" h="215264">
                  <a:moveTo>
                    <a:pt x="0" y="214883"/>
                  </a:moveTo>
                  <a:lnTo>
                    <a:pt x="737616" y="214883"/>
                  </a:lnTo>
                  <a:lnTo>
                    <a:pt x="737616" y="0"/>
                  </a:lnTo>
                  <a:lnTo>
                    <a:pt x="0" y="0"/>
                  </a:lnTo>
                  <a:lnTo>
                    <a:pt x="0" y="214883"/>
                  </a:lnTo>
                  <a:close/>
                </a:path>
              </a:pathLst>
            </a:custGeom>
            <a:ln w="6095">
              <a:solidFill>
                <a:srgbClr val="B8DF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133"/>
            <p:cNvSpPr/>
            <p:nvPr/>
          </p:nvSpPr>
          <p:spPr>
            <a:xfrm>
              <a:off x="9710928" y="3721608"/>
              <a:ext cx="731520" cy="106680"/>
            </a:xfrm>
            <a:custGeom>
              <a:avLst/>
              <a:gdLst/>
              <a:ahLst/>
              <a:cxnLst/>
              <a:rect l="l" t="t" r="r" b="b"/>
              <a:pathLst>
                <a:path w="731520" h="106679">
                  <a:moveTo>
                    <a:pt x="365760" y="0"/>
                  </a:moveTo>
                  <a:lnTo>
                    <a:pt x="292031" y="1083"/>
                  </a:lnTo>
                  <a:lnTo>
                    <a:pt x="223367" y="4191"/>
                  </a:lnTo>
                  <a:lnTo>
                    <a:pt x="161236" y="9108"/>
                  </a:lnTo>
                  <a:lnTo>
                    <a:pt x="107108" y="15621"/>
                  </a:lnTo>
                  <a:lnTo>
                    <a:pt x="62452" y="23514"/>
                  </a:lnTo>
                  <a:lnTo>
                    <a:pt x="7428" y="42588"/>
                  </a:lnTo>
                  <a:lnTo>
                    <a:pt x="0" y="53340"/>
                  </a:lnTo>
                  <a:lnTo>
                    <a:pt x="7428" y="64091"/>
                  </a:lnTo>
                  <a:lnTo>
                    <a:pt x="62452" y="83165"/>
                  </a:lnTo>
                  <a:lnTo>
                    <a:pt x="107108" y="91059"/>
                  </a:lnTo>
                  <a:lnTo>
                    <a:pt x="161236" y="97571"/>
                  </a:lnTo>
                  <a:lnTo>
                    <a:pt x="223367" y="102489"/>
                  </a:lnTo>
                  <a:lnTo>
                    <a:pt x="292031" y="105596"/>
                  </a:lnTo>
                  <a:lnTo>
                    <a:pt x="365760" y="106680"/>
                  </a:lnTo>
                  <a:lnTo>
                    <a:pt x="439488" y="105596"/>
                  </a:lnTo>
                  <a:lnTo>
                    <a:pt x="508152" y="102489"/>
                  </a:lnTo>
                  <a:lnTo>
                    <a:pt x="570283" y="97571"/>
                  </a:lnTo>
                  <a:lnTo>
                    <a:pt x="624411" y="91059"/>
                  </a:lnTo>
                  <a:lnTo>
                    <a:pt x="669067" y="83165"/>
                  </a:lnTo>
                  <a:lnTo>
                    <a:pt x="724091" y="64091"/>
                  </a:lnTo>
                  <a:lnTo>
                    <a:pt x="731520" y="53340"/>
                  </a:lnTo>
                  <a:lnTo>
                    <a:pt x="724091" y="42588"/>
                  </a:lnTo>
                  <a:lnTo>
                    <a:pt x="669067" y="23514"/>
                  </a:lnTo>
                  <a:lnTo>
                    <a:pt x="624411" y="15621"/>
                  </a:lnTo>
                  <a:lnTo>
                    <a:pt x="570283" y="9108"/>
                  </a:lnTo>
                  <a:lnTo>
                    <a:pt x="508152" y="4191"/>
                  </a:lnTo>
                  <a:lnTo>
                    <a:pt x="439488" y="1083"/>
                  </a:lnTo>
                  <a:lnTo>
                    <a:pt x="365760" y="0"/>
                  </a:lnTo>
                  <a:close/>
                </a:path>
              </a:pathLst>
            </a:custGeom>
            <a:solidFill>
              <a:srgbClr val="25768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134"/>
            <p:cNvSpPr/>
            <p:nvPr/>
          </p:nvSpPr>
          <p:spPr>
            <a:xfrm>
              <a:off x="9710928" y="3721608"/>
              <a:ext cx="731520" cy="106680"/>
            </a:xfrm>
            <a:custGeom>
              <a:avLst/>
              <a:gdLst/>
              <a:ahLst/>
              <a:cxnLst/>
              <a:rect l="l" t="t" r="r" b="b"/>
              <a:pathLst>
                <a:path w="731520" h="106679">
                  <a:moveTo>
                    <a:pt x="0" y="53340"/>
                  </a:moveTo>
                  <a:lnTo>
                    <a:pt x="62452" y="23514"/>
                  </a:lnTo>
                  <a:lnTo>
                    <a:pt x="107108" y="15621"/>
                  </a:lnTo>
                  <a:lnTo>
                    <a:pt x="161236" y="9108"/>
                  </a:lnTo>
                  <a:lnTo>
                    <a:pt x="223367" y="4191"/>
                  </a:lnTo>
                  <a:lnTo>
                    <a:pt x="292031" y="1083"/>
                  </a:lnTo>
                  <a:lnTo>
                    <a:pt x="365760" y="0"/>
                  </a:lnTo>
                  <a:lnTo>
                    <a:pt x="439488" y="1083"/>
                  </a:lnTo>
                  <a:lnTo>
                    <a:pt x="508152" y="4191"/>
                  </a:lnTo>
                  <a:lnTo>
                    <a:pt x="570283" y="9108"/>
                  </a:lnTo>
                  <a:lnTo>
                    <a:pt x="624411" y="15621"/>
                  </a:lnTo>
                  <a:lnTo>
                    <a:pt x="669067" y="23514"/>
                  </a:lnTo>
                  <a:lnTo>
                    <a:pt x="724091" y="42588"/>
                  </a:lnTo>
                  <a:lnTo>
                    <a:pt x="731520" y="53340"/>
                  </a:lnTo>
                  <a:lnTo>
                    <a:pt x="724091" y="64091"/>
                  </a:lnTo>
                  <a:lnTo>
                    <a:pt x="669067" y="83165"/>
                  </a:lnTo>
                  <a:lnTo>
                    <a:pt x="624411" y="91059"/>
                  </a:lnTo>
                  <a:lnTo>
                    <a:pt x="570283" y="97571"/>
                  </a:lnTo>
                  <a:lnTo>
                    <a:pt x="508152" y="102489"/>
                  </a:lnTo>
                  <a:lnTo>
                    <a:pt x="439488" y="105596"/>
                  </a:lnTo>
                  <a:lnTo>
                    <a:pt x="365760" y="106680"/>
                  </a:lnTo>
                  <a:lnTo>
                    <a:pt x="292031" y="105596"/>
                  </a:lnTo>
                  <a:lnTo>
                    <a:pt x="223367" y="102489"/>
                  </a:lnTo>
                  <a:lnTo>
                    <a:pt x="161236" y="97571"/>
                  </a:lnTo>
                  <a:lnTo>
                    <a:pt x="107108" y="91059"/>
                  </a:lnTo>
                  <a:lnTo>
                    <a:pt x="62452" y="83165"/>
                  </a:lnTo>
                  <a:lnTo>
                    <a:pt x="7428" y="64091"/>
                  </a:lnTo>
                  <a:lnTo>
                    <a:pt x="0" y="53340"/>
                  </a:lnTo>
                  <a:close/>
                </a:path>
              </a:pathLst>
            </a:custGeom>
            <a:ln w="6095">
              <a:solidFill>
                <a:srgbClr val="B8DF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5" name="object 135"/>
          <p:cNvSpPr txBox="1"/>
          <p:nvPr/>
        </p:nvSpPr>
        <p:spPr>
          <a:xfrm>
            <a:off x="9917048" y="3804030"/>
            <a:ext cx="287020" cy="14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10" dirty="0">
                <a:solidFill>
                  <a:srgbClr val="FFFFFF"/>
                </a:solidFill>
                <a:latin typeface="Arial MT"/>
                <a:cs typeface="Arial MT"/>
              </a:rPr>
              <a:t>v</a:t>
            </a:r>
            <a:r>
              <a:rPr sz="800" dirty="0">
                <a:solidFill>
                  <a:srgbClr val="FFFFFF"/>
                </a:solidFill>
                <a:latin typeface="Arial MT"/>
                <a:cs typeface="Arial MT"/>
              </a:rPr>
              <a:t>SAN</a:t>
            </a:r>
            <a:endParaRPr sz="800">
              <a:latin typeface="Arial MT"/>
              <a:cs typeface="Arial MT"/>
            </a:endParaRPr>
          </a:p>
        </p:txBody>
      </p:sp>
      <p:grpSp>
        <p:nvGrpSpPr>
          <p:cNvPr id="136" name="object 136"/>
          <p:cNvGrpSpPr/>
          <p:nvPr/>
        </p:nvGrpSpPr>
        <p:grpSpPr>
          <a:xfrm>
            <a:off x="9715500" y="3919728"/>
            <a:ext cx="737870" cy="111760"/>
            <a:chOff x="9715500" y="3919728"/>
            <a:chExt cx="737870" cy="111760"/>
          </a:xfrm>
        </p:grpSpPr>
        <p:sp>
          <p:nvSpPr>
            <p:cNvPr id="137" name="object 137"/>
            <p:cNvSpPr/>
            <p:nvPr/>
          </p:nvSpPr>
          <p:spPr>
            <a:xfrm>
              <a:off x="9718547" y="3922776"/>
              <a:ext cx="731520" cy="105410"/>
            </a:xfrm>
            <a:custGeom>
              <a:avLst/>
              <a:gdLst/>
              <a:ahLst/>
              <a:cxnLst/>
              <a:rect l="l" t="t" r="r" b="b"/>
              <a:pathLst>
                <a:path w="731520" h="105410">
                  <a:moveTo>
                    <a:pt x="365760" y="0"/>
                  </a:moveTo>
                  <a:lnTo>
                    <a:pt x="292031" y="1066"/>
                  </a:lnTo>
                  <a:lnTo>
                    <a:pt x="223367" y="4125"/>
                  </a:lnTo>
                  <a:lnTo>
                    <a:pt x="161236" y="8967"/>
                  </a:lnTo>
                  <a:lnTo>
                    <a:pt x="107108" y="15382"/>
                  </a:lnTo>
                  <a:lnTo>
                    <a:pt x="62452" y="23161"/>
                  </a:lnTo>
                  <a:lnTo>
                    <a:pt x="7428" y="41968"/>
                  </a:lnTo>
                  <a:lnTo>
                    <a:pt x="0" y="52577"/>
                  </a:lnTo>
                  <a:lnTo>
                    <a:pt x="7428" y="63187"/>
                  </a:lnTo>
                  <a:lnTo>
                    <a:pt x="62452" y="81994"/>
                  </a:lnTo>
                  <a:lnTo>
                    <a:pt x="107108" y="89773"/>
                  </a:lnTo>
                  <a:lnTo>
                    <a:pt x="161236" y="96188"/>
                  </a:lnTo>
                  <a:lnTo>
                    <a:pt x="223367" y="101030"/>
                  </a:lnTo>
                  <a:lnTo>
                    <a:pt x="292031" y="104089"/>
                  </a:lnTo>
                  <a:lnTo>
                    <a:pt x="365760" y="105155"/>
                  </a:lnTo>
                  <a:lnTo>
                    <a:pt x="439488" y="104089"/>
                  </a:lnTo>
                  <a:lnTo>
                    <a:pt x="508152" y="101030"/>
                  </a:lnTo>
                  <a:lnTo>
                    <a:pt x="570283" y="96188"/>
                  </a:lnTo>
                  <a:lnTo>
                    <a:pt x="624411" y="89773"/>
                  </a:lnTo>
                  <a:lnTo>
                    <a:pt x="669067" y="81994"/>
                  </a:lnTo>
                  <a:lnTo>
                    <a:pt x="724091" y="63187"/>
                  </a:lnTo>
                  <a:lnTo>
                    <a:pt x="731520" y="52577"/>
                  </a:lnTo>
                  <a:lnTo>
                    <a:pt x="724091" y="41968"/>
                  </a:lnTo>
                  <a:lnTo>
                    <a:pt x="669067" y="23161"/>
                  </a:lnTo>
                  <a:lnTo>
                    <a:pt x="624411" y="15382"/>
                  </a:lnTo>
                  <a:lnTo>
                    <a:pt x="570283" y="8967"/>
                  </a:lnTo>
                  <a:lnTo>
                    <a:pt x="508152" y="4125"/>
                  </a:lnTo>
                  <a:lnTo>
                    <a:pt x="439488" y="1066"/>
                  </a:lnTo>
                  <a:lnTo>
                    <a:pt x="365760" y="0"/>
                  </a:lnTo>
                  <a:close/>
                </a:path>
              </a:pathLst>
            </a:custGeom>
            <a:solidFill>
              <a:srgbClr val="25768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138"/>
            <p:cNvSpPr/>
            <p:nvPr/>
          </p:nvSpPr>
          <p:spPr>
            <a:xfrm>
              <a:off x="9718547" y="3922776"/>
              <a:ext cx="731520" cy="105410"/>
            </a:xfrm>
            <a:custGeom>
              <a:avLst/>
              <a:gdLst/>
              <a:ahLst/>
              <a:cxnLst/>
              <a:rect l="l" t="t" r="r" b="b"/>
              <a:pathLst>
                <a:path w="731520" h="105410">
                  <a:moveTo>
                    <a:pt x="0" y="52577"/>
                  </a:moveTo>
                  <a:lnTo>
                    <a:pt x="62452" y="23161"/>
                  </a:lnTo>
                  <a:lnTo>
                    <a:pt x="107108" y="15382"/>
                  </a:lnTo>
                  <a:lnTo>
                    <a:pt x="161236" y="8967"/>
                  </a:lnTo>
                  <a:lnTo>
                    <a:pt x="223367" y="4125"/>
                  </a:lnTo>
                  <a:lnTo>
                    <a:pt x="292031" y="1066"/>
                  </a:lnTo>
                  <a:lnTo>
                    <a:pt x="365760" y="0"/>
                  </a:lnTo>
                  <a:lnTo>
                    <a:pt x="439488" y="1066"/>
                  </a:lnTo>
                  <a:lnTo>
                    <a:pt x="508152" y="4125"/>
                  </a:lnTo>
                  <a:lnTo>
                    <a:pt x="570283" y="8967"/>
                  </a:lnTo>
                  <a:lnTo>
                    <a:pt x="624411" y="15382"/>
                  </a:lnTo>
                  <a:lnTo>
                    <a:pt x="669067" y="23161"/>
                  </a:lnTo>
                  <a:lnTo>
                    <a:pt x="724091" y="41968"/>
                  </a:lnTo>
                  <a:lnTo>
                    <a:pt x="731520" y="52577"/>
                  </a:lnTo>
                  <a:lnTo>
                    <a:pt x="724091" y="63187"/>
                  </a:lnTo>
                  <a:lnTo>
                    <a:pt x="669067" y="81994"/>
                  </a:lnTo>
                  <a:lnTo>
                    <a:pt x="624411" y="89773"/>
                  </a:lnTo>
                  <a:lnTo>
                    <a:pt x="570283" y="96188"/>
                  </a:lnTo>
                  <a:lnTo>
                    <a:pt x="508152" y="101030"/>
                  </a:lnTo>
                  <a:lnTo>
                    <a:pt x="439488" y="104089"/>
                  </a:lnTo>
                  <a:lnTo>
                    <a:pt x="365760" y="105155"/>
                  </a:lnTo>
                  <a:lnTo>
                    <a:pt x="292031" y="104089"/>
                  </a:lnTo>
                  <a:lnTo>
                    <a:pt x="223367" y="101030"/>
                  </a:lnTo>
                  <a:lnTo>
                    <a:pt x="161236" y="96188"/>
                  </a:lnTo>
                  <a:lnTo>
                    <a:pt x="107108" y="89773"/>
                  </a:lnTo>
                  <a:lnTo>
                    <a:pt x="62452" y="81994"/>
                  </a:lnTo>
                  <a:lnTo>
                    <a:pt x="7428" y="63187"/>
                  </a:lnTo>
                  <a:lnTo>
                    <a:pt x="0" y="52577"/>
                  </a:lnTo>
                  <a:close/>
                </a:path>
              </a:pathLst>
            </a:custGeom>
            <a:ln w="6095">
              <a:solidFill>
                <a:srgbClr val="B8DF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9" name="object 139"/>
          <p:cNvGrpSpPr/>
          <p:nvPr/>
        </p:nvGrpSpPr>
        <p:grpSpPr>
          <a:xfrm>
            <a:off x="6307582" y="2560066"/>
            <a:ext cx="2014220" cy="711200"/>
            <a:chOff x="6307582" y="2560066"/>
            <a:chExt cx="2014220" cy="711200"/>
          </a:xfrm>
        </p:grpSpPr>
        <p:sp>
          <p:nvSpPr>
            <p:cNvPr id="140" name="object 140"/>
            <p:cNvSpPr/>
            <p:nvPr/>
          </p:nvSpPr>
          <p:spPr>
            <a:xfrm>
              <a:off x="6313932" y="2566416"/>
              <a:ext cx="2001520" cy="698500"/>
            </a:xfrm>
            <a:custGeom>
              <a:avLst/>
              <a:gdLst/>
              <a:ahLst/>
              <a:cxnLst/>
              <a:rect l="l" t="t" r="r" b="b"/>
              <a:pathLst>
                <a:path w="2001520" h="698500">
                  <a:moveTo>
                    <a:pt x="2001012" y="0"/>
                  </a:moveTo>
                  <a:lnTo>
                    <a:pt x="0" y="0"/>
                  </a:lnTo>
                  <a:lnTo>
                    <a:pt x="0" y="697991"/>
                  </a:lnTo>
                  <a:lnTo>
                    <a:pt x="2001012" y="697991"/>
                  </a:lnTo>
                  <a:lnTo>
                    <a:pt x="2001012" y="0"/>
                  </a:lnTo>
                  <a:close/>
                </a:path>
              </a:pathLst>
            </a:custGeom>
            <a:solidFill>
              <a:srgbClr val="76C8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141"/>
            <p:cNvSpPr/>
            <p:nvPr/>
          </p:nvSpPr>
          <p:spPr>
            <a:xfrm>
              <a:off x="6313932" y="2566416"/>
              <a:ext cx="2001520" cy="698500"/>
            </a:xfrm>
            <a:custGeom>
              <a:avLst/>
              <a:gdLst/>
              <a:ahLst/>
              <a:cxnLst/>
              <a:rect l="l" t="t" r="r" b="b"/>
              <a:pathLst>
                <a:path w="2001520" h="698500">
                  <a:moveTo>
                    <a:pt x="0" y="697991"/>
                  </a:moveTo>
                  <a:lnTo>
                    <a:pt x="2001012" y="697991"/>
                  </a:lnTo>
                  <a:lnTo>
                    <a:pt x="2001012" y="0"/>
                  </a:lnTo>
                  <a:lnTo>
                    <a:pt x="0" y="0"/>
                  </a:lnTo>
                  <a:lnTo>
                    <a:pt x="0" y="697991"/>
                  </a:lnTo>
                  <a:close/>
                </a:path>
              </a:pathLst>
            </a:custGeom>
            <a:ln w="12192">
              <a:solidFill>
                <a:srgbClr val="A3DB9A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142"/>
            <p:cNvSpPr/>
            <p:nvPr/>
          </p:nvSpPr>
          <p:spPr>
            <a:xfrm>
              <a:off x="6978396" y="2659380"/>
              <a:ext cx="306705" cy="182880"/>
            </a:xfrm>
            <a:custGeom>
              <a:avLst/>
              <a:gdLst/>
              <a:ahLst/>
              <a:cxnLst/>
              <a:rect l="l" t="t" r="r" b="b"/>
              <a:pathLst>
                <a:path w="306704" h="182880">
                  <a:moveTo>
                    <a:pt x="306324" y="0"/>
                  </a:moveTo>
                  <a:lnTo>
                    <a:pt x="0" y="0"/>
                  </a:lnTo>
                  <a:lnTo>
                    <a:pt x="0" y="182879"/>
                  </a:lnTo>
                  <a:lnTo>
                    <a:pt x="306324" y="182879"/>
                  </a:lnTo>
                  <a:lnTo>
                    <a:pt x="306324" y="0"/>
                  </a:lnTo>
                  <a:close/>
                </a:path>
              </a:pathLst>
            </a:custGeom>
            <a:solidFill>
              <a:srgbClr val="5285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143"/>
            <p:cNvSpPr/>
            <p:nvPr/>
          </p:nvSpPr>
          <p:spPr>
            <a:xfrm>
              <a:off x="6978396" y="2659380"/>
              <a:ext cx="306705" cy="182880"/>
            </a:xfrm>
            <a:custGeom>
              <a:avLst/>
              <a:gdLst/>
              <a:ahLst/>
              <a:cxnLst/>
              <a:rect l="l" t="t" r="r" b="b"/>
              <a:pathLst>
                <a:path w="306704" h="182880">
                  <a:moveTo>
                    <a:pt x="0" y="182879"/>
                  </a:moveTo>
                  <a:lnTo>
                    <a:pt x="306324" y="182879"/>
                  </a:lnTo>
                  <a:lnTo>
                    <a:pt x="306324" y="0"/>
                  </a:lnTo>
                  <a:lnTo>
                    <a:pt x="0" y="0"/>
                  </a:lnTo>
                  <a:lnTo>
                    <a:pt x="0" y="182879"/>
                  </a:lnTo>
                  <a:close/>
                </a:path>
              </a:pathLst>
            </a:custGeom>
            <a:ln w="6095">
              <a:solidFill>
                <a:srgbClr val="6CB33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4" name="object 144"/>
          <p:cNvSpPr txBox="1"/>
          <p:nvPr/>
        </p:nvSpPr>
        <p:spPr>
          <a:xfrm>
            <a:off x="7075296" y="2711683"/>
            <a:ext cx="113664" cy="857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665"/>
              </a:lnSpc>
            </a:pPr>
            <a:r>
              <a:rPr sz="600" spc="-5" dirty="0">
                <a:solidFill>
                  <a:srgbClr val="FFFFFF"/>
                </a:solidFill>
                <a:latin typeface="Arial MT"/>
                <a:cs typeface="Arial MT"/>
              </a:rPr>
              <a:t>VM</a:t>
            </a:r>
            <a:endParaRPr sz="600">
              <a:latin typeface="Arial MT"/>
              <a:cs typeface="Arial MT"/>
            </a:endParaRPr>
          </a:p>
        </p:txBody>
      </p:sp>
      <p:grpSp>
        <p:nvGrpSpPr>
          <p:cNvPr id="145" name="object 145"/>
          <p:cNvGrpSpPr/>
          <p:nvPr/>
        </p:nvGrpSpPr>
        <p:grpSpPr>
          <a:xfrm>
            <a:off x="6934072" y="2628773"/>
            <a:ext cx="313055" cy="189230"/>
            <a:chOff x="6934072" y="2628773"/>
            <a:chExt cx="313055" cy="189230"/>
          </a:xfrm>
        </p:grpSpPr>
        <p:sp>
          <p:nvSpPr>
            <p:cNvPr id="146" name="object 146"/>
            <p:cNvSpPr/>
            <p:nvPr/>
          </p:nvSpPr>
          <p:spPr>
            <a:xfrm>
              <a:off x="6937247" y="2631948"/>
              <a:ext cx="306705" cy="182880"/>
            </a:xfrm>
            <a:custGeom>
              <a:avLst/>
              <a:gdLst/>
              <a:ahLst/>
              <a:cxnLst/>
              <a:rect l="l" t="t" r="r" b="b"/>
              <a:pathLst>
                <a:path w="306704" h="182880">
                  <a:moveTo>
                    <a:pt x="306324" y="0"/>
                  </a:moveTo>
                  <a:lnTo>
                    <a:pt x="0" y="0"/>
                  </a:lnTo>
                  <a:lnTo>
                    <a:pt x="0" y="182879"/>
                  </a:lnTo>
                  <a:lnTo>
                    <a:pt x="306324" y="182879"/>
                  </a:lnTo>
                  <a:lnTo>
                    <a:pt x="306324" y="0"/>
                  </a:lnTo>
                  <a:close/>
                </a:path>
              </a:pathLst>
            </a:custGeom>
            <a:solidFill>
              <a:srgbClr val="5285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147"/>
            <p:cNvSpPr/>
            <p:nvPr/>
          </p:nvSpPr>
          <p:spPr>
            <a:xfrm>
              <a:off x="6937247" y="2631948"/>
              <a:ext cx="306705" cy="182880"/>
            </a:xfrm>
            <a:custGeom>
              <a:avLst/>
              <a:gdLst/>
              <a:ahLst/>
              <a:cxnLst/>
              <a:rect l="l" t="t" r="r" b="b"/>
              <a:pathLst>
                <a:path w="306704" h="182880">
                  <a:moveTo>
                    <a:pt x="0" y="182879"/>
                  </a:moveTo>
                  <a:lnTo>
                    <a:pt x="306324" y="182879"/>
                  </a:lnTo>
                  <a:lnTo>
                    <a:pt x="306324" y="0"/>
                  </a:lnTo>
                  <a:lnTo>
                    <a:pt x="0" y="0"/>
                  </a:lnTo>
                  <a:lnTo>
                    <a:pt x="0" y="182879"/>
                  </a:lnTo>
                  <a:close/>
                </a:path>
              </a:pathLst>
            </a:custGeom>
            <a:ln w="6095">
              <a:solidFill>
                <a:srgbClr val="6CB33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8" name="object 148"/>
          <p:cNvSpPr txBox="1"/>
          <p:nvPr/>
        </p:nvSpPr>
        <p:spPr>
          <a:xfrm>
            <a:off x="7034148" y="2684251"/>
            <a:ext cx="113664" cy="857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665"/>
              </a:lnSpc>
            </a:pPr>
            <a:r>
              <a:rPr sz="600" spc="-5" dirty="0">
                <a:solidFill>
                  <a:srgbClr val="FFFFFF"/>
                </a:solidFill>
                <a:latin typeface="Arial MT"/>
                <a:cs typeface="Arial MT"/>
              </a:rPr>
              <a:t>VM</a:t>
            </a:r>
            <a:endParaRPr sz="600">
              <a:latin typeface="Arial MT"/>
              <a:cs typeface="Arial MT"/>
            </a:endParaRPr>
          </a:p>
        </p:txBody>
      </p:sp>
      <p:grpSp>
        <p:nvGrpSpPr>
          <p:cNvPr id="149" name="object 149"/>
          <p:cNvGrpSpPr/>
          <p:nvPr/>
        </p:nvGrpSpPr>
        <p:grpSpPr>
          <a:xfrm>
            <a:off x="6551548" y="2595245"/>
            <a:ext cx="654050" cy="252095"/>
            <a:chOff x="6551548" y="2595245"/>
            <a:chExt cx="654050" cy="252095"/>
          </a:xfrm>
        </p:grpSpPr>
        <p:sp>
          <p:nvSpPr>
            <p:cNvPr id="150" name="object 150"/>
            <p:cNvSpPr/>
            <p:nvPr/>
          </p:nvSpPr>
          <p:spPr>
            <a:xfrm>
              <a:off x="6896099" y="2598420"/>
              <a:ext cx="306705" cy="182880"/>
            </a:xfrm>
            <a:custGeom>
              <a:avLst/>
              <a:gdLst/>
              <a:ahLst/>
              <a:cxnLst/>
              <a:rect l="l" t="t" r="r" b="b"/>
              <a:pathLst>
                <a:path w="306704" h="182880">
                  <a:moveTo>
                    <a:pt x="306324" y="0"/>
                  </a:moveTo>
                  <a:lnTo>
                    <a:pt x="0" y="0"/>
                  </a:lnTo>
                  <a:lnTo>
                    <a:pt x="0" y="182879"/>
                  </a:lnTo>
                  <a:lnTo>
                    <a:pt x="306324" y="182879"/>
                  </a:lnTo>
                  <a:lnTo>
                    <a:pt x="306324" y="0"/>
                  </a:lnTo>
                  <a:close/>
                </a:path>
              </a:pathLst>
            </a:custGeom>
            <a:solidFill>
              <a:srgbClr val="5285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" name="object 151"/>
            <p:cNvSpPr/>
            <p:nvPr/>
          </p:nvSpPr>
          <p:spPr>
            <a:xfrm>
              <a:off x="6896099" y="2598420"/>
              <a:ext cx="306705" cy="182880"/>
            </a:xfrm>
            <a:custGeom>
              <a:avLst/>
              <a:gdLst/>
              <a:ahLst/>
              <a:cxnLst/>
              <a:rect l="l" t="t" r="r" b="b"/>
              <a:pathLst>
                <a:path w="306704" h="182880">
                  <a:moveTo>
                    <a:pt x="0" y="182879"/>
                  </a:moveTo>
                  <a:lnTo>
                    <a:pt x="306324" y="182879"/>
                  </a:lnTo>
                  <a:lnTo>
                    <a:pt x="306324" y="0"/>
                  </a:lnTo>
                  <a:lnTo>
                    <a:pt x="0" y="0"/>
                  </a:lnTo>
                  <a:lnTo>
                    <a:pt x="0" y="182879"/>
                  </a:lnTo>
                  <a:close/>
                </a:path>
              </a:pathLst>
            </a:custGeom>
            <a:ln w="6095">
              <a:solidFill>
                <a:srgbClr val="6CB33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152"/>
            <p:cNvSpPr/>
            <p:nvPr/>
          </p:nvSpPr>
          <p:spPr>
            <a:xfrm>
              <a:off x="6554723" y="2660904"/>
              <a:ext cx="306705" cy="182880"/>
            </a:xfrm>
            <a:custGeom>
              <a:avLst/>
              <a:gdLst/>
              <a:ahLst/>
              <a:cxnLst/>
              <a:rect l="l" t="t" r="r" b="b"/>
              <a:pathLst>
                <a:path w="306704" h="182880">
                  <a:moveTo>
                    <a:pt x="306324" y="0"/>
                  </a:moveTo>
                  <a:lnTo>
                    <a:pt x="0" y="0"/>
                  </a:lnTo>
                  <a:lnTo>
                    <a:pt x="0" y="182879"/>
                  </a:lnTo>
                  <a:lnTo>
                    <a:pt x="306324" y="182879"/>
                  </a:lnTo>
                  <a:lnTo>
                    <a:pt x="306324" y="0"/>
                  </a:lnTo>
                  <a:close/>
                </a:path>
              </a:pathLst>
            </a:custGeom>
            <a:solidFill>
              <a:srgbClr val="5285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153"/>
            <p:cNvSpPr/>
            <p:nvPr/>
          </p:nvSpPr>
          <p:spPr>
            <a:xfrm>
              <a:off x="6554723" y="2660904"/>
              <a:ext cx="306705" cy="182880"/>
            </a:xfrm>
            <a:custGeom>
              <a:avLst/>
              <a:gdLst/>
              <a:ahLst/>
              <a:cxnLst/>
              <a:rect l="l" t="t" r="r" b="b"/>
              <a:pathLst>
                <a:path w="306704" h="182880">
                  <a:moveTo>
                    <a:pt x="0" y="182879"/>
                  </a:moveTo>
                  <a:lnTo>
                    <a:pt x="306324" y="182879"/>
                  </a:lnTo>
                  <a:lnTo>
                    <a:pt x="306324" y="0"/>
                  </a:lnTo>
                  <a:lnTo>
                    <a:pt x="0" y="0"/>
                  </a:lnTo>
                  <a:lnTo>
                    <a:pt x="0" y="182879"/>
                  </a:lnTo>
                  <a:close/>
                </a:path>
              </a:pathLst>
            </a:custGeom>
            <a:ln w="6095">
              <a:solidFill>
                <a:srgbClr val="6CB33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4" name="object 154"/>
          <p:cNvSpPr txBox="1"/>
          <p:nvPr/>
        </p:nvSpPr>
        <p:spPr>
          <a:xfrm>
            <a:off x="6652894" y="2712572"/>
            <a:ext cx="113664" cy="857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665"/>
              </a:lnSpc>
            </a:pPr>
            <a:r>
              <a:rPr sz="600" spc="-5" dirty="0">
                <a:solidFill>
                  <a:srgbClr val="FFFFFF"/>
                </a:solidFill>
                <a:latin typeface="Arial MT"/>
                <a:cs typeface="Arial MT"/>
              </a:rPr>
              <a:t>VM</a:t>
            </a:r>
            <a:endParaRPr sz="600">
              <a:latin typeface="Arial MT"/>
              <a:cs typeface="Arial MT"/>
            </a:endParaRPr>
          </a:p>
        </p:txBody>
      </p:sp>
      <p:grpSp>
        <p:nvGrpSpPr>
          <p:cNvPr id="155" name="object 155"/>
          <p:cNvGrpSpPr/>
          <p:nvPr/>
        </p:nvGrpSpPr>
        <p:grpSpPr>
          <a:xfrm>
            <a:off x="6510401" y="2630297"/>
            <a:ext cx="313055" cy="189230"/>
            <a:chOff x="6510401" y="2630297"/>
            <a:chExt cx="313055" cy="189230"/>
          </a:xfrm>
        </p:grpSpPr>
        <p:sp>
          <p:nvSpPr>
            <p:cNvPr id="156" name="object 156"/>
            <p:cNvSpPr/>
            <p:nvPr/>
          </p:nvSpPr>
          <p:spPr>
            <a:xfrm>
              <a:off x="6513576" y="2633472"/>
              <a:ext cx="306705" cy="182880"/>
            </a:xfrm>
            <a:custGeom>
              <a:avLst/>
              <a:gdLst/>
              <a:ahLst/>
              <a:cxnLst/>
              <a:rect l="l" t="t" r="r" b="b"/>
              <a:pathLst>
                <a:path w="306704" h="182880">
                  <a:moveTo>
                    <a:pt x="306324" y="0"/>
                  </a:moveTo>
                  <a:lnTo>
                    <a:pt x="0" y="0"/>
                  </a:lnTo>
                  <a:lnTo>
                    <a:pt x="0" y="182879"/>
                  </a:lnTo>
                  <a:lnTo>
                    <a:pt x="306324" y="182879"/>
                  </a:lnTo>
                  <a:lnTo>
                    <a:pt x="306324" y="0"/>
                  </a:lnTo>
                  <a:close/>
                </a:path>
              </a:pathLst>
            </a:custGeom>
            <a:solidFill>
              <a:srgbClr val="5285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157"/>
            <p:cNvSpPr/>
            <p:nvPr/>
          </p:nvSpPr>
          <p:spPr>
            <a:xfrm>
              <a:off x="6513576" y="2633472"/>
              <a:ext cx="306705" cy="182880"/>
            </a:xfrm>
            <a:custGeom>
              <a:avLst/>
              <a:gdLst/>
              <a:ahLst/>
              <a:cxnLst/>
              <a:rect l="l" t="t" r="r" b="b"/>
              <a:pathLst>
                <a:path w="306704" h="182880">
                  <a:moveTo>
                    <a:pt x="0" y="182879"/>
                  </a:moveTo>
                  <a:lnTo>
                    <a:pt x="306324" y="182879"/>
                  </a:lnTo>
                  <a:lnTo>
                    <a:pt x="306324" y="0"/>
                  </a:lnTo>
                  <a:lnTo>
                    <a:pt x="0" y="0"/>
                  </a:lnTo>
                  <a:lnTo>
                    <a:pt x="0" y="182879"/>
                  </a:lnTo>
                  <a:close/>
                </a:path>
              </a:pathLst>
            </a:custGeom>
            <a:ln w="6095">
              <a:solidFill>
                <a:srgbClr val="6CB33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8" name="object 158"/>
          <p:cNvSpPr txBox="1"/>
          <p:nvPr/>
        </p:nvSpPr>
        <p:spPr>
          <a:xfrm>
            <a:off x="6611746" y="2685521"/>
            <a:ext cx="113664" cy="857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665"/>
              </a:lnSpc>
            </a:pPr>
            <a:r>
              <a:rPr sz="600" spc="-5" dirty="0">
                <a:solidFill>
                  <a:srgbClr val="FFFFFF"/>
                </a:solidFill>
                <a:latin typeface="Arial MT"/>
                <a:cs typeface="Arial MT"/>
              </a:rPr>
              <a:t>VM</a:t>
            </a:r>
            <a:endParaRPr sz="600">
              <a:latin typeface="Arial MT"/>
              <a:cs typeface="Arial MT"/>
            </a:endParaRPr>
          </a:p>
        </p:txBody>
      </p:sp>
      <p:grpSp>
        <p:nvGrpSpPr>
          <p:cNvPr id="159" name="object 159"/>
          <p:cNvGrpSpPr/>
          <p:nvPr/>
        </p:nvGrpSpPr>
        <p:grpSpPr>
          <a:xfrm>
            <a:off x="6470777" y="2595245"/>
            <a:ext cx="313055" cy="191135"/>
            <a:chOff x="6470777" y="2595245"/>
            <a:chExt cx="313055" cy="191135"/>
          </a:xfrm>
        </p:grpSpPr>
        <p:sp>
          <p:nvSpPr>
            <p:cNvPr id="160" name="object 160"/>
            <p:cNvSpPr/>
            <p:nvPr/>
          </p:nvSpPr>
          <p:spPr>
            <a:xfrm>
              <a:off x="6473952" y="2598420"/>
              <a:ext cx="306705" cy="184785"/>
            </a:xfrm>
            <a:custGeom>
              <a:avLst/>
              <a:gdLst/>
              <a:ahLst/>
              <a:cxnLst/>
              <a:rect l="l" t="t" r="r" b="b"/>
              <a:pathLst>
                <a:path w="306704" h="184785">
                  <a:moveTo>
                    <a:pt x="306324" y="0"/>
                  </a:moveTo>
                  <a:lnTo>
                    <a:pt x="0" y="0"/>
                  </a:lnTo>
                  <a:lnTo>
                    <a:pt x="0" y="184403"/>
                  </a:lnTo>
                  <a:lnTo>
                    <a:pt x="306324" y="184403"/>
                  </a:lnTo>
                  <a:lnTo>
                    <a:pt x="306324" y="0"/>
                  </a:lnTo>
                  <a:close/>
                </a:path>
              </a:pathLst>
            </a:custGeom>
            <a:solidFill>
              <a:srgbClr val="5285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161"/>
            <p:cNvSpPr/>
            <p:nvPr/>
          </p:nvSpPr>
          <p:spPr>
            <a:xfrm>
              <a:off x="6473952" y="2598420"/>
              <a:ext cx="306705" cy="184785"/>
            </a:xfrm>
            <a:custGeom>
              <a:avLst/>
              <a:gdLst/>
              <a:ahLst/>
              <a:cxnLst/>
              <a:rect l="l" t="t" r="r" b="b"/>
              <a:pathLst>
                <a:path w="306704" h="184785">
                  <a:moveTo>
                    <a:pt x="0" y="184403"/>
                  </a:moveTo>
                  <a:lnTo>
                    <a:pt x="306324" y="184403"/>
                  </a:lnTo>
                  <a:lnTo>
                    <a:pt x="306324" y="0"/>
                  </a:lnTo>
                  <a:lnTo>
                    <a:pt x="0" y="0"/>
                  </a:lnTo>
                  <a:lnTo>
                    <a:pt x="0" y="184403"/>
                  </a:lnTo>
                  <a:close/>
                </a:path>
              </a:pathLst>
            </a:custGeom>
            <a:ln w="6095">
              <a:solidFill>
                <a:srgbClr val="6CB33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2" name="object 162"/>
          <p:cNvSpPr txBox="1"/>
          <p:nvPr/>
        </p:nvSpPr>
        <p:spPr>
          <a:xfrm>
            <a:off x="6557771" y="2631439"/>
            <a:ext cx="23939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spc="-5" dirty="0">
                <a:solidFill>
                  <a:srgbClr val="FFFFFF"/>
                </a:solidFill>
                <a:latin typeface="Arial MT"/>
                <a:cs typeface="Arial MT"/>
              </a:rPr>
              <a:t>VM</a:t>
            </a:r>
            <a:endParaRPr sz="600">
              <a:latin typeface="Arial MT"/>
              <a:cs typeface="Arial MT"/>
            </a:endParaRPr>
          </a:p>
        </p:txBody>
      </p:sp>
      <p:grpSp>
        <p:nvGrpSpPr>
          <p:cNvPr id="163" name="object 163"/>
          <p:cNvGrpSpPr/>
          <p:nvPr/>
        </p:nvGrpSpPr>
        <p:grpSpPr>
          <a:xfrm>
            <a:off x="7068248" y="3029648"/>
            <a:ext cx="620395" cy="200025"/>
            <a:chOff x="7068248" y="3029648"/>
            <a:chExt cx="620395" cy="200025"/>
          </a:xfrm>
        </p:grpSpPr>
        <p:sp>
          <p:nvSpPr>
            <p:cNvPr id="164" name="object 164"/>
            <p:cNvSpPr/>
            <p:nvPr/>
          </p:nvSpPr>
          <p:spPr>
            <a:xfrm>
              <a:off x="7069835" y="3031235"/>
              <a:ext cx="617220" cy="196850"/>
            </a:xfrm>
            <a:custGeom>
              <a:avLst/>
              <a:gdLst/>
              <a:ahLst/>
              <a:cxnLst/>
              <a:rect l="l" t="t" r="r" b="b"/>
              <a:pathLst>
                <a:path w="617220" h="196850">
                  <a:moveTo>
                    <a:pt x="617220" y="0"/>
                  </a:moveTo>
                  <a:lnTo>
                    <a:pt x="0" y="0"/>
                  </a:lnTo>
                  <a:lnTo>
                    <a:pt x="0" y="196595"/>
                  </a:lnTo>
                  <a:lnTo>
                    <a:pt x="617220" y="196595"/>
                  </a:lnTo>
                  <a:lnTo>
                    <a:pt x="617220" y="0"/>
                  </a:lnTo>
                  <a:close/>
                </a:path>
              </a:pathLst>
            </a:custGeom>
            <a:solidFill>
              <a:srgbClr val="5285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5" name="object 165"/>
            <p:cNvSpPr/>
            <p:nvPr/>
          </p:nvSpPr>
          <p:spPr>
            <a:xfrm>
              <a:off x="7069835" y="3031235"/>
              <a:ext cx="617220" cy="196850"/>
            </a:xfrm>
            <a:custGeom>
              <a:avLst/>
              <a:gdLst/>
              <a:ahLst/>
              <a:cxnLst/>
              <a:rect l="l" t="t" r="r" b="b"/>
              <a:pathLst>
                <a:path w="617220" h="196850">
                  <a:moveTo>
                    <a:pt x="0" y="196595"/>
                  </a:moveTo>
                  <a:lnTo>
                    <a:pt x="617220" y="196595"/>
                  </a:lnTo>
                  <a:lnTo>
                    <a:pt x="617220" y="0"/>
                  </a:lnTo>
                  <a:lnTo>
                    <a:pt x="0" y="0"/>
                  </a:lnTo>
                  <a:lnTo>
                    <a:pt x="0" y="196595"/>
                  </a:lnTo>
                  <a:close/>
                </a:path>
              </a:pathLst>
            </a:custGeom>
            <a:ln w="3175">
              <a:solidFill>
                <a:srgbClr val="7EA3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6" name="object 166"/>
          <p:cNvSpPr txBox="1"/>
          <p:nvPr/>
        </p:nvSpPr>
        <p:spPr>
          <a:xfrm>
            <a:off x="7229602" y="3090905"/>
            <a:ext cx="297180" cy="857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665"/>
              </a:lnSpc>
            </a:pPr>
            <a:r>
              <a:rPr sz="600" spc="-5" dirty="0">
                <a:solidFill>
                  <a:srgbClr val="FFFFFF"/>
                </a:solidFill>
                <a:latin typeface="Arial MT"/>
                <a:cs typeface="Arial MT"/>
              </a:rPr>
              <a:t>N</a:t>
            </a:r>
            <a:r>
              <a:rPr sz="600" spc="-10" dirty="0">
                <a:solidFill>
                  <a:srgbClr val="FFFFFF"/>
                </a:solidFill>
                <a:latin typeface="Arial MT"/>
                <a:cs typeface="Arial MT"/>
              </a:rPr>
              <a:t>S</a:t>
            </a:r>
            <a:r>
              <a:rPr sz="600" dirty="0">
                <a:solidFill>
                  <a:srgbClr val="FFFFFF"/>
                </a:solidFill>
                <a:latin typeface="Arial MT"/>
                <a:cs typeface="Arial MT"/>
              </a:rPr>
              <a:t>X</a:t>
            </a:r>
            <a:r>
              <a:rPr sz="6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600" dirty="0">
                <a:solidFill>
                  <a:srgbClr val="FFFFFF"/>
                </a:solidFill>
                <a:latin typeface="Arial MT"/>
                <a:cs typeface="Arial MT"/>
              </a:rPr>
              <a:t>Ctr</a:t>
            </a:r>
            <a:r>
              <a:rPr sz="600" spc="-5" dirty="0">
                <a:solidFill>
                  <a:srgbClr val="FFFFFF"/>
                </a:solidFill>
                <a:latin typeface="Arial MT"/>
                <a:cs typeface="Arial MT"/>
              </a:rPr>
              <a:t>l</a:t>
            </a:r>
            <a:endParaRPr sz="600">
              <a:latin typeface="Arial MT"/>
              <a:cs typeface="Arial MT"/>
            </a:endParaRPr>
          </a:p>
        </p:txBody>
      </p:sp>
      <p:grpSp>
        <p:nvGrpSpPr>
          <p:cNvPr id="167" name="object 167"/>
          <p:cNvGrpSpPr/>
          <p:nvPr/>
        </p:nvGrpSpPr>
        <p:grpSpPr>
          <a:xfrm>
            <a:off x="7028624" y="2997644"/>
            <a:ext cx="620395" cy="200025"/>
            <a:chOff x="7028624" y="2997644"/>
            <a:chExt cx="620395" cy="200025"/>
          </a:xfrm>
        </p:grpSpPr>
        <p:sp>
          <p:nvSpPr>
            <p:cNvPr id="168" name="object 168"/>
            <p:cNvSpPr/>
            <p:nvPr/>
          </p:nvSpPr>
          <p:spPr>
            <a:xfrm>
              <a:off x="7030211" y="2999232"/>
              <a:ext cx="617220" cy="196850"/>
            </a:xfrm>
            <a:custGeom>
              <a:avLst/>
              <a:gdLst/>
              <a:ahLst/>
              <a:cxnLst/>
              <a:rect l="l" t="t" r="r" b="b"/>
              <a:pathLst>
                <a:path w="617220" h="196850">
                  <a:moveTo>
                    <a:pt x="617220" y="0"/>
                  </a:moveTo>
                  <a:lnTo>
                    <a:pt x="0" y="0"/>
                  </a:lnTo>
                  <a:lnTo>
                    <a:pt x="0" y="196595"/>
                  </a:lnTo>
                  <a:lnTo>
                    <a:pt x="617220" y="196595"/>
                  </a:lnTo>
                  <a:lnTo>
                    <a:pt x="617220" y="0"/>
                  </a:lnTo>
                  <a:close/>
                </a:path>
              </a:pathLst>
            </a:custGeom>
            <a:solidFill>
              <a:srgbClr val="5285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9" name="object 169"/>
            <p:cNvSpPr/>
            <p:nvPr/>
          </p:nvSpPr>
          <p:spPr>
            <a:xfrm>
              <a:off x="7030211" y="2999232"/>
              <a:ext cx="617220" cy="196850"/>
            </a:xfrm>
            <a:custGeom>
              <a:avLst/>
              <a:gdLst/>
              <a:ahLst/>
              <a:cxnLst/>
              <a:rect l="l" t="t" r="r" b="b"/>
              <a:pathLst>
                <a:path w="617220" h="196850">
                  <a:moveTo>
                    <a:pt x="0" y="196595"/>
                  </a:moveTo>
                  <a:lnTo>
                    <a:pt x="617220" y="196595"/>
                  </a:lnTo>
                  <a:lnTo>
                    <a:pt x="617220" y="0"/>
                  </a:lnTo>
                  <a:lnTo>
                    <a:pt x="0" y="0"/>
                  </a:lnTo>
                  <a:lnTo>
                    <a:pt x="0" y="196595"/>
                  </a:lnTo>
                  <a:close/>
                </a:path>
              </a:pathLst>
            </a:custGeom>
            <a:ln w="3175">
              <a:solidFill>
                <a:srgbClr val="7EA3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0" name="object 170"/>
          <p:cNvSpPr txBox="1"/>
          <p:nvPr/>
        </p:nvSpPr>
        <p:spPr>
          <a:xfrm>
            <a:off x="7190485" y="3058901"/>
            <a:ext cx="297180" cy="857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665"/>
              </a:lnSpc>
            </a:pPr>
            <a:r>
              <a:rPr sz="600" spc="-5" dirty="0">
                <a:solidFill>
                  <a:srgbClr val="FFFFFF"/>
                </a:solidFill>
                <a:latin typeface="Arial MT"/>
                <a:cs typeface="Arial MT"/>
              </a:rPr>
              <a:t>N</a:t>
            </a:r>
            <a:r>
              <a:rPr sz="600" spc="-10" dirty="0">
                <a:solidFill>
                  <a:srgbClr val="FFFFFF"/>
                </a:solidFill>
                <a:latin typeface="Arial MT"/>
                <a:cs typeface="Arial MT"/>
              </a:rPr>
              <a:t>S</a:t>
            </a:r>
            <a:r>
              <a:rPr sz="600" dirty="0">
                <a:solidFill>
                  <a:srgbClr val="FFFFFF"/>
                </a:solidFill>
                <a:latin typeface="Arial MT"/>
                <a:cs typeface="Arial MT"/>
              </a:rPr>
              <a:t>X</a:t>
            </a:r>
            <a:r>
              <a:rPr sz="6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600" dirty="0">
                <a:solidFill>
                  <a:srgbClr val="FFFFFF"/>
                </a:solidFill>
                <a:latin typeface="Arial MT"/>
                <a:cs typeface="Arial MT"/>
              </a:rPr>
              <a:t>Ctr</a:t>
            </a:r>
            <a:r>
              <a:rPr sz="600" spc="-5" dirty="0">
                <a:solidFill>
                  <a:srgbClr val="FFFFFF"/>
                </a:solidFill>
                <a:latin typeface="Arial MT"/>
                <a:cs typeface="Arial MT"/>
              </a:rPr>
              <a:t>l</a:t>
            </a:r>
            <a:endParaRPr sz="600">
              <a:latin typeface="Arial MT"/>
              <a:cs typeface="Arial MT"/>
            </a:endParaRPr>
          </a:p>
        </p:txBody>
      </p:sp>
      <p:grpSp>
        <p:nvGrpSpPr>
          <p:cNvPr id="171" name="object 171"/>
          <p:cNvGrpSpPr/>
          <p:nvPr/>
        </p:nvGrpSpPr>
        <p:grpSpPr>
          <a:xfrm>
            <a:off x="6989000" y="2964116"/>
            <a:ext cx="620395" cy="200025"/>
            <a:chOff x="6989000" y="2964116"/>
            <a:chExt cx="620395" cy="200025"/>
          </a:xfrm>
        </p:grpSpPr>
        <p:sp>
          <p:nvSpPr>
            <p:cNvPr id="172" name="object 172"/>
            <p:cNvSpPr/>
            <p:nvPr/>
          </p:nvSpPr>
          <p:spPr>
            <a:xfrm>
              <a:off x="6990588" y="2965704"/>
              <a:ext cx="617220" cy="196850"/>
            </a:xfrm>
            <a:custGeom>
              <a:avLst/>
              <a:gdLst/>
              <a:ahLst/>
              <a:cxnLst/>
              <a:rect l="l" t="t" r="r" b="b"/>
              <a:pathLst>
                <a:path w="617220" h="196850">
                  <a:moveTo>
                    <a:pt x="617220" y="0"/>
                  </a:moveTo>
                  <a:lnTo>
                    <a:pt x="0" y="0"/>
                  </a:lnTo>
                  <a:lnTo>
                    <a:pt x="0" y="196595"/>
                  </a:lnTo>
                  <a:lnTo>
                    <a:pt x="617220" y="196595"/>
                  </a:lnTo>
                  <a:lnTo>
                    <a:pt x="617220" y="0"/>
                  </a:lnTo>
                  <a:close/>
                </a:path>
              </a:pathLst>
            </a:custGeom>
            <a:solidFill>
              <a:srgbClr val="5285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3" name="object 173"/>
            <p:cNvSpPr/>
            <p:nvPr/>
          </p:nvSpPr>
          <p:spPr>
            <a:xfrm>
              <a:off x="6990588" y="2965704"/>
              <a:ext cx="617220" cy="196850"/>
            </a:xfrm>
            <a:custGeom>
              <a:avLst/>
              <a:gdLst/>
              <a:ahLst/>
              <a:cxnLst/>
              <a:rect l="l" t="t" r="r" b="b"/>
              <a:pathLst>
                <a:path w="617220" h="196850">
                  <a:moveTo>
                    <a:pt x="0" y="196595"/>
                  </a:moveTo>
                  <a:lnTo>
                    <a:pt x="617220" y="196595"/>
                  </a:lnTo>
                  <a:lnTo>
                    <a:pt x="617220" y="0"/>
                  </a:lnTo>
                  <a:lnTo>
                    <a:pt x="0" y="0"/>
                  </a:lnTo>
                  <a:lnTo>
                    <a:pt x="0" y="196595"/>
                  </a:lnTo>
                  <a:close/>
                </a:path>
              </a:pathLst>
            </a:custGeom>
            <a:ln w="3175">
              <a:solidFill>
                <a:srgbClr val="7EA3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4" name="object 174"/>
          <p:cNvSpPr txBox="1"/>
          <p:nvPr/>
        </p:nvSpPr>
        <p:spPr>
          <a:xfrm>
            <a:off x="7071359" y="3005454"/>
            <a:ext cx="55499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9375">
              <a:lnSpc>
                <a:spcPct val="100000"/>
              </a:lnSpc>
              <a:spcBef>
                <a:spcPts val="100"/>
              </a:spcBef>
            </a:pPr>
            <a:r>
              <a:rPr sz="600" spc="-5" dirty="0">
                <a:solidFill>
                  <a:srgbClr val="FFFFFF"/>
                </a:solidFill>
                <a:latin typeface="Arial MT"/>
                <a:cs typeface="Arial MT"/>
              </a:rPr>
              <a:t>N</a:t>
            </a:r>
            <a:r>
              <a:rPr sz="600" spc="-10" dirty="0">
                <a:solidFill>
                  <a:srgbClr val="FFFFFF"/>
                </a:solidFill>
                <a:latin typeface="Arial MT"/>
                <a:cs typeface="Arial MT"/>
              </a:rPr>
              <a:t>S</a:t>
            </a:r>
            <a:r>
              <a:rPr sz="600" dirty="0">
                <a:solidFill>
                  <a:srgbClr val="FFFFFF"/>
                </a:solidFill>
                <a:latin typeface="Arial MT"/>
                <a:cs typeface="Arial MT"/>
              </a:rPr>
              <a:t>X</a:t>
            </a:r>
            <a:r>
              <a:rPr sz="6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600" dirty="0">
                <a:solidFill>
                  <a:srgbClr val="FFFFFF"/>
                </a:solidFill>
                <a:latin typeface="Arial MT"/>
                <a:cs typeface="Arial MT"/>
              </a:rPr>
              <a:t>Ctr</a:t>
            </a:r>
            <a:r>
              <a:rPr sz="600" spc="-5" dirty="0">
                <a:solidFill>
                  <a:srgbClr val="FFFFFF"/>
                </a:solidFill>
                <a:latin typeface="Arial MT"/>
                <a:cs typeface="Arial MT"/>
              </a:rPr>
              <a:t>l</a:t>
            </a:r>
            <a:endParaRPr sz="600">
              <a:latin typeface="Arial MT"/>
              <a:cs typeface="Arial MT"/>
            </a:endParaRPr>
          </a:p>
        </p:txBody>
      </p:sp>
      <p:grpSp>
        <p:nvGrpSpPr>
          <p:cNvPr id="175" name="object 175"/>
          <p:cNvGrpSpPr/>
          <p:nvPr/>
        </p:nvGrpSpPr>
        <p:grpSpPr>
          <a:xfrm>
            <a:off x="7849996" y="2644013"/>
            <a:ext cx="313055" cy="189230"/>
            <a:chOff x="7849996" y="2644013"/>
            <a:chExt cx="313055" cy="189230"/>
          </a:xfrm>
        </p:grpSpPr>
        <p:sp>
          <p:nvSpPr>
            <p:cNvPr id="176" name="object 176"/>
            <p:cNvSpPr/>
            <p:nvPr/>
          </p:nvSpPr>
          <p:spPr>
            <a:xfrm>
              <a:off x="7853171" y="2647188"/>
              <a:ext cx="306705" cy="182880"/>
            </a:xfrm>
            <a:custGeom>
              <a:avLst/>
              <a:gdLst/>
              <a:ahLst/>
              <a:cxnLst/>
              <a:rect l="l" t="t" r="r" b="b"/>
              <a:pathLst>
                <a:path w="306704" h="182880">
                  <a:moveTo>
                    <a:pt x="306324" y="0"/>
                  </a:moveTo>
                  <a:lnTo>
                    <a:pt x="0" y="0"/>
                  </a:lnTo>
                  <a:lnTo>
                    <a:pt x="0" y="182879"/>
                  </a:lnTo>
                  <a:lnTo>
                    <a:pt x="306324" y="182879"/>
                  </a:lnTo>
                  <a:lnTo>
                    <a:pt x="306324" y="0"/>
                  </a:lnTo>
                  <a:close/>
                </a:path>
              </a:pathLst>
            </a:custGeom>
            <a:solidFill>
              <a:srgbClr val="5285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7" name="object 177"/>
            <p:cNvSpPr/>
            <p:nvPr/>
          </p:nvSpPr>
          <p:spPr>
            <a:xfrm>
              <a:off x="7853171" y="2647188"/>
              <a:ext cx="306705" cy="182880"/>
            </a:xfrm>
            <a:custGeom>
              <a:avLst/>
              <a:gdLst/>
              <a:ahLst/>
              <a:cxnLst/>
              <a:rect l="l" t="t" r="r" b="b"/>
              <a:pathLst>
                <a:path w="306704" h="182880">
                  <a:moveTo>
                    <a:pt x="0" y="182879"/>
                  </a:moveTo>
                  <a:lnTo>
                    <a:pt x="306324" y="182879"/>
                  </a:lnTo>
                  <a:lnTo>
                    <a:pt x="306324" y="0"/>
                  </a:lnTo>
                  <a:lnTo>
                    <a:pt x="0" y="0"/>
                  </a:lnTo>
                  <a:lnTo>
                    <a:pt x="0" y="182879"/>
                  </a:lnTo>
                  <a:close/>
                </a:path>
              </a:pathLst>
            </a:custGeom>
            <a:ln w="6095">
              <a:solidFill>
                <a:srgbClr val="6CB33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8" name="object 178"/>
          <p:cNvSpPr txBox="1"/>
          <p:nvPr/>
        </p:nvSpPr>
        <p:spPr>
          <a:xfrm>
            <a:off x="7950454" y="2698856"/>
            <a:ext cx="113664" cy="857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665"/>
              </a:lnSpc>
            </a:pPr>
            <a:r>
              <a:rPr sz="600" spc="-5" dirty="0">
                <a:solidFill>
                  <a:srgbClr val="FFFFFF"/>
                </a:solidFill>
                <a:latin typeface="Arial MT"/>
                <a:cs typeface="Arial MT"/>
              </a:rPr>
              <a:t>VM</a:t>
            </a:r>
            <a:endParaRPr sz="600">
              <a:latin typeface="Arial MT"/>
              <a:cs typeface="Arial MT"/>
            </a:endParaRPr>
          </a:p>
        </p:txBody>
      </p:sp>
      <p:grpSp>
        <p:nvGrpSpPr>
          <p:cNvPr id="179" name="object 179"/>
          <p:cNvGrpSpPr/>
          <p:nvPr/>
        </p:nvGrpSpPr>
        <p:grpSpPr>
          <a:xfrm>
            <a:off x="7808848" y="2616580"/>
            <a:ext cx="313055" cy="189230"/>
            <a:chOff x="7808848" y="2616580"/>
            <a:chExt cx="313055" cy="189230"/>
          </a:xfrm>
        </p:grpSpPr>
        <p:sp>
          <p:nvSpPr>
            <p:cNvPr id="180" name="object 180"/>
            <p:cNvSpPr/>
            <p:nvPr/>
          </p:nvSpPr>
          <p:spPr>
            <a:xfrm>
              <a:off x="7812023" y="2619755"/>
              <a:ext cx="306705" cy="182880"/>
            </a:xfrm>
            <a:custGeom>
              <a:avLst/>
              <a:gdLst/>
              <a:ahLst/>
              <a:cxnLst/>
              <a:rect l="l" t="t" r="r" b="b"/>
              <a:pathLst>
                <a:path w="306704" h="182880">
                  <a:moveTo>
                    <a:pt x="306324" y="0"/>
                  </a:moveTo>
                  <a:lnTo>
                    <a:pt x="0" y="0"/>
                  </a:lnTo>
                  <a:lnTo>
                    <a:pt x="0" y="182879"/>
                  </a:lnTo>
                  <a:lnTo>
                    <a:pt x="306324" y="182879"/>
                  </a:lnTo>
                  <a:lnTo>
                    <a:pt x="306324" y="0"/>
                  </a:lnTo>
                  <a:close/>
                </a:path>
              </a:pathLst>
            </a:custGeom>
            <a:solidFill>
              <a:srgbClr val="5285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1" name="object 181"/>
            <p:cNvSpPr/>
            <p:nvPr/>
          </p:nvSpPr>
          <p:spPr>
            <a:xfrm>
              <a:off x="7812023" y="2619755"/>
              <a:ext cx="306705" cy="182880"/>
            </a:xfrm>
            <a:custGeom>
              <a:avLst/>
              <a:gdLst/>
              <a:ahLst/>
              <a:cxnLst/>
              <a:rect l="l" t="t" r="r" b="b"/>
              <a:pathLst>
                <a:path w="306704" h="182880">
                  <a:moveTo>
                    <a:pt x="0" y="182879"/>
                  </a:moveTo>
                  <a:lnTo>
                    <a:pt x="306324" y="182879"/>
                  </a:lnTo>
                  <a:lnTo>
                    <a:pt x="306324" y="0"/>
                  </a:lnTo>
                  <a:lnTo>
                    <a:pt x="0" y="0"/>
                  </a:lnTo>
                  <a:lnTo>
                    <a:pt x="0" y="182879"/>
                  </a:lnTo>
                  <a:close/>
                </a:path>
              </a:pathLst>
            </a:custGeom>
            <a:ln w="6095">
              <a:solidFill>
                <a:srgbClr val="6CB33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2" name="object 182"/>
          <p:cNvSpPr txBox="1"/>
          <p:nvPr/>
        </p:nvSpPr>
        <p:spPr>
          <a:xfrm>
            <a:off x="7909306" y="2671805"/>
            <a:ext cx="113664" cy="857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665"/>
              </a:lnSpc>
            </a:pPr>
            <a:r>
              <a:rPr sz="600" spc="-5" dirty="0">
                <a:solidFill>
                  <a:srgbClr val="FFFFFF"/>
                </a:solidFill>
                <a:latin typeface="Arial MT"/>
                <a:cs typeface="Arial MT"/>
              </a:rPr>
              <a:t>VM</a:t>
            </a:r>
            <a:endParaRPr sz="600">
              <a:latin typeface="Arial MT"/>
              <a:cs typeface="Arial MT"/>
            </a:endParaRPr>
          </a:p>
        </p:txBody>
      </p:sp>
      <p:grpSp>
        <p:nvGrpSpPr>
          <p:cNvPr id="183" name="object 183"/>
          <p:cNvGrpSpPr/>
          <p:nvPr/>
        </p:nvGrpSpPr>
        <p:grpSpPr>
          <a:xfrm>
            <a:off x="7427848" y="2581529"/>
            <a:ext cx="652780" cy="253365"/>
            <a:chOff x="7427848" y="2581529"/>
            <a:chExt cx="652780" cy="253365"/>
          </a:xfrm>
        </p:grpSpPr>
        <p:sp>
          <p:nvSpPr>
            <p:cNvPr id="184" name="object 184"/>
            <p:cNvSpPr/>
            <p:nvPr/>
          </p:nvSpPr>
          <p:spPr>
            <a:xfrm>
              <a:off x="7770875" y="2584704"/>
              <a:ext cx="306705" cy="184785"/>
            </a:xfrm>
            <a:custGeom>
              <a:avLst/>
              <a:gdLst/>
              <a:ahLst/>
              <a:cxnLst/>
              <a:rect l="l" t="t" r="r" b="b"/>
              <a:pathLst>
                <a:path w="306704" h="184785">
                  <a:moveTo>
                    <a:pt x="306324" y="0"/>
                  </a:moveTo>
                  <a:lnTo>
                    <a:pt x="0" y="0"/>
                  </a:lnTo>
                  <a:lnTo>
                    <a:pt x="0" y="184403"/>
                  </a:lnTo>
                  <a:lnTo>
                    <a:pt x="306324" y="184403"/>
                  </a:lnTo>
                  <a:lnTo>
                    <a:pt x="306324" y="0"/>
                  </a:lnTo>
                  <a:close/>
                </a:path>
              </a:pathLst>
            </a:custGeom>
            <a:solidFill>
              <a:srgbClr val="5285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5" name="object 185"/>
            <p:cNvSpPr/>
            <p:nvPr/>
          </p:nvSpPr>
          <p:spPr>
            <a:xfrm>
              <a:off x="7770875" y="2584704"/>
              <a:ext cx="306705" cy="184785"/>
            </a:xfrm>
            <a:custGeom>
              <a:avLst/>
              <a:gdLst/>
              <a:ahLst/>
              <a:cxnLst/>
              <a:rect l="l" t="t" r="r" b="b"/>
              <a:pathLst>
                <a:path w="306704" h="184785">
                  <a:moveTo>
                    <a:pt x="0" y="184403"/>
                  </a:moveTo>
                  <a:lnTo>
                    <a:pt x="306324" y="184403"/>
                  </a:lnTo>
                  <a:lnTo>
                    <a:pt x="306324" y="0"/>
                  </a:lnTo>
                  <a:lnTo>
                    <a:pt x="0" y="0"/>
                  </a:lnTo>
                  <a:lnTo>
                    <a:pt x="0" y="184403"/>
                  </a:lnTo>
                  <a:close/>
                </a:path>
              </a:pathLst>
            </a:custGeom>
            <a:ln w="6095">
              <a:solidFill>
                <a:srgbClr val="6CB33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6" name="object 186"/>
            <p:cNvSpPr/>
            <p:nvPr/>
          </p:nvSpPr>
          <p:spPr>
            <a:xfrm>
              <a:off x="7431023" y="2647188"/>
              <a:ext cx="306705" cy="184785"/>
            </a:xfrm>
            <a:custGeom>
              <a:avLst/>
              <a:gdLst/>
              <a:ahLst/>
              <a:cxnLst/>
              <a:rect l="l" t="t" r="r" b="b"/>
              <a:pathLst>
                <a:path w="306704" h="184785">
                  <a:moveTo>
                    <a:pt x="306324" y="0"/>
                  </a:moveTo>
                  <a:lnTo>
                    <a:pt x="0" y="0"/>
                  </a:lnTo>
                  <a:lnTo>
                    <a:pt x="0" y="184403"/>
                  </a:lnTo>
                  <a:lnTo>
                    <a:pt x="306324" y="184403"/>
                  </a:lnTo>
                  <a:lnTo>
                    <a:pt x="306324" y="0"/>
                  </a:lnTo>
                  <a:close/>
                </a:path>
              </a:pathLst>
            </a:custGeom>
            <a:solidFill>
              <a:srgbClr val="5285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7" name="object 187"/>
            <p:cNvSpPr/>
            <p:nvPr/>
          </p:nvSpPr>
          <p:spPr>
            <a:xfrm>
              <a:off x="7431023" y="2647188"/>
              <a:ext cx="306705" cy="184785"/>
            </a:xfrm>
            <a:custGeom>
              <a:avLst/>
              <a:gdLst/>
              <a:ahLst/>
              <a:cxnLst/>
              <a:rect l="l" t="t" r="r" b="b"/>
              <a:pathLst>
                <a:path w="306704" h="184785">
                  <a:moveTo>
                    <a:pt x="0" y="184403"/>
                  </a:moveTo>
                  <a:lnTo>
                    <a:pt x="306324" y="184403"/>
                  </a:lnTo>
                  <a:lnTo>
                    <a:pt x="306324" y="0"/>
                  </a:lnTo>
                  <a:lnTo>
                    <a:pt x="0" y="0"/>
                  </a:lnTo>
                  <a:lnTo>
                    <a:pt x="0" y="184403"/>
                  </a:lnTo>
                  <a:close/>
                </a:path>
              </a:pathLst>
            </a:custGeom>
            <a:ln w="6095">
              <a:solidFill>
                <a:srgbClr val="6CB33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8" name="object 188"/>
          <p:cNvSpPr txBox="1"/>
          <p:nvPr/>
        </p:nvSpPr>
        <p:spPr>
          <a:xfrm>
            <a:off x="7527925" y="2700126"/>
            <a:ext cx="113664" cy="857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665"/>
              </a:lnSpc>
            </a:pPr>
            <a:r>
              <a:rPr sz="600" spc="-5" dirty="0">
                <a:solidFill>
                  <a:srgbClr val="FFFFFF"/>
                </a:solidFill>
                <a:latin typeface="Arial MT"/>
                <a:cs typeface="Arial MT"/>
              </a:rPr>
              <a:t>VM</a:t>
            </a:r>
            <a:endParaRPr sz="600">
              <a:latin typeface="Arial MT"/>
              <a:cs typeface="Arial MT"/>
            </a:endParaRPr>
          </a:p>
        </p:txBody>
      </p:sp>
      <p:grpSp>
        <p:nvGrpSpPr>
          <p:cNvPr id="189" name="object 189"/>
          <p:cNvGrpSpPr/>
          <p:nvPr/>
        </p:nvGrpSpPr>
        <p:grpSpPr>
          <a:xfrm>
            <a:off x="7386701" y="2616580"/>
            <a:ext cx="313055" cy="191135"/>
            <a:chOff x="7386701" y="2616580"/>
            <a:chExt cx="313055" cy="191135"/>
          </a:xfrm>
        </p:grpSpPr>
        <p:sp>
          <p:nvSpPr>
            <p:cNvPr id="190" name="object 190"/>
            <p:cNvSpPr/>
            <p:nvPr/>
          </p:nvSpPr>
          <p:spPr>
            <a:xfrm>
              <a:off x="7389876" y="2619755"/>
              <a:ext cx="306705" cy="184785"/>
            </a:xfrm>
            <a:custGeom>
              <a:avLst/>
              <a:gdLst/>
              <a:ahLst/>
              <a:cxnLst/>
              <a:rect l="l" t="t" r="r" b="b"/>
              <a:pathLst>
                <a:path w="306704" h="184785">
                  <a:moveTo>
                    <a:pt x="306324" y="0"/>
                  </a:moveTo>
                  <a:lnTo>
                    <a:pt x="0" y="0"/>
                  </a:lnTo>
                  <a:lnTo>
                    <a:pt x="0" y="184403"/>
                  </a:lnTo>
                  <a:lnTo>
                    <a:pt x="306324" y="184403"/>
                  </a:lnTo>
                  <a:lnTo>
                    <a:pt x="306324" y="0"/>
                  </a:lnTo>
                  <a:close/>
                </a:path>
              </a:pathLst>
            </a:custGeom>
            <a:solidFill>
              <a:srgbClr val="5285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1" name="object 191"/>
            <p:cNvSpPr/>
            <p:nvPr/>
          </p:nvSpPr>
          <p:spPr>
            <a:xfrm>
              <a:off x="7389876" y="2619755"/>
              <a:ext cx="306705" cy="184785"/>
            </a:xfrm>
            <a:custGeom>
              <a:avLst/>
              <a:gdLst/>
              <a:ahLst/>
              <a:cxnLst/>
              <a:rect l="l" t="t" r="r" b="b"/>
              <a:pathLst>
                <a:path w="306704" h="184785">
                  <a:moveTo>
                    <a:pt x="0" y="184403"/>
                  </a:moveTo>
                  <a:lnTo>
                    <a:pt x="306324" y="184403"/>
                  </a:lnTo>
                  <a:lnTo>
                    <a:pt x="306324" y="0"/>
                  </a:lnTo>
                  <a:lnTo>
                    <a:pt x="0" y="0"/>
                  </a:lnTo>
                  <a:lnTo>
                    <a:pt x="0" y="184403"/>
                  </a:lnTo>
                  <a:close/>
                </a:path>
              </a:pathLst>
            </a:custGeom>
            <a:ln w="6095">
              <a:solidFill>
                <a:srgbClr val="6CB33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2" name="object 192"/>
          <p:cNvSpPr txBox="1"/>
          <p:nvPr/>
        </p:nvSpPr>
        <p:spPr>
          <a:xfrm>
            <a:off x="7486777" y="2672948"/>
            <a:ext cx="113664" cy="857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665"/>
              </a:lnSpc>
            </a:pPr>
            <a:r>
              <a:rPr sz="600" spc="-5" dirty="0">
                <a:solidFill>
                  <a:srgbClr val="FFFFFF"/>
                </a:solidFill>
                <a:latin typeface="Arial MT"/>
                <a:cs typeface="Arial MT"/>
              </a:rPr>
              <a:t>VM</a:t>
            </a:r>
            <a:endParaRPr sz="600">
              <a:latin typeface="Arial MT"/>
              <a:cs typeface="Arial MT"/>
            </a:endParaRPr>
          </a:p>
        </p:txBody>
      </p:sp>
      <p:grpSp>
        <p:nvGrpSpPr>
          <p:cNvPr id="193" name="object 193"/>
          <p:cNvGrpSpPr/>
          <p:nvPr/>
        </p:nvGrpSpPr>
        <p:grpSpPr>
          <a:xfrm>
            <a:off x="7345680" y="2583180"/>
            <a:ext cx="312420" cy="190500"/>
            <a:chOff x="7345680" y="2583180"/>
            <a:chExt cx="312420" cy="190500"/>
          </a:xfrm>
        </p:grpSpPr>
        <p:sp>
          <p:nvSpPr>
            <p:cNvPr id="194" name="object 194"/>
            <p:cNvSpPr/>
            <p:nvPr/>
          </p:nvSpPr>
          <p:spPr>
            <a:xfrm>
              <a:off x="7348728" y="2586228"/>
              <a:ext cx="306705" cy="184785"/>
            </a:xfrm>
            <a:custGeom>
              <a:avLst/>
              <a:gdLst/>
              <a:ahLst/>
              <a:cxnLst/>
              <a:rect l="l" t="t" r="r" b="b"/>
              <a:pathLst>
                <a:path w="306704" h="184785">
                  <a:moveTo>
                    <a:pt x="306324" y="0"/>
                  </a:moveTo>
                  <a:lnTo>
                    <a:pt x="0" y="0"/>
                  </a:lnTo>
                  <a:lnTo>
                    <a:pt x="0" y="184403"/>
                  </a:lnTo>
                  <a:lnTo>
                    <a:pt x="306324" y="184403"/>
                  </a:lnTo>
                  <a:lnTo>
                    <a:pt x="306324" y="0"/>
                  </a:lnTo>
                  <a:close/>
                </a:path>
              </a:pathLst>
            </a:custGeom>
            <a:solidFill>
              <a:srgbClr val="5285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5" name="object 195"/>
            <p:cNvSpPr/>
            <p:nvPr/>
          </p:nvSpPr>
          <p:spPr>
            <a:xfrm>
              <a:off x="7348728" y="2586228"/>
              <a:ext cx="306705" cy="184785"/>
            </a:xfrm>
            <a:custGeom>
              <a:avLst/>
              <a:gdLst/>
              <a:ahLst/>
              <a:cxnLst/>
              <a:rect l="l" t="t" r="r" b="b"/>
              <a:pathLst>
                <a:path w="306704" h="184785">
                  <a:moveTo>
                    <a:pt x="0" y="184403"/>
                  </a:moveTo>
                  <a:lnTo>
                    <a:pt x="306324" y="184403"/>
                  </a:lnTo>
                  <a:lnTo>
                    <a:pt x="306324" y="0"/>
                  </a:lnTo>
                  <a:lnTo>
                    <a:pt x="0" y="0"/>
                  </a:lnTo>
                  <a:lnTo>
                    <a:pt x="0" y="184403"/>
                  </a:lnTo>
                  <a:close/>
                </a:path>
              </a:pathLst>
            </a:custGeom>
            <a:ln w="6095">
              <a:solidFill>
                <a:srgbClr val="6CB33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6" name="object 196"/>
          <p:cNvSpPr txBox="1"/>
          <p:nvPr/>
        </p:nvSpPr>
        <p:spPr>
          <a:xfrm>
            <a:off x="6699757" y="2361945"/>
            <a:ext cx="4112895" cy="4095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  <a:tabLst>
                <a:tab pos="2776855" algn="l"/>
              </a:tabLst>
            </a:pPr>
            <a:r>
              <a:rPr sz="1000" i="1" spc="-5" dirty="0">
                <a:solidFill>
                  <a:srgbClr val="706F74"/>
                </a:solidFill>
                <a:latin typeface="Arial"/>
                <a:cs typeface="Arial"/>
              </a:rPr>
              <a:t>VI</a:t>
            </a:r>
            <a:r>
              <a:rPr sz="1000" i="1" dirty="0">
                <a:solidFill>
                  <a:srgbClr val="706F74"/>
                </a:solidFill>
                <a:latin typeface="Arial"/>
                <a:cs typeface="Arial"/>
              </a:rPr>
              <a:t> </a:t>
            </a:r>
            <a:r>
              <a:rPr sz="1000" i="1" spc="-5" dirty="0">
                <a:solidFill>
                  <a:srgbClr val="706F74"/>
                </a:solidFill>
                <a:latin typeface="Arial"/>
                <a:cs typeface="Arial"/>
              </a:rPr>
              <a:t>Workload</a:t>
            </a:r>
            <a:r>
              <a:rPr sz="1000" i="1" spc="-10" dirty="0">
                <a:solidFill>
                  <a:srgbClr val="706F74"/>
                </a:solidFill>
                <a:latin typeface="Arial"/>
                <a:cs typeface="Arial"/>
              </a:rPr>
              <a:t> </a:t>
            </a:r>
            <a:r>
              <a:rPr sz="1000" i="1" spc="-5" dirty="0">
                <a:solidFill>
                  <a:srgbClr val="706F74"/>
                </a:solidFill>
                <a:latin typeface="Arial"/>
                <a:cs typeface="Arial"/>
              </a:rPr>
              <a:t>Domain	</a:t>
            </a:r>
            <a:r>
              <a:rPr sz="1500" i="1" spc="-7" baseline="5555" dirty="0">
                <a:solidFill>
                  <a:srgbClr val="706F74"/>
                </a:solidFill>
                <a:latin typeface="Arial"/>
                <a:cs typeface="Arial"/>
              </a:rPr>
              <a:t>VDI</a:t>
            </a:r>
            <a:r>
              <a:rPr sz="1500" i="1" spc="-52" baseline="5555" dirty="0">
                <a:solidFill>
                  <a:srgbClr val="706F74"/>
                </a:solidFill>
                <a:latin typeface="Arial"/>
                <a:cs typeface="Arial"/>
              </a:rPr>
              <a:t> </a:t>
            </a:r>
            <a:r>
              <a:rPr sz="1500" i="1" spc="-7" baseline="5555" dirty="0">
                <a:solidFill>
                  <a:srgbClr val="706F74"/>
                </a:solidFill>
                <a:latin typeface="Arial"/>
                <a:cs typeface="Arial"/>
              </a:rPr>
              <a:t>Workload</a:t>
            </a:r>
            <a:r>
              <a:rPr sz="1500" i="1" spc="-75" baseline="5555" dirty="0">
                <a:solidFill>
                  <a:srgbClr val="706F74"/>
                </a:solidFill>
                <a:latin typeface="Arial"/>
                <a:cs typeface="Arial"/>
              </a:rPr>
              <a:t> </a:t>
            </a:r>
            <a:r>
              <a:rPr sz="1500" i="1" spc="-7" baseline="5555" dirty="0">
                <a:solidFill>
                  <a:srgbClr val="706F74"/>
                </a:solidFill>
                <a:latin typeface="Arial"/>
                <a:cs typeface="Arial"/>
              </a:rPr>
              <a:t>Domain</a:t>
            </a:r>
            <a:endParaRPr sz="1500" baseline="5555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950">
              <a:latin typeface="Arial"/>
              <a:cs typeface="Arial"/>
            </a:endParaRPr>
          </a:p>
          <a:p>
            <a:pPr marL="293370">
              <a:lnSpc>
                <a:spcPct val="100000"/>
              </a:lnSpc>
              <a:spcBef>
                <a:spcPts val="5"/>
              </a:spcBef>
              <a:tabLst>
                <a:tab pos="746125" algn="l"/>
                <a:tab pos="1168400" algn="l"/>
                <a:tab pos="2637790" algn="l"/>
                <a:tab pos="3060065" algn="l"/>
                <a:tab pos="3512820" algn="l"/>
                <a:tab pos="3935095" algn="l"/>
              </a:tabLst>
            </a:pPr>
            <a:r>
              <a:rPr sz="900" spc="-7" baseline="18518" dirty="0">
                <a:solidFill>
                  <a:srgbClr val="FFFFFF"/>
                </a:solidFill>
                <a:latin typeface="Arial MT"/>
                <a:cs typeface="Arial MT"/>
              </a:rPr>
              <a:t>VM	</a:t>
            </a:r>
            <a:r>
              <a:rPr sz="900" spc="-7" baseline="27777" dirty="0">
                <a:solidFill>
                  <a:srgbClr val="FFFFFF"/>
                </a:solidFill>
                <a:latin typeface="Arial MT"/>
                <a:cs typeface="Arial MT"/>
              </a:rPr>
              <a:t>VM	VM	</a:t>
            </a:r>
            <a:r>
              <a:rPr sz="600" spc="-5" dirty="0">
                <a:solidFill>
                  <a:srgbClr val="FFFFFF"/>
                </a:solidFill>
                <a:latin typeface="Arial MT"/>
                <a:cs typeface="Arial MT"/>
              </a:rPr>
              <a:t>VM	VM	</a:t>
            </a:r>
            <a:r>
              <a:rPr sz="900" spc="-7" baseline="9259" dirty="0">
                <a:solidFill>
                  <a:srgbClr val="FFFFFF"/>
                </a:solidFill>
                <a:latin typeface="Arial MT"/>
                <a:cs typeface="Arial MT"/>
              </a:rPr>
              <a:t>VM	VM</a:t>
            </a:r>
            <a:endParaRPr sz="900" baseline="9259">
              <a:latin typeface="Arial MT"/>
              <a:cs typeface="Arial MT"/>
            </a:endParaRPr>
          </a:p>
        </p:txBody>
      </p:sp>
      <p:grpSp>
        <p:nvGrpSpPr>
          <p:cNvPr id="197" name="object 197"/>
          <p:cNvGrpSpPr/>
          <p:nvPr/>
        </p:nvGrpSpPr>
        <p:grpSpPr>
          <a:xfrm>
            <a:off x="8369808" y="2542031"/>
            <a:ext cx="116205" cy="1275715"/>
            <a:chOff x="8369808" y="2542031"/>
            <a:chExt cx="116205" cy="1275715"/>
          </a:xfrm>
        </p:grpSpPr>
        <p:sp>
          <p:nvSpPr>
            <p:cNvPr id="198" name="object 198"/>
            <p:cNvSpPr/>
            <p:nvPr/>
          </p:nvSpPr>
          <p:spPr>
            <a:xfrm>
              <a:off x="8380476" y="2546603"/>
              <a:ext cx="100965" cy="721360"/>
            </a:xfrm>
            <a:custGeom>
              <a:avLst/>
              <a:gdLst/>
              <a:ahLst/>
              <a:cxnLst/>
              <a:rect l="l" t="t" r="r" b="b"/>
              <a:pathLst>
                <a:path w="100965" h="721360">
                  <a:moveTo>
                    <a:pt x="0" y="720851"/>
                  </a:moveTo>
                  <a:lnTo>
                    <a:pt x="39129" y="720185"/>
                  </a:lnTo>
                  <a:lnTo>
                    <a:pt x="71104" y="718375"/>
                  </a:lnTo>
                  <a:lnTo>
                    <a:pt x="92672" y="715708"/>
                  </a:lnTo>
                  <a:lnTo>
                    <a:pt x="100584" y="712469"/>
                  </a:lnTo>
                  <a:lnTo>
                    <a:pt x="100584" y="8381"/>
                  </a:lnTo>
                  <a:lnTo>
                    <a:pt x="92672" y="5143"/>
                  </a:lnTo>
                  <a:lnTo>
                    <a:pt x="71104" y="2476"/>
                  </a:lnTo>
                  <a:lnTo>
                    <a:pt x="39129" y="666"/>
                  </a:lnTo>
                  <a:lnTo>
                    <a:pt x="0" y="0"/>
                  </a:lnTo>
                </a:path>
              </a:pathLst>
            </a:custGeom>
            <a:ln w="9144">
              <a:solidFill>
                <a:srgbClr val="7E7E7E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9" name="object 199"/>
            <p:cNvSpPr/>
            <p:nvPr/>
          </p:nvSpPr>
          <p:spPr>
            <a:xfrm>
              <a:off x="8374380" y="3294887"/>
              <a:ext cx="106680" cy="518159"/>
            </a:xfrm>
            <a:custGeom>
              <a:avLst/>
              <a:gdLst/>
              <a:ahLst/>
              <a:cxnLst/>
              <a:rect l="l" t="t" r="r" b="b"/>
              <a:pathLst>
                <a:path w="106679" h="518160">
                  <a:moveTo>
                    <a:pt x="0" y="518159"/>
                  </a:moveTo>
                  <a:lnTo>
                    <a:pt x="41528" y="517467"/>
                  </a:lnTo>
                  <a:lnTo>
                    <a:pt x="75438" y="515572"/>
                  </a:lnTo>
                  <a:lnTo>
                    <a:pt x="98298" y="512748"/>
                  </a:lnTo>
                  <a:lnTo>
                    <a:pt x="106680" y="509269"/>
                  </a:lnTo>
                  <a:lnTo>
                    <a:pt x="106680" y="8889"/>
                  </a:lnTo>
                  <a:lnTo>
                    <a:pt x="98298" y="5411"/>
                  </a:lnTo>
                  <a:lnTo>
                    <a:pt x="75438" y="2587"/>
                  </a:lnTo>
                  <a:lnTo>
                    <a:pt x="41528" y="692"/>
                  </a:lnTo>
                  <a:lnTo>
                    <a:pt x="0" y="0"/>
                  </a:lnTo>
                </a:path>
              </a:pathLst>
            </a:custGeom>
            <a:ln w="9144">
              <a:solidFill>
                <a:srgbClr val="7E7E7E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0" name="object 200"/>
          <p:cNvSpPr txBox="1"/>
          <p:nvPr/>
        </p:nvSpPr>
        <p:spPr>
          <a:xfrm>
            <a:off x="8529319" y="2749676"/>
            <a:ext cx="457200" cy="257810"/>
          </a:xfrm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125095" marR="5080" indent="-113030">
              <a:lnSpc>
                <a:spcPts val="860"/>
              </a:lnSpc>
              <a:spcBef>
                <a:spcPts val="215"/>
              </a:spcBef>
            </a:pPr>
            <a:r>
              <a:rPr sz="800" i="1" spc="5" dirty="0">
                <a:solidFill>
                  <a:srgbClr val="A6A6A6"/>
                </a:solidFill>
                <a:latin typeface="Arial"/>
                <a:cs typeface="Arial"/>
              </a:rPr>
              <a:t>W</a:t>
            </a:r>
            <a:r>
              <a:rPr sz="800" i="1" spc="-5" dirty="0">
                <a:solidFill>
                  <a:srgbClr val="A6A6A6"/>
                </a:solidFill>
                <a:latin typeface="Arial"/>
                <a:cs typeface="Arial"/>
              </a:rPr>
              <a:t>or</a:t>
            </a:r>
            <a:r>
              <a:rPr sz="800" i="1" dirty="0">
                <a:solidFill>
                  <a:srgbClr val="A6A6A6"/>
                </a:solidFill>
                <a:latin typeface="Arial"/>
                <a:cs typeface="Arial"/>
              </a:rPr>
              <a:t>klo</a:t>
            </a:r>
            <a:r>
              <a:rPr sz="800" i="1" spc="-5" dirty="0">
                <a:solidFill>
                  <a:srgbClr val="A6A6A6"/>
                </a:solidFill>
                <a:latin typeface="Arial"/>
                <a:cs typeface="Arial"/>
              </a:rPr>
              <a:t>a</a:t>
            </a:r>
            <a:r>
              <a:rPr sz="800" i="1" dirty="0">
                <a:solidFill>
                  <a:srgbClr val="A6A6A6"/>
                </a:solidFill>
                <a:latin typeface="Arial"/>
                <a:cs typeface="Arial"/>
              </a:rPr>
              <a:t>d  VMs</a:t>
            </a:r>
            <a:endParaRPr sz="800">
              <a:latin typeface="Arial"/>
              <a:cs typeface="Arial"/>
            </a:endParaRPr>
          </a:p>
        </p:txBody>
      </p:sp>
      <p:graphicFrame>
        <p:nvGraphicFramePr>
          <p:cNvPr id="201" name="object 201"/>
          <p:cNvGraphicFramePr>
            <a:graphicFrameLocks noGrp="1"/>
          </p:cNvGraphicFramePr>
          <p:nvPr/>
        </p:nvGraphicFramePr>
        <p:xfrm>
          <a:off x="6296405" y="3313176"/>
          <a:ext cx="2015489" cy="3644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822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45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13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78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73736">
                <a:tc gridSpan="4"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80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NSX</a:t>
                      </a:r>
                      <a:r>
                        <a:rPr sz="800" spc="-4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800" spc="-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vSwitch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T="17145" marB="0">
                    <a:lnL w="6350">
                      <a:solidFill>
                        <a:srgbClr val="B8DFEB"/>
                      </a:solidFill>
                      <a:prstDash val="solid"/>
                    </a:lnL>
                    <a:lnR w="6350">
                      <a:solidFill>
                        <a:srgbClr val="B8DFEB"/>
                      </a:solidFill>
                      <a:prstDash val="solid"/>
                    </a:lnR>
                    <a:lnT w="6350">
                      <a:solidFill>
                        <a:srgbClr val="B8DFEB"/>
                      </a:solidFill>
                      <a:prstDash val="solid"/>
                    </a:lnT>
                    <a:solidFill>
                      <a:srgbClr val="25768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4403">
                <a:tc>
                  <a:txBody>
                    <a:bodyPr/>
                    <a:lstStyle/>
                    <a:p>
                      <a:pPr marL="107314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800" spc="-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ESXi01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T="36194" marB="0">
                    <a:lnL w="6350">
                      <a:solidFill>
                        <a:srgbClr val="B8DFEB"/>
                      </a:solidFill>
                      <a:prstDash val="solid"/>
                    </a:lnL>
                    <a:lnR w="6350">
                      <a:solidFill>
                        <a:srgbClr val="B8DFEB"/>
                      </a:solidFill>
                      <a:prstDash val="solid"/>
                    </a:lnR>
                    <a:lnB w="6350">
                      <a:solidFill>
                        <a:srgbClr val="B8DFEB"/>
                      </a:solidFill>
                      <a:prstDash val="solid"/>
                    </a:lnB>
                    <a:solidFill>
                      <a:srgbClr val="25768E"/>
                    </a:solidFill>
                  </a:tcPr>
                </a:tc>
                <a:tc>
                  <a:txBody>
                    <a:bodyPr/>
                    <a:lstStyle/>
                    <a:p>
                      <a:pPr marL="130175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800" spc="-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ESXi02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T="36194" marB="0">
                    <a:lnL w="6350">
                      <a:solidFill>
                        <a:srgbClr val="B8DFEB"/>
                      </a:solidFill>
                      <a:prstDash val="solid"/>
                    </a:lnL>
                    <a:lnR w="6350">
                      <a:solidFill>
                        <a:srgbClr val="B8DFEB"/>
                      </a:solidFill>
                      <a:prstDash val="solid"/>
                    </a:lnR>
                    <a:lnT w="6350">
                      <a:solidFill>
                        <a:srgbClr val="B8DFEB"/>
                      </a:solidFill>
                      <a:prstDash val="solid"/>
                    </a:lnT>
                    <a:lnB w="6350">
                      <a:solidFill>
                        <a:srgbClr val="B8DFEB"/>
                      </a:solidFill>
                      <a:prstDash val="solid"/>
                    </a:lnB>
                    <a:solidFill>
                      <a:srgbClr val="25768E"/>
                    </a:solidFill>
                  </a:tcPr>
                </a:tc>
                <a:tc>
                  <a:txBody>
                    <a:bodyPr/>
                    <a:lstStyle/>
                    <a:p>
                      <a:pPr marL="38100">
                        <a:lnSpc>
                          <a:spcPts val="1320"/>
                        </a:lnSpc>
                      </a:pPr>
                      <a:r>
                        <a:rPr sz="1800" dirty="0">
                          <a:solidFill>
                            <a:srgbClr val="706F74"/>
                          </a:solidFill>
                          <a:latin typeface="Arial MT"/>
                          <a:cs typeface="Arial MT"/>
                        </a:rPr>
                        <a:t>…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0" marB="0">
                    <a:lnL w="6350">
                      <a:solidFill>
                        <a:srgbClr val="B8DFEB"/>
                      </a:solidFill>
                      <a:prstDash val="solid"/>
                    </a:lnL>
                    <a:lnR w="6350">
                      <a:solidFill>
                        <a:srgbClr val="B8DFEB"/>
                      </a:solidFill>
                      <a:prstDash val="solid"/>
                    </a:lnR>
                    <a:lnT w="6350">
                      <a:solidFill>
                        <a:srgbClr val="B8DFEB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9906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800" spc="-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ESXi32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T="30480" marB="0">
                    <a:lnL w="6350">
                      <a:solidFill>
                        <a:srgbClr val="B8DFEB"/>
                      </a:solidFill>
                      <a:prstDash val="solid"/>
                    </a:lnL>
                    <a:lnR w="6350">
                      <a:solidFill>
                        <a:srgbClr val="B8DFEB"/>
                      </a:solidFill>
                      <a:prstDash val="solid"/>
                    </a:lnR>
                    <a:lnT w="6350">
                      <a:solidFill>
                        <a:srgbClr val="B8DFEB"/>
                      </a:solidFill>
                      <a:prstDash val="solid"/>
                    </a:lnT>
                    <a:lnB w="6350">
                      <a:solidFill>
                        <a:srgbClr val="B8DFEB"/>
                      </a:solidFill>
                      <a:prstDash val="solid"/>
                    </a:lnB>
                    <a:solidFill>
                      <a:srgbClr val="2576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202" name="object 202"/>
          <p:cNvGrpSpPr/>
          <p:nvPr/>
        </p:nvGrpSpPr>
        <p:grpSpPr>
          <a:xfrm>
            <a:off x="6912736" y="3716908"/>
            <a:ext cx="748665" cy="262890"/>
            <a:chOff x="6912736" y="3716908"/>
            <a:chExt cx="748665" cy="262890"/>
          </a:xfrm>
        </p:grpSpPr>
        <p:sp>
          <p:nvSpPr>
            <p:cNvPr id="203" name="object 203"/>
            <p:cNvSpPr/>
            <p:nvPr/>
          </p:nvSpPr>
          <p:spPr>
            <a:xfrm>
              <a:off x="6918960" y="3759707"/>
              <a:ext cx="739140" cy="216535"/>
            </a:xfrm>
            <a:custGeom>
              <a:avLst/>
              <a:gdLst/>
              <a:ahLst/>
              <a:cxnLst/>
              <a:rect l="l" t="t" r="r" b="b"/>
              <a:pathLst>
                <a:path w="739140" h="216535">
                  <a:moveTo>
                    <a:pt x="739140" y="0"/>
                  </a:moveTo>
                  <a:lnTo>
                    <a:pt x="0" y="0"/>
                  </a:lnTo>
                  <a:lnTo>
                    <a:pt x="0" y="216407"/>
                  </a:lnTo>
                  <a:lnTo>
                    <a:pt x="739140" y="216407"/>
                  </a:lnTo>
                  <a:lnTo>
                    <a:pt x="739140" y="0"/>
                  </a:lnTo>
                  <a:close/>
                </a:path>
              </a:pathLst>
            </a:custGeom>
            <a:solidFill>
              <a:srgbClr val="25768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4" name="object 204"/>
            <p:cNvSpPr/>
            <p:nvPr/>
          </p:nvSpPr>
          <p:spPr>
            <a:xfrm>
              <a:off x="6918960" y="3759707"/>
              <a:ext cx="739140" cy="216535"/>
            </a:xfrm>
            <a:custGeom>
              <a:avLst/>
              <a:gdLst/>
              <a:ahLst/>
              <a:cxnLst/>
              <a:rect l="l" t="t" r="r" b="b"/>
              <a:pathLst>
                <a:path w="739140" h="216535">
                  <a:moveTo>
                    <a:pt x="0" y="216407"/>
                  </a:moveTo>
                  <a:lnTo>
                    <a:pt x="739140" y="216407"/>
                  </a:lnTo>
                  <a:lnTo>
                    <a:pt x="739140" y="0"/>
                  </a:lnTo>
                  <a:lnTo>
                    <a:pt x="0" y="0"/>
                  </a:lnTo>
                  <a:lnTo>
                    <a:pt x="0" y="216407"/>
                  </a:lnTo>
                  <a:close/>
                </a:path>
              </a:pathLst>
            </a:custGeom>
            <a:ln w="6095">
              <a:solidFill>
                <a:srgbClr val="B8DF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5" name="object 205"/>
            <p:cNvSpPr/>
            <p:nvPr/>
          </p:nvSpPr>
          <p:spPr>
            <a:xfrm>
              <a:off x="6915911" y="3720083"/>
              <a:ext cx="731520" cy="105410"/>
            </a:xfrm>
            <a:custGeom>
              <a:avLst/>
              <a:gdLst/>
              <a:ahLst/>
              <a:cxnLst/>
              <a:rect l="l" t="t" r="r" b="b"/>
              <a:pathLst>
                <a:path w="731520" h="105410">
                  <a:moveTo>
                    <a:pt x="365760" y="0"/>
                  </a:moveTo>
                  <a:lnTo>
                    <a:pt x="292031" y="1066"/>
                  </a:lnTo>
                  <a:lnTo>
                    <a:pt x="223367" y="4125"/>
                  </a:lnTo>
                  <a:lnTo>
                    <a:pt x="161236" y="8967"/>
                  </a:lnTo>
                  <a:lnTo>
                    <a:pt x="107108" y="15382"/>
                  </a:lnTo>
                  <a:lnTo>
                    <a:pt x="62452" y="23161"/>
                  </a:lnTo>
                  <a:lnTo>
                    <a:pt x="7428" y="41968"/>
                  </a:lnTo>
                  <a:lnTo>
                    <a:pt x="0" y="52577"/>
                  </a:lnTo>
                  <a:lnTo>
                    <a:pt x="7428" y="63187"/>
                  </a:lnTo>
                  <a:lnTo>
                    <a:pt x="62452" y="81994"/>
                  </a:lnTo>
                  <a:lnTo>
                    <a:pt x="107108" y="89773"/>
                  </a:lnTo>
                  <a:lnTo>
                    <a:pt x="161236" y="96188"/>
                  </a:lnTo>
                  <a:lnTo>
                    <a:pt x="223367" y="101030"/>
                  </a:lnTo>
                  <a:lnTo>
                    <a:pt x="292031" y="104089"/>
                  </a:lnTo>
                  <a:lnTo>
                    <a:pt x="365760" y="105155"/>
                  </a:lnTo>
                  <a:lnTo>
                    <a:pt x="439488" y="104089"/>
                  </a:lnTo>
                  <a:lnTo>
                    <a:pt x="508152" y="101030"/>
                  </a:lnTo>
                  <a:lnTo>
                    <a:pt x="570283" y="96188"/>
                  </a:lnTo>
                  <a:lnTo>
                    <a:pt x="624411" y="89773"/>
                  </a:lnTo>
                  <a:lnTo>
                    <a:pt x="669067" y="81994"/>
                  </a:lnTo>
                  <a:lnTo>
                    <a:pt x="724091" y="63187"/>
                  </a:lnTo>
                  <a:lnTo>
                    <a:pt x="731520" y="52577"/>
                  </a:lnTo>
                  <a:lnTo>
                    <a:pt x="724091" y="41968"/>
                  </a:lnTo>
                  <a:lnTo>
                    <a:pt x="669067" y="23161"/>
                  </a:lnTo>
                  <a:lnTo>
                    <a:pt x="624411" y="15382"/>
                  </a:lnTo>
                  <a:lnTo>
                    <a:pt x="570283" y="8967"/>
                  </a:lnTo>
                  <a:lnTo>
                    <a:pt x="508152" y="4125"/>
                  </a:lnTo>
                  <a:lnTo>
                    <a:pt x="439488" y="1066"/>
                  </a:lnTo>
                  <a:lnTo>
                    <a:pt x="365760" y="0"/>
                  </a:lnTo>
                  <a:close/>
                </a:path>
              </a:pathLst>
            </a:custGeom>
            <a:solidFill>
              <a:srgbClr val="25768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6" name="object 206"/>
            <p:cNvSpPr/>
            <p:nvPr/>
          </p:nvSpPr>
          <p:spPr>
            <a:xfrm>
              <a:off x="6915911" y="3720083"/>
              <a:ext cx="731520" cy="105410"/>
            </a:xfrm>
            <a:custGeom>
              <a:avLst/>
              <a:gdLst/>
              <a:ahLst/>
              <a:cxnLst/>
              <a:rect l="l" t="t" r="r" b="b"/>
              <a:pathLst>
                <a:path w="731520" h="105410">
                  <a:moveTo>
                    <a:pt x="0" y="52577"/>
                  </a:moveTo>
                  <a:lnTo>
                    <a:pt x="62452" y="23161"/>
                  </a:lnTo>
                  <a:lnTo>
                    <a:pt x="107108" y="15382"/>
                  </a:lnTo>
                  <a:lnTo>
                    <a:pt x="161236" y="8967"/>
                  </a:lnTo>
                  <a:lnTo>
                    <a:pt x="223367" y="4125"/>
                  </a:lnTo>
                  <a:lnTo>
                    <a:pt x="292031" y="1066"/>
                  </a:lnTo>
                  <a:lnTo>
                    <a:pt x="365760" y="0"/>
                  </a:lnTo>
                  <a:lnTo>
                    <a:pt x="439488" y="1066"/>
                  </a:lnTo>
                  <a:lnTo>
                    <a:pt x="508152" y="4125"/>
                  </a:lnTo>
                  <a:lnTo>
                    <a:pt x="570283" y="8967"/>
                  </a:lnTo>
                  <a:lnTo>
                    <a:pt x="624411" y="15382"/>
                  </a:lnTo>
                  <a:lnTo>
                    <a:pt x="669067" y="23161"/>
                  </a:lnTo>
                  <a:lnTo>
                    <a:pt x="724091" y="41968"/>
                  </a:lnTo>
                  <a:lnTo>
                    <a:pt x="731520" y="52577"/>
                  </a:lnTo>
                  <a:lnTo>
                    <a:pt x="724091" y="63187"/>
                  </a:lnTo>
                  <a:lnTo>
                    <a:pt x="669067" y="81994"/>
                  </a:lnTo>
                  <a:lnTo>
                    <a:pt x="624411" y="89773"/>
                  </a:lnTo>
                  <a:lnTo>
                    <a:pt x="570283" y="96188"/>
                  </a:lnTo>
                  <a:lnTo>
                    <a:pt x="508152" y="101030"/>
                  </a:lnTo>
                  <a:lnTo>
                    <a:pt x="439488" y="104089"/>
                  </a:lnTo>
                  <a:lnTo>
                    <a:pt x="365760" y="105155"/>
                  </a:lnTo>
                  <a:lnTo>
                    <a:pt x="292031" y="104089"/>
                  </a:lnTo>
                  <a:lnTo>
                    <a:pt x="223367" y="101030"/>
                  </a:lnTo>
                  <a:lnTo>
                    <a:pt x="161236" y="96188"/>
                  </a:lnTo>
                  <a:lnTo>
                    <a:pt x="107108" y="89773"/>
                  </a:lnTo>
                  <a:lnTo>
                    <a:pt x="62452" y="81994"/>
                  </a:lnTo>
                  <a:lnTo>
                    <a:pt x="7428" y="63187"/>
                  </a:lnTo>
                  <a:lnTo>
                    <a:pt x="0" y="52577"/>
                  </a:lnTo>
                  <a:close/>
                </a:path>
              </a:pathLst>
            </a:custGeom>
            <a:ln w="6095">
              <a:solidFill>
                <a:srgbClr val="B8DF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7" name="object 207"/>
          <p:cNvSpPr txBox="1"/>
          <p:nvPr/>
        </p:nvSpPr>
        <p:spPr>
          <a:xfrm>
            <a:off x="7122032" y="3801617"/>
            <a:ext cx="287020" cy="14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10" dirty="0">
                <a:solidFill>
                  <a:srgbClr val="FFFFFF"/>
                </a:solidFill>
                <a:latin typeface="Arial MT"/>
                <a:cs typeface="Arial MT"/>
              </a:rPr>
              <a:t>v</a:t>
            </a:r>
            <a:r>
              <a:rPr sz="800" dirty="0">
                <a:solidFill>
                  <a:srgbClr val="FFFFFF"/>
                </a:solidFill>
                <a:latin typeface="Arial MT"/>
                <a:cs typeface="Arial MT"/>
              </a:rPr>
              <a:t>SAN</a:t>
            </a:r>
            <a:endParaRPr sz="800">
              <a:latin typeface="Arial MT"/>
              <a:cs typeface="Arial MT"/>
            </a:endParaRPr>
          </a:p>
        </p:txBody>
      </p:sp>
      <p:grpSp>
        <p:nvGrpSpPr>
          <p:cNvPr id="208" name="object 208"/>
          <p:cNvGrpSpPr/>
          <p:nvPr/>
        </p:nvGrpSpPr>
        <p:grpSpPr>
          <a:xfrm>
            <a:off x="6912864" y="3928872"/>
            <a:ext cx="737870" cy="113030"/>
            <a:chOff x="6912864" y="3928872"/>
            <a:chExt cx="737870" cy="113030"/>
          </a:xfrm>
        </p:grpSpPr>
        <p:sp>
          <p:nvSpPr>
            <p:cNvPr id="209" name="object 209"/>
            <p:cNvSpPr/>
            <p:nvPr/>
          </p:nvSpPr>
          <p:spPr>
            <a:xfrm>
              <a:off x="6915912" y="3931920"/>
              <a:ext cx="731520" cy="106680"/>
            </a:xfrm>
            <a:custGeom>
              <a:avLst/>
              <a:gdLst/>
              <a:ahLst/>
              <a:cxnLst/>
              <a:rect l="l" t="t" r="r" b="b"/>
              <a:pathLst>
                <a:path w="731520" h="106679">
                  <a:moveTo>
                    <a:pt x="365760" y="0"/>
                  </a:moveTo>
                  <a:lnTo>
                    <a:pt x="292031" y="1083"/>
                  </a:lnTo>
                  <a:lnTo>
                    <a:pt x="223367" y="4190"/>
                  </a:lnTo>
                  <a:lnTo>
                    <a:pt x="161236" y="9108"/>
                  </a:lnTo>
                  <a:lnTo>
                    <a:pt x="107108" y="15620"/>
                  </a:lnTo>
                  <a:lnTo>
                    <a:pt x="62452" y="23514"/>
                  </a:lnTo>
                  <a:lnTo>
                    <a:pt x="7428" y="42588"/>
                  </a:lnTo>
                  <a:lnTo>
                    <a:pt x="0" y="53339"/>
                  </a:lnTo>
                  <a:lnTo>
                    <a:pt x="7428" y="64091"/>
                  </a:lnTo>
                  <a:lnTo>
                    <a:pt x="62452" y="83165"/>
                  </a:lnTo>
                  <a:lnTo>
                    <a:pt x="107108" y="91058"/>
                  </a:lnTo>
                  <a:lnTo>
                    <a:pt x="161236" y="97571"/>
                  </a:lnTo>
                  <a:lnTo>
                    <a:pt x="223367" y="102488"/>
                  </a:lnTo>
                  <a:lnTo>
                    <a:pt x="292031" y="105596"/>
                  </a:lnTo>
                  <a:lnTo>
                    <a:pt x="365760" y="106679"/>
                  </a:lnTo>
                  <a:lnTo>
                    <a:pt x="439488" y="105596"/>
                  </a:lnTo>
                  <a:lnTo>
                    <a:pt x="508152" y="102488"/>
                  </a:lnTo>
                  <a:lnTo>
                    <a:pt x="570283" y="97571"/>
                  </a:lnTo>
                  <a:lnTo>
                    <a:pt x="624411" y="91058"/>
                  </a:lnTo>
                  <a:lnTo>
                    <a:pt x="669067" y="83165"/>
                  </a:lnTo>
                  <a:lnTo>
                    <a:pt x="724091" y="64091"/>
                  </a:lnTo>
                  <a:lnTo>
                    <a:pt x="731520" y="53339"/>
                  </a:lnTo>
                  <a:lnTo>
                    <a:pt x="724091" y="42588"/>
                  </a:lnTo>
                  <a:lnTo>
                    <a:pt x="669067" y="23514"/>
                  </a:lnTo>
                  <a:lnTo>
                    <a:pt x="624411" y="15620"/>
                  </a:lnTo>
                  <a:lnTo>
                    <a:pt x="570283" y="9108"/>
                  </a:lnTo>
                  <a:lnTo>
                    <a:pt x="508152" y="4190"/>
                  </a:lnTo>
                  <a:lnTo>
                    <a:pt x="439488" y="1083"/>
                  </a:lnTo>
                  <a:lnTo>
                    <a:pt x="365760" y="0"/>
                  </a:lnTo>
                  <a:close/>
                </a:path>
              </a:pathLst>
            </a:custGeom>
            <a:solidFill>
              <a:srgbClr val="25768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0" name="object 210"/>
            <p:cNvSpPr/>
            <p:nvPr/>
          </p:nvSpPr>
          <p:spPr>
            <a:xfrm>
              <a:off x="6915912" y="3931920"/>
              <a:ext cx="731520" cy="106680"/>
            </a:xfrm>
            <a:custGeom>
              <a:avLst/>
              <a:gdLst/>
              <a:ahLst/>
              <a:cxnLst/>
              <a:rect l="l" t="t" r="r" b="b"/>
              <a:pathLst>
                <a:path w="731520" h="106679">
                  <a:moveTo>
                    <a:pt x="0" y="53339"/>
                  </a:moveTo>
                  <a:lnTo>
                    <a:pt x="62452" y="23514"/>
                  </a:lnTo>
                  <a:lnTo>
                    <a:pt x="107108" y="15620"/>
                  </a:lnTo>
                  <a:lnTo>
                    <a:pt x="161236" y="9108"/>
                  </a:lnTo>
                  <a:lnTo>
                    <a:pt x="223367" y="4190"/>
                  </a:lnTo>
                  <a:lnTo>
                    <a:pt x="292031" y="1083"/>
                  </a:lnTo>
                  <a:lnTo>
                    <a:pt x="365760" y="0"/>
                  </a:lnTo>
                  <a:lnTo>
                    <a:pt x="439488" y="1083"/>
                  </a:lnTo>
                  <a:lnTo>
                    <a:pt x="508152" y="4190"/>
                  </a:lnTo>
                  <a:lnTo>
                    <a:pt x="570283" y="9108"/>
                  </a:lnTo>
                  <a:lnTo>
                    <a:pt x="624411" y="15620"/>
                  </a:lnTo>
                  <a:lnTo>
                    <a:pt x="669067" y="23514"/>
                  </a:lnTo>
                  <a:lnTo>
                    <a:pt x="724091" y="42588"/>
                  </a:lnTo>
                  <a:lnTo>
                    <a:pt x="731520" y="53339"/>
                  </a:lnTo>
                  <a:lnTo>
                    <a:pt x="724091" y="64091"/>
                  </a:lnTo>
                  <a:lnTo>
                    <a:pt x="669067" y="83165"/>
                  </a:lnTo>
                  <a:lnTo>
                    <a:pt x="624411" y="91058"/>
                  </a:lnTo>
                  <a:lnTo>
                    <a:pt x="570283" y="97571"/>
                  </a:lnTo>
                  <a:lnTo>
                    <a:pt x="508152" y="102488"/>
                  </a:lnTo>
                  <a:lnTo>
                    <a:pt x="439488" y="105596"/>
                  </a:lnTo>
                  <a:lnTo>
                    <a:pt x="365760" y="106679"/>
                  </a:lnTo>
                  <a:lnTo>
                    <a:pt x="292031" y="105596"/>
                  </a:lnTo>
                  <a:lnTo>
                    <a:pt x="223367" y="102488"/>
                  </a:lnTo>
                  <a:lnTo>
                    <a:pt x="161236" y="97571"/>
                  </a:lnTo>
                  <a:lnTo>
                    <a:pt x="107108" y="91058"/>
                  </a:lnTo>
                  <a:lnTo>
                    <a:pt x="62452" y="83165"/>
                  </a:lnTo>
                  <a:lnTo>
                    <a:pt x="7428" y="64091"/>
                  </a:lnTo>
                  <a:lnTo>
                    <a:pt x="0" y="53339"/>
                  </a:lnTo>
                  <a:close/>
                </a:path>
              </a:pathLst>
            </a:custGeom>
            <a:ln w="6095">
              <a:solidFill>
                <a:srgbClr val="B8DF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aphicFrame>
        <p:nvGraphicFramePr>
          <p:cNvPr id="211" name="object 211"/>
          <p:cNvGraphicFramePr>
            <a:graphicFrameLocks noGrp="1"/>
          </p:cNvGraphicFramePr>
          <p:nvPr/>
        </p:nvGraphicFramePr>
        <p:xfrm>
          <a:off x="7837932" y="5807964"/>
          <a:ext cx="2016760" cy="3644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829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32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32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78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73735">
                <a:tc gridSpan="4"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80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NSX</a:t>
                      </a:r>
                      <a:r>
                        <a:rPr sz="800" spc="-4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800" spc="-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vSwitch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T="17145" marB="0">
                    <a:lnL w="6350">
                      <a:solidFill>
                        <a:srgbClr val="B8DFEB"/>
                      </a:solidFill>
                      <a:prstDash val="solid"/>
                    </a:lnL>
                    <a:lnR w="6350">
                      <a:solidFill>
                        <a:srgbClr val="B8DFEB"/>
                      </a:solidFill>
                      <a:prstDash val="solid"/>
                    </a:lnR>
                    <a:lnT w="6350">
                      <a:solidFill>
                        <a:srgbClr val="B8DFEB"/>
                      </a:solidFill>
                      <a:prstDash val="solid"/>
                    </a:lnT>
                    <a:solidFill>
                      <a:srgbClr val="25768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4404">
                <a:tc>
                  <a:txBody>
                    <a:bodyPr/>
                    <a:lstStyle/>
                    <a:p>
                      <a:pPr marL="107950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800" spc="-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ESXi01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T="36830" marB="0">
                    <a:lnL w="6350">
                      <a:solidFill>
                        <a:srgbClr val="B8DFEB"/>
                      </a:solidFill>
                      <a:prstDash val="solid"/>
                    </a:lnL>
                    <a:lnR w="6350">
                      <a:solidFill>
                        <a:srgbClr val="B8DFEB"/>
                      </a:solidFill>
                      <a:prstDash val="solid"/>
                    </a:lnR>
                    <a:lnB w="6350">
                      <a:solidFill>
                        <a:srgbClr val="B8DFEB"/>
                      </a:solidFill>
                      <a:prstDash val="solid"/>
                    </a:lnB>
                    <a:solidFill>
                      <a:srgbClr val="25768E"/>
                    </a:solidFill>
                  </a:tcPr>
                </a:tc>
                <a:tc>
                  <a:txBody>
                    <a:bodyPr/>
                    <a:lstStyle/>
                    <a:p>
                      <a:pPr marL="129539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800" spc="-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ESXi02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T="36830" marB="0">
                    <a:lnL w="6350">
                      <a:solidFill>
                        <a:srgbClr val="B8DFEB"/>
                      </a:solidFill>
                      <a:prstDash val="solid"/>
                    </a:lnL>
                    <a:lnR w="6350">
                      <a:solidFill>
                        <a:srgbClr val="B8DFEB"/>
                      </a:solidFill>
                      <a:prstDash val="solid"/>
                    </a:lnR>
                    <a:lnT w="6350">
                      <a:solidFill>
                        <a:srgbClr val="B8DFEB"/>
                      </a:solidFill>
                      <a:prstDash val="solid"/>
                    </a:lnT>
                    <a:lnB w="6350">
                      <a:solidFill>
                        <a:srgbClr val="B8DFEB"/>
                      </a:solidFill>
                      <a:prstDash val="solid"/>
                    </a:lnB>
                    <a:solidFill>
                      <a:srgbClr val="25768E"/>
                    </a:solidFill>
                  </a:tcPr>
                </a:tc>
                <a:tc>
                  <a:txBody>
                    <a:bodyPr/>
                    <a:lstStyle/>
                    <a:p>
                      <a:pPr marL="38735">
                        <a:lnSpc>
                          <a:spcPts val="1325"/>
                        </a:lnSpc>
                      </a:pPr>
                      <a:r>
                        <a:rPr sz="1800" dirty="0">
                          <a:solidFill>
                            <a:srgbClr val="706F74"/>
                          </a:solidFill>
                          <a:latin typeface="Arial MT"/>
                          <a:cs typeface="Arial MT"/>
                        </a:rPr>
                        <a:t>…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0" marB="0">
                    <a:lnL w="6350">
                      <a:solidFill>
                        <a:srgbClr val="B8DFEB"/>
                      </a:solidFill>
                      <a:prstDash val="solid"/>
                    </a:lnL>
                    <a:lnR w="6350">
                      <a:solidFill>
                        <a:srgbClr val="B8DFEB"/>
                      </a:solidFill>
                      <a:prstDash val="solid"/>
                    </a:lnR>
                    <a:lnT w="6350">
                      <a:solidFill>
                        <a:srgbClr val="B8DFEB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800" spc="-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ESXi32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T="30480" marB="0">
                    <a:lnL w="6350">
                      <a:solidFill>
                        <a:srgbClr val="B8DFEB"/>
                      </a:solidFill>
                      <a:prstDash val="solid"/>
                    </a:lnL>
                    <a:lnR w="6350">
                      <a:solidFill>
                        <a:srgbClr val="B8DFEB"/>
                      </a:solidFill>
                      <a:prstDash val="solid"/>
                    </a:lnR>
                    <a:lnT w="6350">
                      <a:solidFill>
                        <a:srgbClr val="B8DFEB"/>
                      </a:solidFill>
                      <a:prstDash val="solid"/>
                    </a:lnT>
                    <a:lnB w="6350">
                      <a:solidFill>
                        <a:srgbClr val="B8DFEB"/>
                      </a:solidFill>
                      <a:prstDash val="solid"/>
                    </a:lnB>
                    <a:solidFill>
                      <a:srgbClr val="2576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212" name="object 212"/>
          <p:cNvGrpSpPr/>
          <p:nvPr/>
        </p:nvGrpSpPr>
        <p:grpSpPr>
          <a:xfrm>
            <a:off x="8455025" y="6211696"/>
            <a:ext cx="747395" cy="262890"/>
            <a:chOff x="8455025" y="6211696"/>
            <a:chExt cx="747395" cy="262890"/>
          </a:xfrm>
        </p:grpSpPr>
        <p:sp>
          <p:nvSpPr>
            <p:cNvPr id="213" name="object 213"/>
            <p:cNvSpPr/>
            <p:nvPr/>
          </p:nvSpPr>
          <p:spPr>
            <a:xfrm>
              <a:off x="8459724" y="6254495"/>
              <a:ext cx="739140" cy="216535"/>
            </a:xfrm>
            <a:custGeom>
              <a:avLst/>
              <a:gdLst/>
              <a:ahLst/>
              <a:cxnLst/>
              <a:rect l="l" t="t" r="r" b="b"/>
              <a:pathLst>
                <a:path w="739140" h="216535">
                  <a:moveTo>
                    <a:pt x="739140" y="0"/>
                  </a:moveTo>
                  <a:lnTo>
                    <a:pt x="0" y="0"/>
                  </a:lnTo>
                  <a:lnTo>
                    <a:pt x="0" y="216407"/>
                  </a:lnTo>
                  <a:lnTo>
                    <a:pt x="739140" y="216407"/>
                  </a:lnTo>
                  <a:lnTo>
                    <a:pt x="739140" y="0"/>
                  </a:lnTo>
                  <a:close/>
                </a:path>
              </a:pathLst>
            </a:custGeom>
            <a:solidFill>
              <a:srgbClr val="25768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4" name="object 214"/>
            <p:cNvSpPr/>
            <p:nvPr/>
          </p:nvSpPr>
          <p:spPr>
            <a:xfrm>
              <a:off x="8459724" y="6254495"/>
              <a:ext cx="739140" cy="216535"/>
            </a:xfrm>
            <a:custGeom>
              <a:avLst/>
              <a:gdLst/>
              <a:ahLst/>
              <a:cxnLst/>
              <a:rect l="l" t="t" r="r" b="b"/>
              <a:pathLst>
                <a:path w="739140" h="216535">
                  <a:moveTo>
                    <a:pt x="0" y="216407"/>
                  </a:moveTo>
                  <a:lnTo>
                    <a:pt x="739140" y="216407"/>
                  </a:lnTo>
                  <a:lnTo>
                    <a:pt x="739140" y="0"/>
                  </a:lnTo>
                  <a:lnTo>
                    <a:pt x="0" y="0"/>
                  </a:lnTo>
                  <a:lnTo>
                    <a:pt x="0" y="216407"/>
                  </a:lnTo>
                  <a:close/>
                </a:path>
              </a:pathLst>
            </a:custGeom>
            <a:ln w="6095">
              <a:solidFill>
                <a:srgbClr val="B8DF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5" name="object 215"/>
            <p:cNvSpPr/>
            <p:nvPr/>
          </p:nvSpPr>
          <p:spPr>
            <a:xfrm>
              <a:off x="8458200" y="6214871"/>
              <a:ext cx="730250" cy="105410"/>
            </a:xfrm>
            <a:custGeom>
              <a:avLst/>
              <a:gdLst/>
              <a:ahLst/>
              <a:cxnLst/>
              <a:rect l="l" t="t" r="r" b="b"/>
              <a:pathLst>
                <a:path w="730250" h="105410">
                  <a:moveTo>
                    <a:pt x="364998" y="0"/>
                  </a:moveTo>
                  <a:lnTo>
                    <a:pt x="291447" y="1066"/>
                  </a:lnTo>
                  <a:lnTo>
                    <a:pt x="222938" y="4125"/>
                  </a:lnTo>
                  <a:lnTo>
                    <a:pt x="160939" y="8967"/>
                  </a:lnTo>
                  <a:lnTo>
                    <a:pt x="106918" y="15382"/>
                  </a:lnTo>
                  <a:lnTo>
                    <a:pt x="62344" y="23161"/>
                  </a:lnTo>
                  <a:lnTo>
                    <a:pt x="7416" y="41968"/>
                  </a:lnTo>
                  <a:lnTo>
                    <a:pt x="0" y="52577"/>
                  </a:lnTo>
                  <a:lnTo>
                    <a:pt x="7416" y="63187"/>
                  </a:lnTo>
                  <a:lnTo>
                    <a:pt x="62344" y="81994"/>
                  </a:lnTo>
                  <a:lnTo>
                    <a:pt x="106918" y="89773"/>
                  </a:lnTo>
                  <a:lnTo>
                    <a:pt x="160939" y="96188"/>
                  </a:lnTo>
                  <a:lnTo>
                    <a:pt x="222938" y="101030"/>
                  </a:lnTo>
                  <a:lnTo>
                    <a:pt x="291447" y="104089"/>
                  </a:lnTo>
                  <a:lnTo>
                    <a:pt x="364998" y="105155"/>
                  </a:lnTo>
                  <a:lnTo>
                    <a:pt x="438548" y="104089"/>
                  </a:lnTo>
                  <a:lnTo>
                    <a:pt x="507057" y="101030"/>
                  </a:lnTo>
                  <a:lnTo>
                    <a:pt x="569056" y="96188"/>
                  </a:lnTo>
                  <a:lnTo>
                    <a:pt x="623077" y="89773"/>
                  </a:lnTo>
                  <a:lnTo>
                    <a:pt x="667651" y="81994"/>
                  </a:lnTo>
                  <a:lnTo>
                    <a:pt x="722579" y="63187"/>
                  </a:lnTo>
                  <a:lnTo>
                    <a:pt x="729996" y="52577"/>
                  </a:lnTo>
                  <a:lnTo>
                    <a:pt x="722579" y="41968"/>
                  </a:lnTo>
                  <a:lnTo>
                    <a:pt x="667651" y="23161"/>
                  </a:lnTo>
                  <a:lnTo>
                    <a:pt x="623077" y="15382"/>
                  </a:lnTo>
                  <a:lnTo>
                    <a:pt x="569056" y="8967"/>
                  </a:lnTo>
                  <a:lnTo>
                    <a:pt x="507057" y="4125"/>
                  </a:lnTo>
                  <a:lnTo>
                    <a:pt x="438548" y="1066"/>
                  </a:lnTo>
                  <a:lnTo>
                    <a:pt x="364998" y="0"/>
                  </a:lnTo>
                  <a:close/>
                </a:path>
              </a:pathLst>
            </a:custGeom>
            <a:solidFill>
              <a:srgbClr val="25768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6" name="object 216"/>
            <p:cNvSpPr/>
            <p:nvPr/>
          </p:nvSpPr>
          <p:spPr>
            <a:xfrm>
              <a:off x="8458200" y="6214871"/>
              <a:ext cx="730250" cy="105410"/>
            </a:xfrm>
            <a:custGeom>
              <a:avLst/>
              <a:gdLst/>
              <a:ahLst/>
              <a:cxnLst/>
              <a:rect l="l" t="t" r="r" b="b"/>
              <a:pathLst>
                <a:path w="730250" h="105410">
                  <a:moveTo>
                    <a:pt x="0" y="52577"/>
                  </a:moveTo>
                  <a:lnTo>
                    <a:pt x="62344" y="23161"/>
                  </a:lnTo>
                  <a:lnTo>
                    <a:pt x="106918" y="15382"/>
                  </a:lnTo>
                  <a:lnTo>
                    <a:pt x="160939" y="8967"/>
                  </a:lnTo>
                  <a:lnTo>
                    <a:pt x="222938" y="4125"/>
                  </a:lnTo>
                  <a:lnTo>
                    <a:pt x="291447" y="1066"/>
                  </a:lnTo>
                  <a:lnTo>
                    <a:pt x="364998" y="0"/>
                  </a:lnTo>
                  <a:lnTo>
                    <a:pt x="438548" y="1066"/>
                  </a:lnTo>
                  <a:lnTo>
                    <a:pt x="507057" y="4125"/>
                  </a:lnTo>
                  <a:lnTo>
                    <a:pt x="569056" y="8967"/>
                  </a:lnTo>
                  <a:lnTo>
                    <a:pt x="623077" y="15382"/>
                  </a:lnTo>
                  <a:lnTo>
                    <a:pt x="667651" y="23161"/>
                  </a:lnTo>
                  <a:lnTo>
                    <a:pt x="722579" y="41968"/>
                  </a:lnTo>
                  <a:lnTo>
                    <a:pt x="729996" y="52577"/>
                  </a:lnTo>
                  <a:lnTo>
                    <a:pt x="722579" y="63187"/>
                  </a:lnTo>
                  <a:lnTo>
                    <a:pt x="667651" y="81994"/>
                  </a:lnTo>
                  <a:lnTo>
                    <a:pt x="623077" y="89773"/>
                  </a:lnTo>
                  <a:lnTo>
                    <a:pt x="569056" y="96188"/>
                  </a:lnTo>
                  <a:lnTo>
                    <a:pt x="507057" y="101030"/>
                  </a:lnTo>
                  <a:lnTo>
                    <a:pt x="438548" y="104089"/>
                  </a:lnTo>
                  <a:lnTo>
                    <a:pt x="364998" y="105155"/>
                  </a:lnTo>
                  <a:lnTo>
                    <a:pt x="291447" y="104089"/>
                  </a:lnTo>
                  <a:lnTo>
                    <a:pt x="222938" y="101030"/>
                  </a:lnTo>
                  <a:lnTo>
                    <a:pt x="160939" y="96188"/>
                  </a:lnTo>
                  <a:lnTo>
                    <a:pt x="106918" y="89773"/>
                  </a:lnTo>
                  <a:lnTo>
                    <a:pt x="62344" y="81994"/>
                  </a:lnTo>
                  <a:lnTo>
                    <a:pt x="7416" y="63187"/>
                  </a:lnTo>
                  <a:lnTo>
                    <a:pt x="0" y="52577"/>
                  </a:lnTo>
                  <a:close/>
                </a:path>
              </a:pathLst>
            </a:custGeom>
            <a:ln w="6095">
              <a:solidFill>
                <a:srgbClr val="B8DF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7" name="object 217"/>
          <p:cNvSpPr txBox="1"/>
          <p:nvPr/>
        </p:nvSpPr>
        <p:spPr>
          <a:xfrm>
            <a:off x="8663685" y="6296659"/>
            <a:ext cx="287020" cy="14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10" dirty="0">
                <a:solidFill>
                  <a:srgbClr val="FFFFFF"/>
                </a:solidFill>
                <a:latin typeface="Arial MT"/>
                <a:cs typeface="Arial MT"/>
              </a:rPr>
              <a:t>v</a:t>
            </a:r>
            <a:r>
              <a:rPr sz="800" dirty="0">
                <a:solidFill>
                  <a:srgbClr val="FFFFFF"/>
                </a:solidFill>
                <a:latin typeface="Arial MT"/>
                <a:cs typeface="Arial MT"/>
              </a:rPr>
              <a:t>SAN</a:t>
            </a:r>
            <a:endParaRPr sz="800">
              <a:latin typeface="Arial MT"/>
              <a:cs typeface="Arial MT"/>
            </a:endParaRPr>
          </a:p>
        </p:txBody>
      </p:sp>
      <p:grpSp>
        <p:nvGrpSpPr>
          <p:cNvPr id="218" name="object 218"/>
          <p:cNvGrpSpPr/>
          <p:nvPr/>
        </p:nvGrpSpPr>
        <p:grpSpPr>
          <a:xfrm>
            <a:off x="8462771" y="6411467"/>
            <a:ext cx="736600" cy="113030"/>
            <a:chOff x="8462771" y="6411467"/>
            <a:chExt cx="736600" cy="113030"/>
          </a:xfrm>
        </p:grpSpPr>
        <p:sp>
          <p:nvSpPr>
            <p:cNvPr id="219" name="object 219"/>
            <p:cNvSpPr/>
            <p:nvPr/>
          </p:nvSpPr>
          <p:spPr>
            <a:xfrm>
              <a:off x="8465819" y="6414515"/>
              <a:ext cx="730250" cy="106680"/>
            </a:xfrm>
            <a:custGeom>
              <a:avLst/>
              <a:gdLst/>
              <a:ahLst/>
              <a:cxnLst/>
              <a:rect l="l" t="t" r="r" b="b"/>
              <a:pathLst>
                <a:path w="730250" h="106679">
                  <a:moveTo>
                    <a:pt x="364998" y="0"/>
                  </a:moveTo>
                  <a:lnTo>
                    <a:pt x="291447" y="1083"/>
                  </a:lnTo>
                  <a:lnTo>
                    <a:pt x="222938" y="4190"/>
                  </a:lnTo>
                  <a:lnTo>
                    <a:pt x="160939" y="9108"/>
                  </a:lnTo>
                  <a:lnTo>
                    <a:pt x="106918" y="15620"/>
                  </a:lnTo>
                  <a:lnTo>
                    <a:pt x="62344" y="23514"/>
                  </a:lnTo>
                  <a:lnTo>
                    <a:pt x="7416" y="42588"/>
                  </a:lnTo>
                  <a:lnTo>
                    <a:pt x="0" y="53339"/>
                  </a:lnTo>
                  <a:lnTo>
                    <a:pt x="7416" y="64091"/>
                  </a:lnTo>
                  <a:lnTo>
                    <a:pt x="62344" y="83165"/>
                  </a:lnTo>
                  <a:lnTo>
                    <a:pt x="106918" y="91058"/>
                  </a:lnTo>
                  <a:lnTo>
                    <a:pt x="160939" y="97571"/>
                  </a:lnTo>
                  <a:lnTo>
                    <a:pt x="222938" y="102488"/>
                  </a:lnTo>
                  <a:lnTo>
                    <a:pt x="291447" y="105596"/>
                  </a:lnTo>
                  <a:lnTo>
                    <a:pt x="364998" y="106679"/>
                  </a:lnTo>
                  <a:lnTo>
                    <a:pt x="438548" y="105596"/>
                  </a:lnTo>
                  <a:lnTo>
                    <a:pt x="507057" y="102488"/>
                  </a:lnTo>
                  <a:lnTo>
                    <a:pt x="569056" y="97571"/>
                  </a:lnTo>
                  <a:lnTo>
                    <a:pt x="623077" y="91058"/>
                  </a:lnTo>
                  <a:lnTo>
                    <a:pt x="667651" y="83165"/>
                  </a:lnTo>
                  <a:lnTo>
                    <a:pt x="722579" y="64091"/>
                  </a:lnTo>
                  <a:lnTo>
                    <a:pt x="729996" y="53339"/>
                  </a:lnTo>
                  <a:lnTo>
                    <a:pt x="722579" y="42588"/>
                  </a:lnTo>
                  <a:lnTo>
                    <a:pt x="667651" y="23514"/>
                  </a:lnTo>
                  <a:lnTo>
                    <a:pt x="623077" y="15620"/>
                  </a:lnTo>
                  <a:lnTo>
                    <a:pt x="569056" y="9108"/>
                  </a:lnTo>
                  <a:lnTo>
                    <a:pt x="507057" y="4190"/>
                  </a:lnTo>
                  <a:lnTo>
                    <a:pt x="438548" y="1083"/>
                  </a:lnTo>
                  <a:lnTo>
                    <a:pt x="364998" y="0"/>
                  </a:lnTo>
                  <a:close/>
                </a:path>
              </a:pathLst>
            </a:custGeom>
            <a:solidFill>
              <a:srgbClr val="25768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0" name="object 220"/>
            <p:cNvSpPr/>
            <p:nvPr/>
          </p:nvSpPr>
          <p:spPr>
            <a:xfrm>
              <a:off x="8465819" y="6414515"/>
              <a:ext cx="730250" cy="106680"/>
            </a:xfrm>
            <a:custGeom>
              <a:avLst/>
              <a:gdLst/>
              <a:ahLst/>
              <a:cxnLst/>
              <a:rect l="l" t="t" r="r" b="b"/>
              <a:pathLst>
                <a:path w="730250" h="106679">
                  <a:moveTo>
                    <a:pt x="0" y="53339"/>
                  </a:moveTo>
                  <a:lnTo>
                    <a:pt x="62344" y="23514"/>
                  </a:lnTo>
                  <a:lnTo>
                    <a:pt x="106918" y="15620"/>
                  </a:lnTo>
                  <a:lnTo>
                    <a:pt x="160939" y="9108"/>
                  </a:lnTo>
                  <a:lnTo>
                    <a:pt x="222938" y="4190"/>
                  </a:lnTo>
                  <a:lnTo>
                    <a:pt x="291447" y="1083"/>
                  </a:lnTo>
                  <a:lnTo>
                    <a:pt x="364998" y="0"/>
                  </a:lnTo>
                  <a:lnTo>
                    <a:pt x="438548" y="1083"/>
                  </a:lnTo>
                  <a:lnTo>
                    <a:pt x="507057" y="4190"/>
                  </a:lnTo>
                  <a:lnTo>
                    <a:pt x="569056" y="9108"/>
                  </a:lnTo>
                  <a:lnTo>
                    <a:pt x="623077" y="15620"/>
                  </a:lnTo>
                  <a:lnTo>
                    <a:pt x="667651" y="23514"/>
                  </a:lnTo>
                  <a:lnTo>
                    <a:pt x="722579" y="42588"/>
                  </a:lnTo>
                  <a:lnTo>
                    <a:pt x="729996" y="53339"/>
                  </a:lnTo>
                  <a:lnTo>
                    <a:pt x="722579" y="64091"/>
                  </a:lnTo>
                  <a:lnTo>
                    <a:pt x="667651" y="83165"/>
                  </a:lnTo>
                  <a:lnTo>
                    <a:pt x="623077" y="91058"/>
                  </a:lnTo>
                  <a:lnTo>
                    <a:pt x="569056" y="97571"/>
                  </a:lnTo>
                  <a:lnTo>
                    <a:pt x="507057" y="102488"/>
                  </a:lnTo>
                  <a:lnTo>
                    <a:pt x="438548" y="105596"/>
                  </a:lnTo>
                  <a:lnTo>
                    <a:pt x="364998" y="106679"/>
                  </a:lnTo>
                  <a:lnTo>
                    <a:pt x="291447" y="105596"/>
                  </a:lnTo>
                  <a:lnTo>
                    <a:pt x="222938" y="102488"/>
                  </a:lnTo>
                  <a:lnTo>
                    <a:pt x="160939" y="97571"/>
                  </a:lnTo>
                  <a:lnTo>
                    <a:pt x="106918" y="91058"/>
                  </a:lnTo>
                  <a:lnTo>
                    <a:pt x="62344" y="83165"/>
                  </a:lnTo>
                  <a:lnTo>
                    <a:pt x="7416" y="64091"/>
                  </a:lnTo>
                  <a:lnTo>
                    <a:pt x="0" y="53339"/>
                  </a:lnTo>
                  <a:close/>
                </a:path>
              </a:pathLst>
            </a:custGeom>
            <a:ln w="6095">
              <a:solidFill>
                <a:srgbClr val="B8DF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1" name="object 221"/>
          <p:cNvSpPr txBox="1"/>
          <p:nvPr/>
        </p:nvSpPr>
        <p:spPr>
          <a:xfrm>
            <a:off x="7815833" y="4251147"/>
            <a:ext cx="180086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i="1" spc="-10" dirty="0">
                <a:solidFill>
                  <a:srgbClr val="706F74"/>
                </a:solidFill>
                <a:latin typeface="Arial"/>
                <a:cs typeface="Arial"/>
              </a:rPr>
              <a:t>Management</a:t>
            </a:r>
            <a:r>
              <a:rPr sz="1000" i="1" spc="-5" dirty="0">
                <a:solidFill>
                  <a:srgbClr val="706F74"/>
                </a:solidFill>
                <a:latin typeface="Arial"/>
                <a:cs typeface="Arial"/>
              </a:rPr>
              <a:t> Workload</a:t>
            </a:r>
            <a:r>
              <a:rPr sz="1000" i="1" spc="-25" dirty="0">
                <a:solidFill>
                  <a:srgbClr val="706F74"/>
                </a:solidFill>
                <a:latin typeface="Arial"/>
                <a:cs typeface="Arial"/>
              </a:rPr>
              <a:t> </a:t>
            </a:r>
            <a:r>
              <a:rPr sz="1000" i="1" spc="-10" dirty="0">
                <a:solidFill>
                  <a:srgbClr val="706F74"/>
                </a:solidFill>
                <a:latin typeface="Arial"/>
                <a:cs typeface="Arial"/>
              </a:rPr>
              <a:t>Domain</a:t>
            </a:r>
            <a:endParaRPr sz="1000">
              <a:latin typeface="Arial"/>
              <a:cs typeface="Arial"/>
            </a:endParaRPr>
          </a:p>
        </p:txBody>
      </p:sp>
      <p:sp>
        <p:nvSpPr>
          <p:cNvPr id="222" name="object 222"/>
          <p:cNvSpPr/>
          <p:nvPr/>
        </p:nvSpPr>
        <p:spPr>
          <a:xfrm>
            <a:off x="1886711" y="3895344"/>
            <a:ext cx="2620010" cy="1239520"/>
          </a:xfrm>
          <a:custGeom>
            <a:avLst/>
            <a:gdLst/>
            <a:ahLst/>
            <a:cxnLst/>
            <a:rect l="l" t="t" r="r" b="b"/>
            <a:pathLst>
              <a:path w="2620010" h="1239520">
                <a:moveTo>
                  <a:pt x="2619756" y="0"/>
                </a:moveTo>
                <a:lnTo>
                  <a:pt x="0" y="0"/>
                </a:lnTo>
                <a:lnTo>
                  <a:pt x="0" y="1239011"/>
                </a:lnTo>
                <a:lnTo>
                  <a:pt x="2619756" y="1239011"/>
                </a:lnTo>
                <a:lnTo>
                  <a:pt x="2619756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3" name="object 223"/>
          <p:cNvSpPr txBox="1"/>
          <p:nvPr/>
        </p:nvSpPr>
        <p:spPr>
          <a:xfrm>
            <a:off x="3093720" y="4884653"/>
            <a:ext cx="155575" cy="857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665"/>
              </a:lnSpc>
            </a:pPr>
            <a:r>
              <a:rPr sz="600" spc="-5" dirty="0">
                <a:solidFill>
                  <a:srgbClr val="FFFFFF"/>
                </a:solidFill>
                <a:latin typeface="Arial MT"/>
                <a:cs typeface="Arial MT"/>
              </a:rPr>
              <a:t>PSC</a:t>
            </a:r>
            <a:endParaRPr sz="600">
              <a:latin typeface="Arial MT"/>
              <a:cs typeface="Arial MT"/>
            </a:endParaRPr>
          </a:p>
        </p:txBody>
      </p:sp>
      <p:sp>
        <p:nvSpPr>
          <p:cNvPr id="224" name="object 224"/>
          <p:cNvSpPr txBox="1"/>
          <p:nvPr/>
        </p:nvSpPr>
        <p:spPr>
          <a:xfrm>
            <a:off x="2849117" y="4808220"/>
            <a:ext cx="618490" cy="196850"/>
          </a:xfrm>
          <a:prstGeom prst="rect">
            <a:avLst/>
          </a:prstGeom>
          <a:solidFill>
            <a:srgbClr val="6CB33E"/>
          </a:solidFill>
        </p:spPr>
        <p:txBody>
          <a:bodyPr vert="horz" wrap="square" lIns="0" tIns="34290" rIns="0" bIns="0" rtlCol="0">
            <a:spAutoFit/>
          </a:bodyPr>
          <a:lstStyle/>
          <a:p>
            <a:pPr marR="19050" algn="ctr">
              <a:lnSpc>
                <a:spcPct val="100000"/>
              </a:lnSpc>
              <a:spcBef>
                <a:spcPts val="270"/>
              </a:spcBef>
            </a:pPr>
            <a:r>
              <a:rPr sz="600" spc="-5" dirty="0">
                <a:solidFill>
                  <a:srgbClr val="FFFFFF"/>
                </a:solidFill>
                <a:latin typeface="Arial MT"/>
                <a:cs typeface="Arial MT"/>
              </a:rPr>
              <a:t>PSC</a:t>
            </a:r>
            <a:endParaRPr sz="600">
              <a:latin typeface="Arial MT"/>
              <a:cs typeface="Arial MT"/>
            </a:endParaRPr>
          </a:p>
        </p:txBody>
      </p:sp>
      <p:sp>
        <p:nvSpPr>
          <p:cNvPr id="225" name="object 225"/>
          <p:cNvSpPr txBox="1"/>
          <p:nvPr/>
        </p:nvSpPr>
        <p:spPr>
          <a:xfrm>
            <a:off x="2845307" y="4500371"/>
            <a:ext cx="617220" cy="196850"/>
          </a:xfrm>
          <a:prstGeom prst="rect">
            <a:avLst/>
          </a:prstGeom>
          <a:solidFill>
            <a:srgbClr val="6CB33E"/>
          </a:solidFill>
          <a:ln w="3175">
            <a:solidFill>
              <a:srgbClr val="387B2C"/>
            </a:solidFill>
          </a:ln>
        </p:spPr>
        <p:txBody>
          <a:bodyPr vert="horz" wrap="square" lIns="0" tIns="51435" rIns="0" bIns="0" rtlCol="0">
            <a:spAutoFit/>
          </a:bodyPr>
          <a:lstStyle/>
          <a:p>
            <a:pPr marL="173990">
              <a:lnSpc>
                <a:spcPct val="100000"/>
              </a:lnSpc>
              <a:spcBef>
                <a:spcPts val="405"/>
              </a:spcBef>
            </a:pPr>
            <a:r>
              <a:rPr sz="600" dirty="0">
                <a:solidFill>
                  <a:srgbClr val="FFFFFF"/>
                </a:solidFill>
                <a:latin typeface="Arial MT"/>
                <a:cs typeface="Arial MT"/>
              </a:rPr>
              <a:t>vCenter</a:t>
            </a:r>
            <a:endParaRPr sz="600">
              <a:latin typeface="Arial MT"/>
              <a:cs typeface="Arial MT"/>
            </a:endParaRPr>
          </a:p>
        </p:txBody>
      </p:sp>
      <p:sp>
        <p:nvSpPr>
          <p:cNvPr id="226" name="object 226"/>
          <p:cNvSpPr txBox="1"/>
          <p:nvPr/>
        </p:nvSpPr>
        <p:spPr>
          <a:xfrm>
            <a:off x="3713988" y="4507991"/>
            <a:ext cx="617220" cy="196850"/>
          </a:xfrm>
          <a:prstGeom prst="rect">
            <a:avLst/>
          </a:prstGeom>
          <a:solidFill>
            <a:srgbClr val="6CB33E"/>
          </a:solidFill>
          <a:ln w="3175">
            <a:solidFill>
              <a:srgbClr val="387B2C"/>
            </a:solidFill>
          </a:ln>
        </p:spPr>
        <p:txBody>
          <a:bodyPr vert="horz" wrap="square" lIns="0" tIns="698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55"/>
              </a:spcBef>
            </a:pPr>
            <a:r>
              <a:rPr sz="600" spc="-5" dirty="0">
                <a:solidFill>
                  <a:srgbClr val="FFFFFF"/>
                </a:solidFill>
                <a:latin typeface="Arial MT"/>
                <a:cs typeface="Arial MT"/>
              </a:rPr>
              <a:t>NSX</a:t>
            </a:r>
            <a:endParaRPr sz="600">
              <a:latin typeface="Arial MT"/>
              <a:cs typeface="Arial MT"/>
            </a:endParaRPr>
          </a:p>
          <a:p>
            <a:pPr algn="ctr">
              <a:lnSpc>
                <a:spcPct val="100000"/>
              </a:lnSpc>
            </a:pPr>
            <a:r>
              <a:rPr sz="600" spc="-5" dirty="0">
                <a:solidFill>
                  <a:srgbClr val="FFFFFF"/>
                </a:solidFill>
                <a:latin typeface="Arial MT"/>
                <a:cs typeface="Arial MT"/>
              </a:rPr>
              <a:t>Manager</a:t>
            </a:r>
            <a:endParaRPr sz="600">
              <a:latin typeface="Arial MT"/>
              <a:cs typeface="Arial MT"/>
            </a:endParaRPr>
          </a:p>
        </p:txBody>
      </p:sp>
      <p:sp>
        <p:nvSpPr>
          <p:cNvPr id="227" name="object 227"/>
          <p:cNvSpPr txBox="1"/>
          <p:nvPr/>
        </p:nvSpPr>
        <p:spPr>
          <a:xfrm>
            <a:off x="2004060" y="4515611"/>
            <a:ext cx="617220" cy="196850"/>
          </a:xfrm>
          <a:prstGeom prst="rect">
            <a:avLst/>
          </a:prstGeom>
          <a:solidFill>
            <a:srgbClr val="6CB33E"/>
          </a:solidFill>
          <a:ln w="3175">
            <a:solidFill>
              <a:srgbClr val="387B2C"/>
            </a:solidFill>
          </a:ln>
        </p:spPr>
        <p:txBody>
          <a:bodyPr vert="horz" wrap="square" lIns="0" tIns="5715" rIns="0" bIns="0" rtlCol="0">
            <a:spAutoFit/>
          </a:bodyPr>
          <a:lstStyle/>
          <a:p>
            <a:pPr marL="100965">
              <a:lnSpc>
                <a:spcPct val="100000"/>
              </a:lnSpc>
              <a:spcBef>
                <a:spcPts val="45"/>
              </a:spcBef>
            </a:pPr>
            <a:r>
              <a:rPr sz="600" spc="-5" dirty="0">
                <a:solidFill>
                  <a:srgbClr val="FFFFFF"/>
                </a:solidFill>
                <a:latin typeface="Arial MT"/>
                <a:cs typeface="Arial MT"/>
              </a:rPr>
              <a:t>SDDC</a:t>
            </a:r>
            <a:r>
              <a:rPr sz="6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 MT"/>
                <a:cs typeface="Arial MT"/>
              </a:rPr>
              <a:t>MGR</a:t>
            </a:r>
            <a:endParaRPr sz="600">
              <a:latin typeface="Arial MT"/>
              <a:cs typeface="Arial MT"/>
            </a:endParaRPr>
          </a:p>
          <a:p>
            <a:pPr marL="140970">
              <a:lnSpc>
                <a:spcPct val="100000"/>
              </a:lnSpc>
            </a:pPr>
            <a:r>
              <a:rPr sz="600" dirty="0">
                <a:solidFill>
                  <a:srgbClr val="FFFFFF"/>
                </a:solidFill>
                <a:latin typeface="Arial MT"/>
                <a:cs typeface="Arial MT"/>
              </a:rPr>
              <a:t>Controller</a:t>
            </a:r>
            <a:endParaRPr sz="600">
              <a:latin typeface="Arial MT"/>
              <a:cs typeface="Arial MT"/>
            </a:endParaRPr>
          </a:p>
        </p:txBody>
      </p:sp>
      <p:sp>
        <p:nvSpPr>
          <p:cNvPr id="228" name="object 228"/>
          <p:cNvSpPr txBox="1"/>
          <p:nvPr/>
        </p:nvSpPr>
        <p:spPr>
          <a:xfrm>
            <a:off x="1990344" y="4824984"/>
            <a:ext cx="617220" cy="196850"/>
          </a:xfrm>
          <a:prstGeom prst="rect">
            <a:avLst/>
          </a:prstGeom>
          <a:solidFill>
            <a:srgbClr val="6CB33E"/>
          </a:solidFill>
          <a:ln w="3175">
            <a:solidFill>
              <a:srgbClr val="387B2C"/>
            </a:solidFill>
          </a:ln>
        </p:spPr>
        <p:txBody>
          <a:bodyPr vert="horz" wrap="square" lIns="0" tIns="635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50"/>
              </a:spcBef>
            </a:pPr>
            <a:r>
              <a:rPr sz="600" spc="-5" dirty="0">
                <a:solidFill>
                  <a:srgbClr val="FFFFFF"/>
                </a:solidFill>
                <a:latin typeface="Arial MT"/>
                <a:cs typeface="Arial MT"/>
              </a:rPr>
              <a:t>SDDC</a:t>
            </a:r>
            <a:r>
              <a:rPr sz="6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 MT"/>
                <a:cs typeface="Arial MT"/>
              </a:rPr>
              <a:t>MGR</a:t>
            </a:r>
            <a:endParaRPr sz="600">
              <a:latin typeface="Arial MT"/>
              <a:cs typeface="Arial MT"/>
            </a:endParaRPr>
          </a:p>
          <a:p>
            <a:pPr algn="ctr">
              <a:lnSpc>
                <a:spcPct val="100000"/>
              </a:lnSpc>
            </a:pPr>
            <a:r>
              <a:rPr sz="600" dirty="0">
                <a:solidFill>
                  <a:srgbClr val="FFFFFF"/>
                </a:solidFill>
                <a:latin typeface="Arial MT"/>
                <a:cs typeface="Arial MT"/>
              </a:rPr>
              <a:t>Utility</a:t>
            </a:r>
            <a:endParaRPr sz="600">
              <a:latin typeface="Arial MT"/>
              <a:cs typeface="Arial MT"/>
            </a:endParaRPr>
          </a:p>
        </p:txBody>
      </p:sp>
      <p:grpSp>
        <p:nvGrpSpPr>
          <p:cNvPr id="229" name="object 229"/>
          <p:cNvGrpSpPr/>
          <p:nvPr/>
        </p:nvGrpSpPr>
        <p:grpSpPr>
          <a:xfrm>
            <a:off x="3782504" y="4841684"/>
            <a:ext cx="620395" cy="200025"/>
            <a:chOff x="3782504" y="4841684"/>
            <a:chExt cx="620395" cy="200025"/>
          </a:xfrm>
        </p:grpSpPr>
        <p:sp>
          <p:nvSpPr>
            <p:cNvPr id="230" name="object 230"/>
            <p:cNvSpPr/>
            <p:nvPr/>
          </p:nvSpPr>
          <p:spPr>
            <a:xfrm>
              <a:off x="3784091" y="4843271"/>
              <a:ext cx="617220" cy="196850"/>
            </a:xfrm>
            <a:custGeom>
              <a:avLst/>
              <a:gdLst/>
              <a:ahLst/>
              <a:cxnLst/>
              <a:rect l="l" t="t" r="r" b="b"/>
              <a:pathLst>
                <a:path w="617220" h="196850">
                  <a:moveTo>
                    <a:pt x="617220" y="0"/>
                  </a:moveTo>
                  <a:lnTo>
                    <a:pt x="0" y="0"/>
                  </a:lnTo>
                  <a:lnTo>
                    <a:pt x="0" y="196595"/>
                  </a:lnTo>
                  <a:lnTo>
                    <a:pt x="617220" y="196595"/>
                  </a:lnTo>
                  <a:lnTo>
                    <a:pt x="617220" y="0"/>
                  </a:lnTo>
                  <a:close/>
                </a:path>
              </a:pathLst>
            </a:custGeom>
            <a:solidFill>
              <a:srgbClr val="6CB33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1" name="object 231"/>
            <p:cNvSpPr/>
            <p:nvPr/>
          </p:nvSpPr>
          <p:spPr>
            <a:xfrm>
              <a:off x="3784091" y="4843271"/>
              <a:ext cx="617220" cy="196850"/>
            </a:xfrm>
            <a:custGeom>
              <a:avLst/>
              <a:gdLst/>
              <a:ahLst/>
              <a:cxnLst/>
              <a:rect l="l" t="t" r="r" b="b"/>
              <a:pathLst>
                <a:path w="617220" h="196850">
                  <a:moveTo>
                    <a:pt x="0" y="196595"/>
                  </a:moveTo>
                  <a:lnTo>
                    <a:pt x="617220" y="196595"/>
                  </a:lnTo>
                  <a:lnTo>
                    <a:pt x="617220" y="0"/>
                  </a:lnTo>
                  <a:lnTo>
                    <a:pt x="0" y="0"/>
                  </a:lnTo>
                  <a:lnTo>
                    <a:pt x="0" y="196595"/>
                  </a:lnTo>
                  <a:close/>
                </a:path>
              </a:pathLst>
            </a:custGeom>
            <a:ln w="3175">
              <a:solidFill>
                <a:srgbClr val="387B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2" name="object 232"/>
          <p:cNvSpPr txBox="1"/>
          <p:nvPr/>
        </p:nvSpPr>
        <p:spPr>
          <a:xfrm>
            <a:off x="3944111" y="4902051"/>
            <a:ext cx="297180" cy="857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665"/>
              </a:lnSpc>
            </a:pPr>
            <a:r>
              <a:rPr sz="600" spc="-5" dirty="0">
                <a:solidFill>
                  <a:srgbClr val="FFFFFF"/>
                </a:solidFill>
                <a:latin typeface="Arial MT"/>
                <a:cs typeface="Arial MT"/>
              </a:rPr>
              <a:t>N</a:t>
            </a:r>
            <a:r>
              <a:rPr sz="600" spc="-10" dirty="0">
                <a:solidFill>
                  <a:srgbClr val="FFFFFF"/>
                </a:solidFill>
                <a:latin typeface="Arial MT"/>
                <a:cs typeface="Arial MT"/>
              </a:rPr>
              <a:t>S</a:t>
            </a:r>
            <a:r>
              <a:rPr sz="600" dirty="0">
                <a:solidFill>
                  <a:srgbClr val="FFFFFF"/>
                </a:solidFill>
                <a:latin typeface="Arial MT"/>
                <a:cs typeface="Arial MT"/>
              </a:rPr>
              <a:t>X</a:t>
            </a:r>
            <a:r>
              <a:rPr sz="6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600" dirty="0">
                <a:solidFill>
                  <a:srgbClr val="FFFFFF"/>
                </a:solidFill>
                <a:latin typeface="Arial MT"/>
                <a:cs typeface="Arial MT"/>
              </a:rPr>
              <a:t>Ctr</a:t>
            </a:r>
            <a:r>
              <a:rPr sz="600" spc="-5" dirty="0">
                <a:solidFill>
                  <a:srgbClr val="FFFFFF"/>
                </a:solidFill>
                <a:latin typeface="Arial MT"/>
                <a:cs typeface="Arial MT"/>
              </a:rPr>
              <a:t>l</a:t>
            </a:r>
            <a:endParaRPr sz="600">
              <a:latin typeface="Arial MT"/>
              <a:cs typeface="Arial MT"/>
            </a:endParaRPr>
          </a:p>
        </p:txBody>
      </p:sp>
      <p:grpSp>
        <p:nvGrpSpPr>
          <p:cNvPr id="233" name="object 233"/>
          <p:cNvGrpSpPr/>
          <p:nvPr/>
        </p:nvGrpSpPr>
        <p:grpSpPr>
          <a:xfrm>
            <a:off x="3744404" y="4809680"/>
            <a:ext cx="620395" cy="200025"/>
            <a:chOff x="3744404" y="4809680"/>
            <a:chExt cx="620395" cy="200025"/>
          </a:xfrm>
        </p:grpSpPr>
        <p:sp>
          <p:nvSpPr>
            <p:cNvPr id="234" name="object 234"/>
            <p:cNvSpPr/>
            <p:nvPr/>
          </p:nvSpPr>
          <p:spPr>
            <a:xfrm>
              <a:off x="3745991" y="4811267"/>
              <a:ext cx="617220" cy="196850"/>
            </a:xfrm>
            <a:custGeom>
              <a:avLst/>
              <a:gdLst/>
              <a:ahLst/>
              <a:cxnLst/>
              <a:rect l="l" t="t" r="r" b="b"/>
              <a:pathLst>
                <a:path w="617220" h="196850">
                  <a:moveTo>
                    <a:pt x="617220" y="0"/>
                  </a:moveTo>
                  <a:lnTo>
                    <a:pt x="0" y="0"/>
                  </a:lnTo>
                  <a:lnTo>
                    <a:pt x="0" y="196595"/>
                  </a:lnTo>
                  <a:lnTo>
                    <a:pt x="617220" y="196595"/>
                  </a:lnTo>
                  <a:lnTo>
                    <a:pt x="617220" y="0"/>
                  </a:lnTo>
                  <a:close/>
                </a:path>
              </a:pathLst>
            </a:custGeom>
            <a:solidFill>
              <a:srgbClr val="6CB33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5" name="object 235"/>
            <p:cNvSpPr/>
            <p:nvPr/>
          </p:nvSpPr>
          <p:spPr>
            <a:xfrm>
              <a:off x="3745991" y="4811267"/>
              <a:ext cx="617220" cy="196850"/>
            </a:xfrm>
            <a:custGeom>
              <a:avLst/>
              <a:gdLst/>
              <a:ahLst/>
              <a:cxnLst/>
              <a:rect l="l" t="t" r="r" b="b"/>
              <a:pathLst>
                <a:path w="617220" h="196850">
                  <a:moveTo>
                    <a:pt x="0" y="196595"/>
                  </a:moveTo>
                  <a:lnTo>
                    <a:pt x="617220" y="196595"/>
                  </a:lnTo>
                  <a:lnTo>
                    <a:pt x="617220" y="0"/>
                  </a:lnTo>
                  <a:lnTo>
                    <a:pt x="0" y="0"/>
                  </a:lnTo>
                  <a:lnTo>
                    <a:pt x="0" y="196595"/>
                  </a:lnTo>
                  <a:close/>
                </a:path>
              </a:pathLst>
            </a:custGeom>
            <a:ln w="3175">
              <a:solidFill>
                <a:srgbClr val="387B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6" name="object 236"/>
          <p:cNvSpPr txBox="1"/>
          <p:nvPr/>
        </p:nvSpPr>
        <p:spPr>
          <a:xfrm>
            <a:off x="3905122" y="4870048"/>
            <a:ext cx="297180" cy="857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665"/>
              </a:lnSpc>
            </a:pPr>
            <a:r>
              <a:rPr sz="600" spc="-5" dirty="0">
                <a:solidFill>
                  <a:srgbClr val="FFFFFF"/>
                </a:solidFill>
                <a:latin typeface="Arial MT"/>
                <a:cs typeface="Arial MT"/>
              </a:rPr>
              <a:t>N</a:t>
            </a:r>
            <a:r>
              <a:rPr sz="600" spc="-10" dirty="0">
                <a:solidFill>
                  <a:srgbClr val="FFFFFF"/>
                </a:solidFill>
                <a:latin typeface="Arial MT"/>
                <a:cs typeface="Arial MT"/>
              </a:rPr>
              <a:t>S</a:t>
            </a:r>
            <a:r>
              <a:rPr sz="600" dirty="0">
                <a:solidFill>
                  <a:srgbClr val="FFFFFF"/>
                </a:solidFill>
                <a:latin typeface="Arial MT"/>
                <a:cs typeface="Arial MT"/>
              </a:rPr>
              <a:t>X</a:t>
            </a:r>
            <a:r>
              <a:rPr sz="6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600" dirty="0">
                <a:solidFill>
                  <a:srgbClr val="FFFFFF"/>
                </a:solidFill>
                <a:latin typeface="Arial MT"/>
                <a:cs typeface="Arial MT"/>
              </a:rPr>
              <a:t>Ctr</a:t>
            </a:r>
            <a:r>
              <a:rPr sz="600" spc="-5" dirty="0">
                <a:solidFill>
                  <a:srgbClr val="FFFFFF"/>
                </a:solidFill>
                <a:latin typeface="Arial MT"/>
                <a:cs typeface="Arial MT"/>
              </a:rPr>
              <a:t>l</a:t>
            </a:r>
            <a:endParaRPr sz="600">
              <a:latin typeface="Arial MT"/>
              <a:cs typeface="Arial MT"/>
            </a:endParaRPr>
          </a:p>
        </p:txBody>
      </p:sp>
      <p:grpSp>
        <p:nvGrpSpPr>
          <p:cNvPr id="237" name="object 237"/>
          <p:cNvGrpSpPr/>
          <p:nvPr/>
        </p:nvGrpSpPr>
        <p:grpSpPr>
          <a:xfrm>
            <a:off x="2074100" y="4175696"/>
            <a:ext cx="2251075" cy="800735"/>
            <a:chOff x="2074100" y="4175696"/>
            <a:chExt cx="2251075" cy="800735"/>
          </a:xfrm>
        </p:grpSpPr>
        <p:sp>
          <p:nvSpPr>
            <p:cNvPr id="238" name="object 238"/>
            <p:cNvSpPr/>
            <p:nvPr/>
          </p:nvSpPr>
          <p:spPr>
            <a:xfrm>
              <a:off x="3706367" y="4777740"/>
              <a:ext cx="617220" cy="196850"/>
            </a:xfrm>
            <a:custGeom>
              <a:avLst/>
              <a:gdLst/>
              <a:ahLst/>
              <a:cxnLst/>
              <a:rect l="l" t="t" r="r" b="b"/>
              <a:pathLst>
                <a:path w="617220" h="196850">
                  <a:moveTo>
                    <a:pt x="617220" y="0"/>
                  </a:moveTo>
                  <a:lnTo>
                    <a:pt x="0" y="0"/>
                  </a:lnTo>
                  <a:lnTo>
                    <a:pt x="0" y="196595"/>
                  </a:lnTo>
                  <a:lnTo>
                    <a:pt x="617220" y="196595"/>
                  </a:lnTo>
                  <a:lnTo>
                    <a:pt x="617220" y="0"/>
                  </a:lnTo>
                  <a:close/>
                </a:path>
              </a:pathLst>
            </a:custGeom>
            <a:solidFill>
              <a:srgbClr val="6CB33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9" name="object 239"/>
            <p:cNvSpPr/>
            <p:nvPr/>
          </p:nvSpPr>
          <p:spPr>
            <a:xfrm>
              <a:off x="3706367" y="4777740"/>
              <a:ext cx="617220" cy="196850"/>
            </a:xfrm>
            <a:custGeom>
              <a:avLst/>
              <a:gdLst/>
              <a:ahLst/>
              <a:cxnLst/>
              <a:rect l="l" t="t" r="r" b="b"/>
              <a:pathLst>
                <a:path w="617220" h="196850">
                  <a:moveTo>
                    <a:pt x="0" y="196595"/>
                  </a:moveTo>
                  <a:lnTo>
                    <a:pt x="617220" y="196595"/>
                  </a:lnTo>
                  <a:lnTo>
                    <a:pt x="617220" y="0"/>
                  </a:lnTo>
                  <a:lnTo>
                    <a:pt x="0" y="0"/>
                  </a:lnTo>
                  <a:lnTo>
                    <a:pt x="0" y="196595"/>
                  </a:lnTo>
                  <a:close/>
                </a:path>
              </a:pathLst>
            </a:custGeom>
            <a:ln w="3175">
              <a:solidFill>
                <a:srgbClr val="387B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0" name="object 240"/>
            <p:cNvSpPr/>
            <p:nvPr/>
          </p:nvSpPr>
          <p:spPr>
            <a:xfrm>
              <a:off x="2075688" y="4177284"/>
              <a:ext cx="617220" cy="196850"/>
            </a:xfrm>
            <a:custGeom>
              <a:avLst/>
              <a:gdLst/>
              <a:ahLst/>
              <a:cxnLst/>
              <a:rect l="l" t="t" r="r" b="b"/>
              <a:pathLst>
                <a:path w="617219" h="196850">
                  <a:moveTo>
                    <a:pt x="617219" y="0"/>
                  </a:moveTo>
                  <a:lnTo>
                    <a:pt x="0" y="0"/>
                  </a:lnTo>
                  <a:lnTo>
                    <a:pt x="0" y="196595"/>
                  </a:lnTo>
                  <a:lnTo>
                    <a:pt x="617219" y="196595"/>
                  </a:lnTo>
                  <a:lnTo>
                    <a:pt x="617219" y="0"/>
                  </a:lnTo>
                  <a:close/>
                </a:path>
              </a:pathLst>
            </a:custGeom>
            <a:solidFill>
              <a:srgbClr val="6CB33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1" name="object 241"/>
            <p:cNvSpPr/>
            <p:nvPr/>
          </p:nvSpPr>
          <p:spPr>
            <a:xfrm>
              <a:off x="2075688" y="4177284"/>
              <a:ext cx="617220" cy="196850"/>
            </a:xfrm>
            <a:custGeom>
              <a:avLst/>
              <a:gdLst/>
              <a:ahLst/>
              <a:cxnLst/>
              <a:rect l="l" t="t" r="r" b="b"/>
              <a:pathLst>
                <a:path w="617219" h="196850">
                  <a:moveTo>
                    <a:pt x="0" y="196595"/>
                  </a:moveTo>
                  <a:lnTo>
                    <a:pt x="617219" y="196595"/>
                  </a:lnTo>
                  <a:lnTo>
                    <a:pt x="617219" y="0"/>
                  </a:lnTo>
                  <a:lnTo>
                    <a:pt x="0" y="0"/>
                  </a:lnTo>
                  <a:lnTo>
                    <a:pt x="0" y="196595"/>
                  </a:lnTo>
                  <a:close/>
                </a:path>
              </a:pathLst>
            </a:custGeom>
            <a:ln w="3175">
              <a:solidFill>
                <a:srgbClr val="387B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2" name="object 242"/>
          <p:cNvSpPr txBox="1"/>
          <p:nvPr/>
        </p:nvSpPr>
        <p:spPr>
          <a:xfrm>
            <a:off x="2235707" y="4235682"/>
            <a:ext cx="297180" cy="857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665"/>
              </a:lnSpc>
            </a:pPr>
            <a:r>
              <a:rPr sz="600" spc="-5" dirty="0">
                <a:solidFill>
                  <a:srgbClr val="FFFFFF"/>
                </a:solidFill>
                <a:latin typeface="Arial MT"/>
                <a:cs typeface="Arial MT"/>
              </a:rPr>
              <a:t>N</a:t>
            </a:r>
            <a:r>
              <a:rPr sz="600" spc="-10" dirty="0">
                <a:solidFill>
                  <a:srgbClr val="FFFFFF"/>
                </a:solidFill>
                <a:latin typeface="Arial MT"/>
                <a:cs typeface="Arial MT"/>
              </a:rPr>
              <a:t>S</a:t>
            </a:r>
            <a:r>
              <a:rPr sz="600" dirty="0">
                <a:solidFill>
                  <a:srgbClr val="FFFFFF"/>
                </a:solidFill>
                <a:latin typeface="Arial MT"/>
                <a:cs typeface="Arial MT"/>
              </a:rPr>
              <a:t>X</a:t>
            </a:r>
            <a:r>
              <a:rPr sz="6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600" dirty="0">
                <a:solidFill>
                  <a:srgbClr val="FFFFFF"/>
                </a:solidFill>
                <a:latin typeface="Arial MT"/>
                <a:cs typeface="Arial MT"/>
              </a:rPr>
              <a:t>Ctr</a:t>
            </a:r>
            <a:r>
              <a:rPr sz="600" spc="-5" dirty="0">
                <a:solidFill>
                  <a:srgbClr val="FFFFFF"/>
                </a:solidFill>
                <a:latin typeface="Arial MT"/>
                <a:cs typeface="Arial MT"/>
              </a:rPr>
              <a:t>l</a:t>
            </a:r>
            <a:endParaRPr sz="600">
              <a:latin typeface="Arial MT"/>
              <a:cs typeface="Arial MT"/>
            </a:endParaRPr>
          </a:p>
        </p:txBody>
      </p:sp>
      <p:grpSp>
        <p:nvGrpSpPr>
          <p:cNvPr id="243" name="object 243"/>
          <p:cNvGrpSpPr/>
          <p:nvPr/>
        </p:nvGrpSpPr>
        <p:grpSpPr>
          <a:xfrm>
            <a:off x="2036000" y="4142168"/>
            <a:ext cx="620395" cy="200025"/>
            <a:chOff x="2036000" y="4142168"/>
            <a:chExt cx="620395" cy="200025"/>
          </a:xfrm>
        </p:grpSpPr>
        <p:sp>
          <p:nvSpPr>
            <p:cNvPr id="244" name="object 244"/>
            <p:cNvSpPr/>
            <p:nvPr/>
          </p:nvSpPr>
          <p:spPr>
            <a:xfrm>
              <a:off x="2037588" y="4143755"/>
              <a:ext cx="617220" cy="196850"/>
            </a:xfrm>
            <a:custGeom>
              <a:avLst/>
              <a:gdLst/>
              <a:ahLst/>
              <a:cxnLst/>
              <a:rect l="l" t="t" r="r" b="b"/>
              <a:pathLst>
                <a:path w="617219" h="196850">
                  <a:moveTo>
                    <a:pt x="617219" y="0"/>
                  </a:moveTo>
                  <a:lnTo>
                    <a:pt x="0" y="0"/>
                  </a:lnTo>
                  <a:lnTo>
                    <a:pt x="0" y="196595"/>
                  </a:lnTo>
                  <a:lnTo>
                    <a:pt x="617219" y="196595"/>
                  </a:lnTo>
                  <a:lnTo>
                    <a:pt x="617219" y="0"/>
                  </a:lnTo>
                  <a:close/>
                </a:path>
              </a:pathLst>
            </a:custGeom>
            <a:solidFill>
              <a:srgbClr val="6CB33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5" name="object 245"/>
            <p:cNvSpPr/>
            <p:nvPr/>
          </p:nvSpPr>
          <p:spPr>
            <a:xfrm>
              <a:off x="2037588" y="4143755"/>
              <a:ext cx="617220" cy="196850"/>
            </a:xfrm>
            <a:custGeom>
              <a:avLst/>
              <a:gdLst/>
              <a:ahLst/>
              <a:cxnLst/>
              <a:rect l="l" t="t" r="r" b="b"/>
              <a:pathLst>
                <a:path w="617219" h="196850">
                  <a:moveTo>
                    <a:pt x="0" y="196595"/>
                  </a:moveTo>
                  <a:lnTo>
                    <a:pt x="617219" y="196595"/>
                  </a:lnTo>
                  <a:lnTo>
                    <a:pt x="617219" y="0"/>
                  </a:lnTo>
                  <a:lnTo>
                    <a:pt x="0" y="0"/>
                  </a:lnTo>
                  <a:lnTo>
                    <a:pt x="0" y="196595"/>
                  </a:lnTo>
                  <a:close/>
                </a:path>
              </a:pathLst>
            </a:custGeom>
            <a:ln w="3175">
              <a:solidFill>
                <a:srgbClr val="387B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6" name="object 246"/>
          <p:cNvSpPr txBox="1"/>
          <p:nvPr/>
        </p:nvSpPr>
        <p:spPr>
          <a:xfrm>
            <a:off x="2196338" y="4203679"/>
            <a:ext cx="297180" cy="857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665"/>
              </a:lnSpc>
            </a:pPr>
            <a:r>
              <a:rPr sz="600" spc="-5" dirty="0">
                <a:solidFill>
                  <a:srgbClr val="FFFFFF"/>
                </a:solidFill>
                <a:latin typeface="Arial MT"/>
                <a:cs typeface="Arial MT"/>
              </a:rPr>
              <a:t>N</a:t>
            </a:r>
            <a:r>
              <a:rPr sz="600" spc="-10" dirty="0">
                <a:solidFill>
                  <a:srgbClr val="FFFFFF"/>
                </a:solidFill>
                <a:latin typeface="Arial MT"/>
                <a:cs typeface="Arial MT"/>
              </a:rPr>
              <a:t>S</a:t>
            </a:r>
            <a:r>
              <a:rPr sz="600" dirty="0">
                <a:solidFill>
                  <a:srgbClr val="FFFFFF"/>
                </a:solidFill>
                <a:latin typeface="Arial MT"/>
                <a:cs typeface="Arial MT"/>
              </a:rPr>
              <a:t>X</a:t>
            </a:r>
            <a:r>
              <a:rPr sz="6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600" dirty="0">
                <a:solidFill>
                  <a:srgbClr val="FFFFFF"/>
                </a:solidFill>
                <a:latin typeface="Arial MT"/>
                <a:cs typeface="Arial MT"/>
              </a:rPr>
              <a:t>Ctr</a:t>
            </a:r>
            <a:r>
              <a:rPr sz="600" spc="-5" dirty="0">
                <a:solidFill>
                  <a:srgbClr val="FFFFFF"/>
                </a:solidFill>
                <a:latin typeface="Arial MT"/>
                <a:cs typeface="Arial MT"/>
              </a:rPr>
              <a:t>l</a:t>
            </a:r>
            <a:endParaRPr sz="600">
              <a:latin typeface="Arial MT"/>
              <a:cs typeface="Arial MT"/>
            </a:endParaRPr>
          </a:p>
        </p:txBody>
      </p:sp>
      <p:grpSp>
        <p:nvGrpSpPr>
          <p:cNvPr id="247" name="object 247"/>
          <p:cNvGrpSpPr/>
          <p:nvPr/>
        </p:nvGrpSpPr>
        <p:grpSpPr>
          <a:xfrm>
            <a:off x="1996376" y="4108640"/>
            <a:ext cx="1517015" cy="274955"/>
            <a:chOff x="1996376" y="4108640"/>
            <a:chExt cx="1517015" cy="274955"/>
          </a:xfrm>
        </p:grpSpPr>
        <p:sp>
          <p:nvSpPr>
            <p:cNvPr id="248" name="object 248"/>
            <p:cNvSpPr/>
            <p:nvPr/>
          </p:nvSpPr>
          <p:spPr>
            <a:xfrm>
              <a:off x="1997964" y="4110228"/>
              <a:ext cx="617220" cy="196850"/>
            </a:xfrm>
            <a:custGeom>
              <a:avLst/>
              <a:gdLst/>
              <a:ahLst/>
              <a:cxnLst/>
              <a:rect l="l" t="t" r="r" b="b"/>
              <a:pathLst>
                <a:path w="617219" h="196850">
                  <a:moveTo>
                    <a:pt x="617219" y="0"/>
                  </a:moveTo>
                  <a:lnTo>
                    <a:pt x="0" y="0"/>
                  </a:lnTo>
                  <a:lnTo>
                    <a:pt x="0" y="196595"/>
                  </a:lnTo>
                  <a:lnTo>
                    <a:pt x="617219" y="196595"/>
                  </a:lnTo>
                  <a:lnTo>
                    <a:pt x="617219" y="0"/>
                  </a:lnTo>
                  <a:close/>
                </a:path>
              </a:pathLst>
            </a:custGeom>
            <a:solidFill>
              <a:srgbClr val="6CB33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9" name="object 249"/>
            <p:cNvSpPr/>
            <p:nvPr/>
          </p:nvSpPr>
          <p:spPr>
            <a:xfrm>
              <a:off x="1997964" y="4110228"/>
              <a:ext cx="617220" cy="196850"/>
            </a:xfrm>
            <a:custGeom>
              <a:avLst/>
              <a:gdLst/>
              <a:ahLst/>
              <a:cxnLst/>
              <a:rect l="l" t="t" r="r" b="b"/>
              <a:pathLst>
                <a:path w="617219" h="196850">
                  <a:moveTo>
                    <a:pt x="0" y="196595"/>
                  </a:moveTo>
                  <a:lnTo>
                    <a:pt x="617219" y="196595"/>
                  </a:lnTo>
                  <a:lnTo>
                    <a:pt x="617219" y="0"/>
                  </a:lnTo>
                  <a:lnTo>
                    <a:pt x="0" y="0"/>
                  </a:lnTo>
                  <a:lnTo>
                    <a:pt x="0" y="196595"/>
                  </a:lnTo>
                  <a:close/>
                </a:path>
              </a:pathLst>
            </a:custGeom>
            <a:ln w="3175">
              <a:solidFill>
                <a:srgbClr val="387B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0" name="object 250"/>
            <p:cNvSpPr/>
            <p:nvPr/>
          </p:nvSpPr>
          <p:spPr>
            <a:xfrm>
              <a:off x="2894076" y="4184904"/>
              <a:ext cx="617220" cy="196850"/>
            </a:xfrm>
            <a:custGeom>
              <a:avLst/>
              <a:gdLst/>
              <a:ahLst/>
              <a:cxnLst/>
              <a:rect l="l" t="t" r="r" b="b"/>
              <a:pathLst>
                <a:path w="617220" h="196850">
                  <a:moveTo>
                    <a:pt x="617220" y="0"/>
                  </a:moveTo>
                  <a:lnTo>
                    <a:pt x="0" y="0"/>
                  </a:lnTo>
                  <a:lnTo>
                    <a:pt x="0" y="196595"/>
                  </a:lnTo>
                  <a:lnTo>
                    <a:pt x="617220" y="196595"/>
                  </a:lnTo>
                  <a:lnTo>
                    <a:pt x="617220" y="0"/>
                  </a:lnTo>
                  <a:close/>
                </a:path>
              </a:pathLst>
            </a:custGeom>
            <a:solidFill>
              <a:srgbClr val="22C4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1" name="object 251"/>
            <p:cNvSpPr/>
            <p:nvPr/>
          </p:nvSpPr>
          <p:spPr>
            <a:xfrm>
              <a:off x="2894076" y="4184904"/>
              <a:ext cx="617220" cy="196850"/>
            </a:xfrm>
            <a:custGeom>
              <a:avLst/>
              <a:gdLst/>
              <a:ahLst/>
              <a:cxnLst/>
              <a:rect l="l" t="t" r="r" b="b"/>
              <a:pathLst>
                <a:path w="617220" h="196850">
                  <a:moveTo>
                    <a:pt x="0" y="196595"/>
                  </a:moveTo>
                  <a:lnTo>
                    <a:pt x="617220" y="196595"/>
                  </a:lnTo>
                  <a:lnTo>
                    <a:pt x="617220" y="0"/>
                  </a:lnTo>
                  <a:lnTo>
                    <a:pt x="0" y="0"/>
                  </a:lnTo>
                  <a:lnTo>
                    <a:pt x="0" y="196595"/>
                  </a:lnTo>
                  <a:close/>
                </a:path>
              </a:pathLst>
            </a:custGeom>
            <a:ln w="3175">
              <a:solidFill>
                <a:srgbClr val="387B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2" name="object 252"/>
          <p:cNvSpPr txBox="1"/>
          <p:nvPr/>
        </p:nvSpPr>
        <p:spPr>
          <a:xfrm>
            <a:off x="3053460" y="4243938"/>
            <a:ext cx="297180" cy="857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665"/>
              </a:lnSpc>
            </a:pPr>
            <a:r>
              <a:rPr sz="600" spc="-5" dirty="0">
                <a:solidFill>
                  <a:srgbClr val="FFFFFF"/>
                </a:solidFill>
                <a:latin typeface="Arial MT"/>
                <a:cs typeface="Arial MT"/>
              </a:rPr>
              <a:t>N</a:t>
            </a:r>
            <a:r>
              <a:rPr sz="600" spc="-10" dirty="0">
                <a:solidFill>
                  <a:srgbClr val="FFFFFF"/>
                </a:solidFill>
                <a:latin typeface="Arial MT"/>
                <a:cs typeface="Arial MT"/>
              </a:rPr>
              <a:t>S</a:t>
            </a:r>
            <a:r>
              <a:rPr sz="600" dirty="0">
                <a:solidFill>
                  <a:srgbClr val="FFFFFF"/>
                </a:solidFill>
                <a:latin typeface="Arial MT"/>
                <a:cs typeface="Arial MT"/>
              </a:rPr>
              <a:t>X</a:t>
            </a:r>
            <a:r>
              <a:rPr sz="6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600" dirty="0">
                <a:solidFill>
                  <a:srgbClr val="FFFFFF"/>
                </a:solidFill>
                <a:latin typeface="Arial MT"/>
                <a:cs typeface="Arial MT"/>
              </a:rPr>
              <a:t>Ctr</a:t>
            </a:r>
            <a:r>
              <a:rPr sz="600" spc="-5" dirty="0">
                <a:solidFill>
                  <a:srgbClr val="FFFFFF"/>
                </a:solidFill>
                <a:latin typeface="Arial MT"/>
                <a:cs typeface="Arial MT"/>
              </a:rPr>
              <a:t>l</a:t>
            </a:r>
            <a:endParaRPr sz="600">
              <a:latin typeface="Arial MT"/>
              <a:cs typeface="Arial MT"/>
            </a:endParaRPr>
          </a:p>
        </p:txBody>
      </p:sp>
      <p:grpSp>
        <p:nvGrpSpPr>
          <p:cNvPr id="253" name="object 253"/>
          <p:cNvGrpSpPr/>
          <p:nvPr/>
        </p:nvGrpSpPr>
        <p:grpSpPr>
          <a:xfrm>
            <a:off x="2852864" y="4151312"/>
            <a:ext cx="620395" cy="200025"/>
            <a:chOff x="2852864" y="4151312"/>
            <a:chExt cx="620395" cy="200025"/>
          </a:xfrm>
        </p:grpSpPr>
        <p:sp>
          <p:nvSpPr>
            <p:cNvPr id="254" name="object 254"/>
            <p:cNvSpPr/>
            <p:nvPr/>
          </p:nvSpPr>
          <p:spPr>
            <a:xfrm>
              <a:off x="2854451" y="4152900"/>
              <a:ext cx="617220" cy="196850"/>
            </a:xfrm>
            <a:custGeom>
              <a:avLst/>
              <a:gdLst/>
              <a:ahLst/>
              <a:cxnLst/>
              <a:rect l="l" t="t" r="r" b="b"/>
              <a:pathLst>
                <a:path w="617220" h="196850">
                  <a:moveTo>
                    <a:pt x="617220" y="0"/>
                  </a:moveTo>
                  <a:lnTo>
                    <a:pt x="0" y="0"/>
                  </a:lnTo>
                  <a:lnTo>
                    <a:pt x="0" y="196595"/>
                  </a:lnTo>
                  <a:lnTo>
                    <a:pt x="617220" y="196595"/>
                  </a:lnTo>
                  <a:lnTo>
                    <a:pt x="617220" y="0"/>
                  </a:lnTo>
                  <a:close/>
                </a:path>
              </a:pathLst>
            </a:custGeom>
            <a:solidFill>
              <a:srgbClr val="22C4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5" name="object 255"/>
            <p:cNvSpPr/>
            <p:nvPr/>
          </p:nvSpPr>
          <p:spPr>
            <a:xfrm>
              <a:off x="2854451" y="4152900"/>
              <a:ext cx="617220" cy="196850"/>
            </a:xfrm>
            <a:custGeom>
              <a:avLst/>
              <a:gdLst/>
              <a:ahLst/>
              <a:cxnLst/>
              <a:rect l="l" t="t" r="r" b="b"/>
              <a:pathLst>
                <a:path w="617220" h="196850">
                  <a:moveTo>
                    <a:pt x="0" y="196595"/>
                  </a:moveTo>
                  <a:lnTo>
                    <a:pt x="617220" y="196595"/>
                  </a:lnTo>
                  <a:lnTo>
                    <a:pt x="617220" y="0"/>
                  </a:lnTo>
                  <a:lnTo>
                    <a:pt x="0" y="0"/>
                  </a:lnTo>
                  <a:lnTo>
                    <a:pt x="0" y="196595"/>
                  </a:lnTo>
                  <a:close/>
                </a:path>
              </a:pathLst>
            </a:custGeom>
            <a:ln w="3175">
              <a:solidFill>
                <a:srgbClr val="387B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6" name="object 256"/>
          <p:cNvSpPr txBox="1"/>
          <p:nvPr/>
        </p:nvSpPr>
        <p:spPr>
          <a:xfrm>
            <a:off x="3014472" y="4211933"/>
            <a:ext cx="297180" cy="857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665"/>
              </a:lnSpc>
            </a:pPr>
            <a:r>
              <a:rPr sz="600" spc="-5" dirty="0">
                <a:solidFill>
                  <a:srgbClr val="FFFFFF"/>
                </a:solidFill>
                <a:latin typeface="Arial MT"/>
                <a:cs typeface="Arial MT"/>
              </a:rPr>
              <a:t>N</a:t>
            </a:r>
            <a:r>
              <a:rPr sz="600" spc="-10" dirty="0">
                <a:solidFill>
                  <a:srgbClr val="FFFFFF"/>
                </a:solidFill>
                <a:latin typeface="Arial MT"/>
                <a:cs typeface="Arial MT"/>
              </a:rPr>
              <a:t>S</a:t>
            </a:r>
            <a:r>
              <a:rPr sz="600" dirty="0">
                <a:solidFill>
                  <a:srgbClr val="FFFFFF"/>
                </a:solidFill>
                <a:latin typeface="Arial MT"/>
                <a:cs typeface="Arial MT"/>
              </a:rPr>
              <a:t>X</a:t>
            </a:r>
            <a:r>
              <a:rPr sz="6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600" dirty="0">
                <a:solidFill>
                  <a:srgbClr val="FFFFFF"/>
                </a:solidFill>
                <a:latin typeface="Arial MT"/>
                <a:cs typeface="Arial MT"/>
              </a:rPr>
              <a:t>Ctr</a:t>
            </a:r>
            <a:r>
              <a:rPr sz="600" spc="-5" dirty="0">
                <a:solidFill>
                  <a:srgbClr val="FFFFFF"/>
                </a:solidFill>
                <a:latin typeface="Arial MT"/>
                <a:cs typeface="Arial MT"/>
              </a:rPr>
              <a:t>l</a:t>
            </a:r>
            <a:endParaRPr sz="600">
              <a:latin typeface="Arial MT"/>
              <a:cs typeface="Arial MT"/>
            </a:endParaRPr>
          </a:p>
        </p:txBody>
      </p:sp>
      <p:grpSp>
        <p:nvGrpSpPr>
          <p:cNvPr id="257" name="object 257"/>
          <p:cNvGrpSpPr/>
          <p:nvPr/>
        </p:nvGrpSpPr>
        <p:grpSpPr>
          <a:xfrm>
            <a:off x="2814764" y="4117784"/>
            <a:ext cx="620395" cy="200025"/>
            <a:chOff x="2814764" y="4117784"/>
            <a:chExt cx="620395" cy="200025"/>
          </a:xfrm>
        </p:grpSpPr>
        <p:sp>
          <p:nvSpPr>
            <p:cNvPr id="258" name="object 258"/>
            <p:cNvSpPr/>
            <p:nvPr/>
          </p:nvSpPr>
          <p:spPr>
            <a:xfrm>
              <a:off x="2816351" y="4119371"/>
              <a:ext cx="617220" cy="196850"/>
            </a:xfrm>
            <a:custGeom>
              <a:avLst/>
              <a:gdLst/>
              <a:ahLst/>
              <a:cxnLst/>
              <a:rect l="l" t="t" r="r" b="b"/>
              <a:pathLst>
                <a:path w="617220" h="196850">
                  <a:moveTo>
                    <a:pt x="617220" y="0"/>
                  </a:moveTo>
                  <a:lnTo>
                    <a:pt x="0" y="0"/>
                  </a:lnTo>
                  <a:lnTo>
                    <a:pt x="0" y="196595"/>
                  </a:lnTo>
                  <a:lnTo>
                    <a:pt x="617220" y="196595"/>
                  </a:lnTo>
                  <a:lnTo>
                    <a:pt x="617220" y="0"/>
                  </a:lnTo>
                  <a:close/>
                </a:path>
              </a:pathLst>
            </a:custGeom>
            <a:solidFill>
              <a:srgbClr val="22C4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9" name="object 259"/>
            <p:cNvSpPr/>
            <p:nvPr/>
          </p:nvSpPr>
          <p:spPr>
            <a:xfrm>
              <a:off x="2816351" y="4119371"/>
              <a:ext cx="617220" cy="196850"/>
            </a:xfrm>
            <a:custGeom>
              <a:avLst/>
              <a:gdLst/>
              <a:ahLst/>
              <a:cxnLst/>
              <a:rect l="l" t="t" r="r" b="b"/>
              <a:pathLst>
                <a:path w="617220" h="196850">
                  <a:moveTo>
                    <a:pt x="0" y="196595"/>
                  </a:moveTo>
                  <a:lnTo>
                    <a:pt x="617220" y="196595"/>
                  </a:lnTo>
                  <a:lnTo>
                    <a:pt x="617220" y="0"/>
                  </a:lnTo>
                  <a:lnTo>
                    <a:pt x="0" y="0"/>
                  </a:lnTo>
                  <a:lnTo>
                    <a:pt x="0" y="196595"/>
                  </a:lnTo>
                  <a:close/>
                </a:path>
              </a:pathLst>
            </a:custGeom>
            <a:ln w="3175">
              <a:solidFill>
                <a:srgbClr val="387B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0" name="object 260"/>
          <p:cNvSpPr txBox="1"/>
          <p:nvPr/>
        </p:nvSpPr>
        <p:spPr>
          <a:xfrm>
            <a:off x="2935477" y="4112767"/>
            <a:ext cx="38862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indent="40640">
              <a:lnSpc>
                <a:spcPct val="100000"/>
              </a:lnSpc>
              <a:spcBef>
                <a:spcPts val="100"/>
              </a:spcBef>
            </a:pPr>
            <a:r>
              <a:rPr sz="600" dirty="0">
                <a:solidFill>
                  <a:srgbClr val="FFFFFF"/>
                </a:solidFill>
                <a:latin typeface="Arial MT"/>
                <a:cs typeface="Arial MT"/>
              </a:rPr>
              <a:t>vRealize </a:t>
            </a:r>
            <a:r>
              <a:rPr sz="6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600" dirty="0">
                <a:solidFill>
                  <a:srgbClr val="FFFFFF"/>
                </a:solidFill>
                <a:latin typeface="Arial MT"/>
                <a:cs typeface="Arial MT"/>
              </a:rPr>
              <a:t>Op</a:t>
            </a:r>
            <a:r>
              <a:rPr sz="600" spc="-5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600" dirty="0">
                <a:solidFill>
                  <a:srgbClr val="FFFFFF"/>
                </a:solidFill>
                <a:latin typeface="Arial MT"/>
                <a:cs typeface="Arial MT"/>
              </a:rPr>
              <a:t>r</a:t>
            </a:r>
            <a:r>
              <a:rPr sz="600" spc="-5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600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600" spc="10" dirty="0">
                <a:solidFill>
                  <a:srgbClr val="FFFFFF"/>
                </a:solidFill>
                <a:latin typeface="Arial MT"/>
                <a:cs typeface="Arial MT"/>
              </a:rPr>
              <a:t>i</a:t>
            </a:r>
            <a:r>
              <a:rPr sz="600" spc="-5" dirty="0">
                <a:solidFill>
                  <a:srgbClr val="FFFFFF"/>
                </a:solidFill>
                <a:latin typeface="Arial MT"/>
                <a:cs typeface="Arial MT"/>
              </a:rPr>
              <a:t>on</a:t>
            </a:r>
            <a:r>
              <a:rPr sz="600" dirty="0">
                <a:solidFill>
                  <a:srgbClr val="FFFFFF"/>
                </a:solidFill>
                <a:latin typeface="Arial MT"/>
                <a:cs typeface="Arial MT"/>
              </a:rPr>
              <a:t>s</a:t>
            </a:r>
            <a:endParaRPr sz="600">
              <a:latin typeface="Arial MT"/>
              <a:cs typeface="Arial MT"/>
            </a:endParaRPr>
          </a:p>
        </p:txBody>
      </p:sp>
      <p:grpSp>
        <p:nvGrpSpPr>
          <p:cNvPr id="261" name="object 261"/>
          <p:cNvGrpSpPr/>
          <p:nvPr/>
        </p:nvGrpSpPr>
        <p:grpSpPr>
          <a:xfrm>
            <a:off x="3748976" y="4183316"/>
            <a:ext cx="620395" cy="200025"/>
            <a:chOff x="3748976" y="4183316"/>
            <a:chExt cx="620395" cy="200025"/>
          </a:xfrm>
        </p:grpSpPr>
        <p:sp>
          <p:nvSpPr>
            <p:cNvPr id="262" name="object 262"/>
            <p:cNvSpPr/>
            <p:nvPr/>
          </p:nvSpPr>
          <p:spPr>
            <a:xfrm>
              <a:off x="3750564" y="4184903"/>
              <a:ext cx="617220" cy="196850"/>
            </a:xfrm>
            <a:custGeom>
              <a:avLst/>
              <a:gdLst/>
              <a:ahLst/>
              <a:cxnLst/>
              <a:rect l="l" t="t" r="r" b="b"/>
              <a:pathLst>
                <a:path w="617220" h="196850">
                  <a:moveTo>
                    <a:pt x="617220" y="0"/>
                  </a:moveTo>
                  <a:lnTo>
                    <a:pt x="0" y="0"/>
                  </a:lnTo>
                  <a:lnTo>
                    <a:pt x="0" y="196595"/>
                  </a:lnTo>
                  <a:lnTo>
                    <a:pt x="617220" y="196595"/>
                  </a:lnTo>
                  <a:lnTo>
                    <a:pt x="617220" y="0"/>
                  </a:lnTo>
                  <a:close/>
                </a:path>
              </a:pathLst>
            </a:custGeom>
            <a:solidFill>
              <a:srgbClr val="22C4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3" name="object 263"/>
            <p:cNvSpPr/>
            <p:nvPr/>
          </p:nvSpPr>
          <p:spPr>
            <a:xfrm>
              <a:off x="3750564" y="4184903"/>
              <a:ext cx="617220" cy="196850"/>
            </a:xfrm>
            <a:custGeom>
              <a:avLst/>
              <a:gdLst/>
              <a:ahLst/>
              <a:cxnLst/>
              <a:rect l="l" t="t" r="r" b="b"/>
              <a:pathLst>
                <a:path w="617220" h="196850">
                  <a:moveTo>
                    <a:pt x="0" y="196595"/>
                  </a:moveTo>
                  <a:lnTo>
                    <a:pt x="617220" y="196595"/>
                  </a:lnTo>
                  <a:lnTo>
                    <a:pt x="617220" y="0"/>
                  </a:lnTo>
                  <a:lnTo>
                    <a:pt x="0" y="0"/>
                  </a:lnTo>
                  <a:lnTo>
                    <a:pt x="0" y="196595"/>
                  </a:lnTo>
                  <a:close/>
                </a:path>
              </a:pathLst>
            </a:custGeom>
            <a:ln w="3175">
              <a:solidFill>
                <a:srgbClr val="387B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4" name="object 264"/>
          <p:cNvSpPr txBox="1"/>
          <p:nvPr/>
        </p:nvSpPr>
        <p:spPr>
          <a:xfrm>
            <a:off x="3909314" y="4243938"/>
            <a:ext cx="297180" cy="857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665"/>
              </a:lnSpc>
            </a:pPr>
            <a:r>
              <a:rPr sz="600" spc="-5" dirty="0">
                <a:solidFill>
                  <a:srgbClr val="FFFFFF"/>
                </a:solidFill>
                <a:latin typeface="Arial MT"/>
                <a:cs typeface="Arial MT"/>
              </a:rPr>
              <a:t>N</a:t>
            </a:r>
            <a:r>
              <a:rPr sz="600" spc="-10" dirty="0">
                <a:solidFill>
                  <a:srgbClr val="FFFFFF"/>
                </a:solidFill>
                <a:latin typeface="Arial MT"/>
                <a:cs typeface="Arial MT"/>
              </a:rPr>
              <a:t>S</a:t>
            </a:r>
            <a:r>
              <a:rPr sz="600" dirty="0">
                <a:solidFill>
                  <a:srgbClr val="FFFFFF"/>
                </a:solidFill>
                <a:latin typeface="Arial MT"/>
                <a:cs typeface="Arial MT"/>
              </a:rPr>
              <a:t>X</a:t>
            </a:r>
            <a:r>
              <a:rPr sz="6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600" dirty="0">
                <a:solidFill>
                  <a:srgbClr val="FFFFFF"/>
                </a:solidFill>
                <a:latin typeface="Arial MT"/>
                <a:cs typeface="Arial MT"/>
              </a:rPr>
              <a:t>Ctr</a:t>
            </a:r>
            <a:r>
              <a:rPr sz="600" spc="-5" dirty="0">
                <a:solidFill>
                  <a:srgbClr val="FFFFFF"/>
                </a:solidFill>
                <a:latin typeface="Arial MT"/>
                <a:cs typeface="Arial MT"/>
              </a:rPr>
              <a:t>l</a:t>
            </a:r>
            <a:endParaRPr sz="600">
              <a:latin typeface="Arial MT"/>
              <a:cs typeface="Arial MT"/>
            </a:endParaRPr>
          </a:p>
        </p:txBody>
      </p:sp>
      <p:grpSp>
        <p:nvGrpSpPr>
          <p:cNvPr id="265" name="object 265"/>
          <p:cNvGrpSpPr/>
          <p:nvPr/>
        </p:nvGrpSpPr>
        <p:grpSpPr>
          <a:xfrm>
            <a:off x="3709352" y="4151312"/>
            <a:ext cx="620395" cy="200025"/>
            <a:chOff x="3709352" y="4151312"/>
            <a:chExt cx="620395" cy="200025"/>
          </a:xfrm>
        </p:grpSpPr>
        <p:sp>
          <p:nvSpPr>
            <p:cNvPr id="266" name="object 266"/>
            <p:cNvSpPr/>
            <p:nvPr/>
          </p:nvSpPr>
          <p:spPr>
            <a:xfrm>
              <a:off x="3710940" y="4152900"/>
              <a:ext cx="617220" cy="196850"/>
            </a:xfrm>
            <a:custGeom>
              <a:avLst/>
              <a:gdLst/>
              <a:ahLst/>
              <a:cxnLst/>
              <a:rect l="l" t="t" r="r" b="b"/>
              <a:pathLst>
                <a:path w="617220" h="196850">
                  <a:moveTo>
                    <a:pt x="617220" y="0"/>
                  </a:moveTo>
                  <a:lnTo>
                    <a:pt x="0" y="0"/>
                  </a:lnTo>
                  <a:lnTo>
                    <a:pt x="0" y="196595"/>
                  </a:lnTo>
                  <a:lnTo>
                    <a:pt x="617220" y="196595"/>
                  </a:lnTo>
                  <a:lnTo>
                    <a:pt x="617220" y="0"/>
                  </a:lnTo>
                  <a:close/>
                </a:path>
              </a:pathLst>
            </a:custGeom>
            <a:solidFill>
              <a:srgbClr val="22C4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7" name="object 267"/>
            <p:cNvSpPr/>
            <p:nvPr/>
          </p:nvSpPr>
          <p:spPr>
            <a:xfrm>
              <a:off x="3710940" y="4152900"/>
              <a:ext cx="617220" cy="196850"/>
            </a:xfrm>
            <a:custGeom>
              <a:avLst/>
              <a:gdLst/>
              <a:ahLst/>
              <a:cxnLst/>
              <a:rect l="l" t="t" r="r" b="b"/>
              <a:pathLst>
                <a:path w="617220" h="196850">
                  <a:moveTo>
                    <a:pt x="0" y="196595"/>
                  </a:moveTo>
                  <a:lnTo>
                    <a:pt x="617220" y="196595"/>
                  </a:lnTo>
                  <a:lnTo>
                    <a:pt x="617220" y="0"/>
                  </a:lnTo>
                  <a:lnTo>
                    <a:pt x="0" y="0"/>
                  </a:lnTo>
                  <a:lnTo>
                    <a:pt x="0" y="196595"/>
                  </a:lnTo>
                  <a:close/>
                </a:path>
              </a:pathLst>
            </a:custGeom>
            <a:ln w="3175">
              <a:solidFill>
                <a:srgbClr val="387B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8" name="object 268"/>
          <p:cNvSpPr txBox="1"/>
          <p:nvPr/>
        </p:nvSpPr>
        <p:spPr>
          <a:xfrm>
            <a:off x="3870325" y="4211933"/>
            <a:ext cx="297180" cy="857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665"/>
              </a:lnSpc>
            </a:pPr>
            <a:r>
              <a:rPr sz="600" spc="-5" dirty="0">
                <a:solidFill>
                  <a:srgbClr val="FFFFFF"/>
                </a:solidFill>
                <a:latin typeface="Arial MT"/>
                <a:cs typeface="Arial MT"/>
              </a:rPr>
              <a:t>N</a:t>
            </a:r>
            <a:r>
              <a:rPr sz="600" spc="-10" dirty="0">
                <a:solidFill>
                  <a:srgbClr val="FFFFFF"/>
                </a:solidFill>
                <a:latin typeface="Arial MT"/>
                <a:cs typeface="Arial MT"/>
              </a:rPr>
              <a:t>S</a:t>
            </a:r>
            <a:r>
              <a:rPr sz="600" dirty="0">
                <a:solidFill>
                  <a:srgbClr val="FFFFFF"/>
                </a:solidFill>
                <a:latin typeface="Arial MT"/>
                <a:cs typeface="Arial MT"/>
              </a:rPr>
              <a:t>X</a:t>
            </a:r>
            <a:r>
              <a:rPr sz="6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600" dirty="0">
                <a:solidFill>
                  <a:srgbClr val="FFFFFF"/>
                </a:solidFill>
                <a:latin typeface="Arial MT"/>
                <a:cs typeface="Arial MT"/>
              </a:rPr>
              <a:t>Ctr</a:t>
            </a:r>
            <a:r>
              <a:rPr sz="600" spc="-5" dirty="0">
                <a:solidFill>
                  <a:srgbClr val="FFFFFF"/>
                </a:solidFill>
                <a:latin typeface="Arial MT"/>
                <a:cs typeface="Arial MT"/>
              </a:rPr>
              <a:t>l</a:t>
            </a:r>
            <a:endParaRPr sz="600">
              <a:latin typeface="Arial MT"/>
              <a:cs typeface="Arial MT"/>
            </a:endParaRPr>
          </a:p>
        </p:txBody>
      </p:sp>
      <p:grpSp>
        <p:nvGrpSpPr>
          <p:cNvPr id="269" name="object 269"/>
          <p:cNvGrpSpPr/>
          <p:nvPr/>
        </p:nvGrpSpPr>
        <p:grpSpPr>
          <a:xfrm>
            <a:off x="3669728" y="4117784"/>
            <a:ext cx="620395" cy="200025"/>
            <a:chOff x="3669728" y="4117784"/>
            <a:chExt cx="620395" cy="200025"/>
          </a:xfrm>
        </p:grpSpPr>
        <p:sp>
          <p:nvSpPr>
            <p:cNvPr id="270" name="object 270"/>
            <p:cNvSpPr/>
            <p:nvPr/>
          </p:nvSpPr>
          <p:spPr>
            <a:xfrm>
              <a:off x="3671315" y="4119371"/>
              <a:ext cx="617220" cy="196850"/>
            </a:xfrm>
            <a:custGeom>
              <a:avLst/>
              <a:gdLst/>
              <a:ahLst/>
              <a:cxnLst/>
              <a:rect l="l" t="t" r="r" b="b"/>
              <a:pathLst>
                <a:path w="617220" h="196850">
                  <a:moveTo>
                    <a:pt x="617220" y="0"/>
                  </a:moveTo>
                  <a:lnTo>
                    <a:pt x="0" y="0"/>
                  </a:lnTo>
                  <a:lnTo>
                    <a:pt x="0" y="196595"/>
                  </a:lnTo>
                  <a:lnTo>
                    <a:pt x="617220" y="196595"/>
                  </a:lnTo>
                  <a:lnTo>
                    <a:pt x="617220" y="0"/>
                  </a:lnTo>
                  <a:close/>
                </a:path>
              </a:pathLst>
            </a:custGeom>
            <a:solidFill>
              <a:srgbClr val="22C4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1" name="object 271"/>
            <p:cNvSpPr/>
            <p:nvPr/>
          </p:nvSpPr>
          <p:spPr>
            <a:xfrm>
              <a:off x="3671315" y="4119371"/>
              <a:ext cx="617220" cy="196850"/>
            </a:xfrm>
            <a:custGeom>
              <a:avLst/>
              <a:gdLst/>
              <a:ahLst/>
              <a:cxnLst/>
              <a:rect l="l" t="t" r="r" b="b"/>
              <a:pathLst>
                <a:path w="617220" h="196850">
                  <a:moveTo>
                    <a:pt x="0" y="196595"/>
                  </a:moveTo>
                  <a:lnTo>
                    <a:pt x="617220" y="196595"/>
                  </a:lnTo>
                  <a:lnTo>
                    <a:pt x="617220" y="0"/>
                  </a:lnTo>
                  <a:lnTo>
                    <a:pt x="0" y="0"/>
                  </a:lnTo>
                  <a:lnTo>
                    <a:pt x="0" y="196595"/>
                  </a:lnTo>
                  <a:close/>
                </a:path>
              </a:pathLst>
            </a:custGeom>
            <a:ln w="3175">
              <a:solidFill>
                <a:srgbClr val="387B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2" name="object 272"/>
          <p:cNvSpPr txBox="1"/>
          <p:nvPr/>
        </p:nvSpPr>
        <p:spPr>
          <a:xfrm>
            <a:off x="3786885" y="4112767"/>
            <a:ext cx="39814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indent="45720">
              <a:lnSpc>
                <a:spcPct val="100000"/>
              </a:lnSpc>
              <a:spcBef>
                <a:spcPts val="100"/>
              </a:spcBef>
            </a:pPr>
            <a:r>
              <a:rPr sz="600" dirty="0">
                <a:solidFill>
                  <a:srgbClr val="FFFFFF"/>
                </a:solidFill>
                <a:latin typeface="Arial MT"/>
                <a:cs typeface="Arial MT"/>
              </a:rPr>
              <a:t>vRealize </a:t>
            </a:r>
            <a:r>
              <a:rPr sz="6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 MT"/>
                <a:cs typeface="Arial MT"/>
              </a:rPr>
              <a:t>Au</a:t>
            </a:r>
            <a:r>
              <a:rPr sz="600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600" spc="-20" dirty="0">
                <a:solidFill>
                  <a:srgbClr val="FFFFFF"/>
                </a:solidFill>
                <a:latin typeface="Arial MT"/>
                <a:cs typeface="Arial MT"/>
              </a:rPr>
              <a:t>m</a:t>
            </a:r>
            <a:r>
              <a:rPr sz="600" spc="-5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600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600" spc="10" dirty="0">
                <a:solidFill>
                  <a:srgbClr val="FFFFFF"/>
                </a:solidFill>
                <a:latin typeface="Arial MT"/>
                <a:cs typeface="Arial MT"/>
              </a:rPr>
              <a:t>i</a:t>
            </a:r>
            <a:r>
              <a:rPr sz="600" spc="-5" dirty="0">
                <a:solidFill>
                  <a:srgbClr val="FFFFFF"/>
                </a:solidFill>
                <a:latin typeface="Arial MT"/>
                <a:cs typeface="Arial MT"/>
              </a:rPr>
              <a:t>on</a:t>
            </a:r>
            <a:endParaRPr sz="600">
              <a:latin typeface="Arial MT"/>
              <a:cs typeface="Arial MT"/>
            </a:endParaRPr>
          </a:p>
        </p:txBody>
      </p:sp>
      <p:grpSp>
        <p:nvGrpSpPr>
          <p:cNvPr id="273" name="object 273"/>
          <p:cNvGrpSpPr/>
          <p:nvPr/>
        </p:nvGrpSpPr>
        <p:grpSpPr>
          <a:xfrm>
            <a:off x="2729483" y="4012704"/>
            <a:ext cx="1714500" cy="481965"/>
            <a:chOff x="2729483" y="4012704"/>
            <a:chExt cx="1714500" cy="481965"/>
          </a:xfrm>
        </p:grpSpPr>
        <p:pic>
          <p:nvPicPr>
            <p:cNvPr id="274" name="object 27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29483" y="4012704"/>
              <a:ext cx="1714499" cy="481571"/>
            </a:xfrm>
            <a:prstGeom prst="rect">
              <a:avLst/>
            </a:prstGeom>
          </p:spPr>
        </p:pic>
        <p:sp>
          <p:nvSpPr>
            <p:cNvPr id="275" name="object 275"/>
            <p:cNvSpPr/>
            <p:nvPr/>
          </p:nvSpPr>
          <p:spPr>
            <a:xfrm>
              <a:off x="2776727" y="4037075"/>
              <a:ext cx="1624965" cy="391795"/>
            </a:xfrm>
            <a:custGeom>
              <a:avLst/>
              <a:gdLst/>
              <a:ahLst/>
              <a:cxnLst/>
              <a:rect l="l" t="t" r="r" b="b"/>
              <a:pathLst>
                <a:path w="1624964" h="391795">
                  <a:moveTo>
                    <a:pt x="0" y="391667"/>
                  </a:moveTo>
                  <a:lnTo>
                    <a:pt x="1624584" y="391667"/>
                  </a:lnTo>
                  <a:lnTo>
                    <a:pt x="1624584" y="0"/>
                  </a:lnTo>
                  <a:lnTo>
                    <a:pt x="0" y="0"/>
                  </a:lnTo>
                  <a:lnTo>
                    <a:pt x="0" y="391667"/>
                  </a:lnTo>
                  <a:close/>
                </a:path>
              </a:pathLst>
            </a:custGeom>
            <a:ln w="9144">
              <a:solidFill>
                <a:srgbClr val="7E7E7E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6" name="object 276"/>
          <p:cNvSpPr txBox="1"/>
          <p:nvPr/>
        </p:nvSpPr>
        <p:spPr>
          <a:xfrm>
            <a:off x="1886711" y="3895344"/>
            <a:ext cx="2620010" cy="1239520"/>
          </a:xfrm>
          <a:prstGeom prst="rect">
            <a:avLst/>
          </a:prstGeom>
          <a:ln w="12192">
            <a:solidFill>
              <a:srgbClr val="2A5D20"/>
            </a:solidFill>
          </a:ln>
        </p:spPr>
        <p:txBody>
          <a:bodyPr vert="horz" wrap="square" lIns="0" tIns="52069" rIns="0" bIns="0" rtlCol="0">
            <a:spAutoFit/>
          </a:bodyPr>
          <a:lstStyle/>
          <a:p>
            <a:pPr marL="1517650">
              <a:lnSpc>
                <a:spcPct val="100000"/>
              </a:lnSpc>
              <a:spcBef>
                <a:spcPts val="409"/>
              </a:spcBef>
            </a:pPr>
            <a:r>
              <a:rPr sz="800" i="1" spc="-5" dirty="0">
                <a:solidFill>
                  <a:srgbClr val="706F74"/>
                </a:solidFill>
                <a:latin typeface="Arial"/>
                <a:cs typeface="Arial"/>
              </a:rPr>
              <a:t>Optional</a:t>
            </a:r>
            <a:endParaRPr sz="800">
              <a:latin typeface="Arial"/>
              <a:cs typeface="Arial"/>
            </a:endParaRPr>
          </a:p>
          <a:p>
            <a:pPr marL="230504" marR="2005330" indent="40640">
              <a:lnSpc>
                <a:spcPct val="100000"/>
              </a:lnSpc>
              <a:spcBef>
                <a:spcPts val="375"/>
              </a:spcBef>
            </a:pPr>
            <a:r>
              <a:rPr sz="600" dirty="0">
                <a:solidFill>
                  <a:srgbClr val="FFFFFF"/>
                </a:solidFill>
                <a:latin typeface="Arial MT"/>
                <a:cs typeface="Arial MT"/>
              </a:rPr>
              <a:t>vRealize </a:t>
            </a:r>
            <a:r>
              <a:rPr sz="6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 MT"/>
                <a:cs typeface="Arial MT"/>
              </a:rPr>
              <a:t>Log</a:t>
            </a:r>
            <a:r>
              <a:rPr sz="600" dirty="0">
                <a:solidFill>
                  <a:srgbClr val="FFFFFF"/>
                </a:solidFill>
                <a:latin typeface="Arial MT"/>
                <a:cs typeface="Arial MT"/>
              </a:rPr>
              <a:t> I</a:t>
            </a:r>
            <a:r>
              <a:rPr sz="600" spc="-5" dirty="0">
                <a:solidFill>
                  <a:srgbClr val="FFFFFF"/>
                </a:solidFill>
                <a:latin typeface="Arial MT"/>
                <a:cs typeface="Arial MT"/>
              </a:rPr>
              <a:t>ns</a:t>
            </a:r>
            <a:r>
              <a:rPr sz="600" spc="10" dirty="0">
                <a:solidFill>
                  <a:srgbClr val="FFFFFF"/>
                </a:solidFill>
                <a:latin typeface="Arial MT"/>
                <a:cs typeface="Arial MT"/>
              </a:rPr>
              <a:t>i</a:t>
            </a:r>
            <a:r>
              <a:rPr sz="600" spc="-5" dirty="0">
                <a:solidFill>
                  <a:srgbClr val="FFFFFF"/>
                </a:solidFill>
                <a:latin typeface="Arial MT"/>
                <a:cs typeface="Arial MT"/>
              </a:rPr>
              <a:t>gh</a:t>
            </a:r>
            <a:r>
              <a:rPr sz="600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endParaRPr sz="6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6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6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6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6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6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600">
              <a:latin typeface="Arial MT"/>
              <a:cs typeface="Arial MT"/>
            </a:endParaRPr>
          </a:p>
          <a:p>
            <a:pPr marR="336550" algn="r">
              <a:lnSpc>
                <a:spcPct val="100000"/>
              </a:lnSpc>
              <a:spcBef>
                <a:spcPts val="5"/>
              </a:spcBef>
            </a:pPr>
            <a:r>
              <a:rPr sz="600" spc="-5" dirty="0">
                <a:solidFill>
                  <a:srgbClr val="FFFFFF"/>
                </a:solidFill>
                <a:latin typeface="Arial MT"/>
                <a:cs typeface="Arial MT"/>
              </a:rPr>
              <a:t>N</a:t>
            </a:r>
            <a:r>
              <a:rPr sz="600" spc="-10" dirty="0">
                <a:solidFill>
                  <a:srgbClr val="FFFFFF"/>
                </a:solidFill>
                <a:latin typeface="Arial MT"/>
                <a:cs typeface="Arial MT"/>
              </a:rPr>
              <a:t>S</a:t>
            </a:r>
            <a:r>
              <a:rPr sz="600" dirty="0">
                <a:solidFill>
                  <a:srgbClr val="FFFFFF"/>
                </a:solidFill>
                <a:latin typeface="Arial MT"/>
                <a:cs typeface="Arial MT"/>
              </a:rPr>
              <a:t>X</a:t>
            </a:r>
            <a:r>
              <a:rPr sz="6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600" dirty="0">
                <a:solidFill>
                  <a:srgbClr val="FFFFFF"/>
                </a:solidFill>
                <a:latin typeface="Arial MT"/>
                <a:cs typeface="Arial MT"/>
              </a:rPr>
              <a:t>Ctr</a:t>
            </a:r>
            <a:r>
              <a:rPr sz="600" spc="-5" dirty="0">
                <a:solidFill>
                  <a:srgbClr val="FFFFFF"/>
                </a:solidFill>
                <a:latin typeface="Arial MT"/>
                <a:cs typeface="Arial MT"/>
              </a:rPr>
              <a:t>l</a:t>
            </a:r>
            <a:endParaRPr sz="600">
              <a:latin typeface="Arial MT"/>
              <a:cs typeface="Arial MT"/>
            </a:endParaRPr>
          </a:p>
        </p:txBody>
      </p:sp>
      <p:sp>
        <p:nvSpPr>
          <p:cNvPr id="277" name="object 277"/>
          <p:cNvSpPr txBox="1"/>
          <p:nvPr/>
        </p:nvSpPr>
        <p:spPr>
          <a:xfrm>
            <a:off x="4837303" y="4301490"/>
            <a:ext cx="627380" cy="257810"/>
          </a:xfrm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210820" marR="5080" indent="-198120">
              <a:lnSpc>
                <a:spcPts val="860"/>
              </a:lnSpc>
              <a:spcBef>
                <a:spcPts val="215"/>
              </a:spcBef>
            </a:pPr>
            <a:r>
              <a:rPr sz="800" i="1" dirty="0">
                <a:solidFill>
                  <a:srgbClr val="A6A6A6"/>
                </a:solidFill>
                <a:latin typeface="Arial"/>
                <a:cs typeface="Arial"/>
              </a:rPr>
              <a:t>I</a:t>
            </a:r>
            <a:r>
              <a:rPr sz="800" i="1" spc="-5" dirty="0">
                <a:solidFill>
                  <a:srgbClr val="A6A6A6"/>
                </a:solidFill>
                <a:latin typeface="Arial"/>
                <a:cs typeface="Arial"/>
              </a:rPr>
              <a:t>n</a:t>
            </a:r>
            <a:r>
              <a:rPr sz="800" i="1" dirty="0">
                <a:solidFill>
                  <a:srgbClr val="A6A6A6"/>
                </a:solidFill>
                <a:latin typeface="Arial"/>
                <a:cs typeface="Arial"/>
              </a:rPr>
              <a:t>f</a:t>
            </a:r>
            <a:r>
              <a:rPr sz="800" i="1" spc="-5" dirty="0">
                <a:solidFill>
                  <a:srgbClr val="A6A6A6"/>
                </a:solidFill>
                <a:latin typeface="Arial"/>
                <a:cs typeface="Arial"/>
              </a:rPr>
              <a:t>ra</a:t>
            </a:r>
            <a:r>
              <a:rPr sz="800" i="1" dirty="0">
                <a:solidFill>
                  <a:srgbClr val="A6A6A6"/>
                </a:solidFill>
                <a:latin typeface="Arial"/>
                <a:cs typeface="Arial"/>
              </a:rPr>
              <a:t>st</a:t>
            </a:r>
            <a:r>
              <a:rPr sz="800" i="1" spc="-5" dirty="0">
                <a:solidFill>
                  <a:srgbClr val="A6A6A6"/>
                </a:solidFill>
                <a:latin typeface="Arial"/>
                <a:cs typeface="Arial"/>
              </a:rPr>
              <a:t>ru</a:t>
            </a:r>
            <a:r>
              <a:rPr sz="800" i="1" dirty="0">
                <a:solidFill>
                  <a:srgbClr val="A6A6A6"/>
                </a:solidFill>
                <a:latin typeface="Arial"/>
                <a:cs typeface="Arial"/>
              </a:rPr>
              <a:t>ct</a:t>
            </a:r>
            <a:r>
              <a:rPr sz="800" i="1" spc="-5" dirty="0">
                <a:solidFill>
                  <a:srgbClr val="A6A6A6"/>
                </a:solidFill>
                <a:latin typeface="Arial"/>
                <a:cs typeface="Arial"/>
              </a:rPr>
              <a:t>ur</a:t>
            </a:r>
            <a:r>
              <a:rPr sz="800" i="1" dirty="0">
                <a:solidFill>
                  <a:srgbClr val="A6A6A6"/>
                </a:solidFill>
                <a:latin typeface="Arial"/>
                <a:cs typeface="Arial"/>
              </a:rPr>
              <a:t>e  VMs</a:t>
            </a:r>
            <a:endParaRPr sz="800">
              <a:latin typeface="Arial"/>
              <a:cs typeface="Arial"/>
            </a:endParaRPr>
          </a:p>
        </p:txBody>
      </p:sp>
      <p:sp>
        <p:nvSpPr>
          <p:cNvPr id="278" name="object 278"/>
          <p:cNvSpPr/>
          <p:nvPr/>
        </p:nvSpPr>
        <p:spPr>
          <a:xfrm>
            <a:off x="4674108" y="3846576"/>
            <a:ext cx="108585" cy="1169035"/>
          </a:xfrm>
          <a:custGeom>
            <a:avLst/>
            <a:gdLst/>
            <a:ahLst/>
            <a:cxnLst/>
            <a:rect l="l" t="t" r="r" b="b"/>
            <a:pathLst>
              <a:path w="108585" h="1169035">
                <a:moveTo>
                  <a:pt x="0" y="1168908"/>
                </a:moveTo>
                <a:lnTo>
                  <a:pt x="42142" y="1168195"/>
                </a:lnTo>
                <a:lnTo>
                  <a:pt x="76533" y="1166256"/>
                </a:lnTo>
                <a:lnTo>
                  <a:pt x="99708" y="1163389"/>
                </a:lnTo>
                <a:lnTo>
                  <a:pt x="108204" y="1159891"/>
                </a:lnTo>
                <a:lnTo>
                  <a:pt x="108204" y="9016"/>
                </a:lnTo>
                <a:lnTo>
                  <a:pt x="99708" y="5518"/>
                </a:lnTo>
                <a:lnTo>
                  <a:pt x="76533" y="2651"/>
                </a:lnTo>
                <a:lnTo>
                  <a:pt x="42142" y="712"/>
                </a:lnTo>
                <a:lnTo>
                  <a:pt x="0" y="0"/>
                </a:lnTo>
              </a:path>
            </a:pathLst>
          </a:custGeom>
          <a:ln w="9144">
            <a:solidFill>
              <a:srgbClr val="7E7E7E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9" name="object 279"/>
          <p:cNvSpPr/>
          <p:nvPr/>
        </p:nvSpPr>
        <p:spPr>
          <a:xfrm>
            <a:off x="4677155" y="5202935"/>
            <a:ext cx="104139" cy="620395"/>
          </a:xfrm>
          <a:custGeom>
            <a:avLst/>
            <a:gdLst/>
            <a:ahLst/>
            <a:cxnLst/>
            <a:rect l="l" t="t" r="r" b="b"/>
            <a:pathLst>
              <a:path w="104139" h="620395">
                <a:moveTo>
                  <a:pt x="0" y="620268"/>
                </a:moveTo>
                <a:lnTo>
                  <a:pt x="40356" y="619597"/>
                </a:lnTo>
                <a:lnTo>
                  <a:pt x="73294" y="617759"/>
                </a:lnTo>
                <a:lnTo>
                  <a:pt x="95494" y="615017"/>
                </a:lnTo>
                <a:lnTo>
                  <a:pt x="103632" y="611632"/>
                </a:lnTo>
                <a:lnTo>
                  <a:pt x="103632" y="8636"/>
                </a:lnTo>
                <a:lnTo>
                  <a:pt x="95494" y="5250"/>
                </a:lnTo>
                <a:lnTo>
                  <a:pt x="73294" y="2508"/>
                </a:lnTo>
                <a:lnTo>
                  <a:pt x="40356" y="670"/>
                </a:lnTo>
                <a:lnTo>
                  <a:pt x="0" y="0"/>
                </a:lnTo>
              </a:path>
            </a:pathLst>
          </a:custGeom>
          <a:ln w="9144">
            <a:solidFill>
              <a:srgbClr val="7E7E7E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0" name="object 280"/>
          <p:cNvSpPr txBox="1"/>
          <p:nvPr/>
        </p:nvSpPr>
        <p:spPr>
          <a:xfrm>
            <a:off x="4858639" y="5280405"/>
            <a:ext cx="435609" cy="367665"/>
          </a:xfrm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12700" marR="5080" algn="ctr">
              <a:lnSpc>
                <a:spcPts val="860"/>
              </a:lnSpc>
              <a:spcBef>
                <a:spcPts val="215"/>
              </a:spcBef>
            </a:pPr>
            <a:r>
              <a:rPr sz="800" i="1" spc="-5" dirty="0">
                <a:solidFill>
                  <a:srgbClr val="A6A6A6"/>
                </a:solidFill>
                <a:latin typeface="Arial"/>
                <a:cs typeface="Arial"/>
              </a:rPr>
              <a:t>vSphere </a:t>
            </a:r>
            <a:r>
              <a:rPr sz="800" i="1" spc="-210" dirty="0">
                <a:solidFill>
                  <a:srgbClr val="A6A6A6"/>
                </a:solidFill>
                <a:latin typeface="Arial"/>
                <a:cs typeface="Arial"/>
              </a:rPr>
              <a:t> </a:t>
            </a:r>
            <a:r>
              <a:rPr sz="800" i="1" spc="-5" dirty="0">
                <a:solidFill>
                  <a:srgbClr val="A6A6A6"/>
                </a:solidFill>
                <a:latin typeface="Arial"/>
                <a:cs typeface="Arial"/>
              </a:rPr>
              <a:t>C</a:t>
            </a:r>
            <a:r>
              <a:rPr sz="800" i="1" dirty="0">
                <a:solidFill>
                  <a:srgbClr val="A6A6A6"/>
                </a:solidFill>
                <a:latin typeface="Arial"/>
                <a:cs typeface="Arial"/>
              </a:rPr>
              <a:t>lust</a:t>
            </a:r>
            <a:r>
              <a:rPr sz="800" i="1" spc="-5" dirty="0">
                <a:solidFill>
                  <a:srgbClr val="A6A6A6"/>
                </a:solidFill>
                <a:latin typeface="Arial"/>
                <a:cs typeface="Arial"/>
              </a:rPr>
              <a:t>e</a:t>
            </a:r>
            <a:r>
              <a:rPr sz="800" i="1" dirty="0">
                <a:solidFill>
                  <a:srgbClr val="A6A6A6"/>
                </a:solidFill>
                <a:latin typeface="Arial"/>
                <a:cs typeface="Arial"/>
              </a:rPr>
              <a:t>r</a:t>
            </a:r>
            <a:r>
              <a:rPr sz="800" i="1" spc="-10" dirty="0">
                <a:solidFill>
                  <a:srgbClr val="A6A6A6"/>
                </a:solidFill>
                <a:latin typeface="Arial"/>
                <a:cs typeface="Arial"/>
              </a:rPr>
              <a:t> </a:t>
            </a:r>
            <a:r>
              <a:rPr sz="800" i="1" dirty="0">
                <a:solidFill>
                  <a:srgbClr val="A6A6A6"/>
                </a:solidFill>
                <a:latin typeface="Arial"/>
                <a:cs typeface="Arial"/>
              </a:rPr>
              <a:t>+  vSAN</a:t>
            </a:r>
            <a:endParaRPr sz="800">
              <a:latin typeface="Arial"/>
              <a:cs typeface="Arial"/>
            </a:endParaRPr>
          </a:p>
        </p:txBody>
      </p:sp>
      <p:graphicFrame>
        <p:nvGraphicFramePr>
          <p:cNvPr id="281" name="object 281"/>
          <p:cNvGraphicFramePr>
            <a:graphicFrameLocks noGrp="1"/>
          </p:cNvGraphicFramePr>
          <p:nvPr/>
        </p:nvGraphicFramePr>
        <p:xfrm>
          <a:off x="2202180" y="5198364"/>
          <a:ext cx="2015489" cy="3644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829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32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19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911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72974">
                <a:tc gridSpan="4"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80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NSX</a:t>
                      </a:r>
                      <a:r>
                        <a:rPr sz="800" spc="-4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800" spc="-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vSwitch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T="17145" marB="0">
                    <a:lnL w="6350">
                      <a:solidFill>
                        <a:srgbClr val="B8DFEB"/>
                      </a:solidFill>
                      <a:prstDash val="solid"/>
                    </a:lnL>
                    <a:lnR w="6350">
                      <a:solidFill>
                        <a:srgbClr val="B8DFEB"/>
                      </a:solidFill>
                      <a:prstDash val="solid"/>
                    </a:lnR>
                    <a:lnT w="6350">
                      <a:solidFill>
                        <a:srgbClr val="B8DFEB"/>
                      </a:solidFill>
                      <a:prstDash val="solid"/>
                    </a:lnT>
                    <a:solidFill>
                      <a:srgbClr val="25768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5165">
                <a:tc>
                  <a:txBody>
                    <a:bodyPr/>
                    <a:lstStyle/>
                    <a:p>
                      <a:pPr marL="106680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800" spc="-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ESXi01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T="36830" marB="0">
                    <a:lnL w="6350">
                      <a:solidFill>
                        <a:srgbClr val="B8DFEB"/>
                      </a:solidFill>
                      <a:prstDash val="solid"/>
                    </a:lnL>
                    <a:lnR w="6350">
                      <a:solidFill>
                        <a:srgbClr val="B8DFEB"/>
                      </a:solidFill>
                      <a:prstDash val="solid"/>
                    </a:lnR>
                    <a:lnB w="6350">
                      <a:solidFill>
                        <a:srgbClr val="B8DFEB"/>
                      </a:solidFill>
                      <a:prstDash val="solid"/>
                    </a:lnB>
                    <a:solidFill>
                      <a:srgbClr val="25768E"/>
                    </a:solidFill>
                  </a:tcPr>
                </a:tc>
                <a:tc>
                  <a:txBody>
                    <a:bodyPr/>
                    <a:lstStyle/>
                    <a:p>
                      <a:pPr marL="128270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800" spc="-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ESXi02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T="36830" marB="0">
                    <a:lnL w="6350">
                      <a:solidFill>
                        <a:srgbClr val="B8DFEB"/>
                      </a:solidFill>
                      <a:prstDash val="solid"/>
                    </a:lnL>
                    <a:lnR w="6350">
                      <a:solidFill>
                        <a:srgbClr val="B8DFEB"/>
                      </a:solidFill>
                      <a:prstDash val="solid"/>
                    </a:lnR>
                    <a:lnT w="6350">
                      <a:solidFill>
                        <a:srgbClr val="B8DFEB"/>
                      </a:solidFill>
                      <a:prstDash val="solid"/>
                    </a:lnT>
                    <a:lnB w="6350">
                      <a:solidFill>
                        <a:srgbClr val="B8DFEB"/>
                      </a:solidFill>
                      <a:prstDash val="solid"/>
                    </a:lnB>
                    <a:solidFill>
                      <a:srgbClr val="25768E"/>
                    </a:solidFill>
                  </a:tcPr>
                </a:tc>
                <a:tc>
                  <a:txBody>
                    <a:bodyPr/>
                    <a:lstStyle/>
                    <a:p>
                      <a:pPr marL="37465">
                        <a:lnSpc>
                          <a:spcPts val="1330"/>
                        </a:lnSpc>
                      </a:pPr>
                      <a:r>
                        <a:rPr sz="1800" dirty="0">
                          <a:solidFill>
                            <a:srgbClr val="706F74"/>
                          </a:solidFill>
                          <a:latin typeface="Arial MT"/>
                          <a:cs typeface="Arial MT"/>
                        </a:rPr>
                        <a:t>…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0" marB="0">
                    <a:lnL w="6350">
                      <a:solidFill>
                        <a:srgbClr val="B8DFEB"/>
                      </a:solidFill>
                      <a:prstDash val="solid"/>
                    </a:lnL>
                    <a:lnR w="6350">
                      <a:solidFill>
                        <a:srgbClr val="B8DFEB"/>
                      </a:solidFill>
                      <a:prstDash val="solid"/>
                    </a:lnR>
                    <a:lnT w="6350">
                      <a:solidFill>
                        <a:srgbClr val="B8DFEB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9906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800" spc="-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ESXi32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T="31115" marB="0">
                    <a:lnL w="6350">
                      <a:solidFill>
                        <a:srgbClr val="B8DFEB"/>
                      </a:solidFill>
                      <a:prstDash val="solid"/>
                    </a:lnL>
                    <a:lnR w="6350">
                      <a:solidFill>
                        <a:srgbClr val="B8DFEB"/>
                      </a:solidFill>
                      <a:prstDash val="solid"/>
                    </a:lnR>
                    <a:lnT w="6350">
                      <a:solidFill>
                        <a:srgbClr val="B8DFEB"/>
                      </a:solidFill>
                      <a:prstDash val="solid"/>
                    </a:lnT>
                    <a:lnB w="6350">
                      <a:solidFill>
                        <a:srgbClr val="B8DFEB"/>
                      </a:solidFill>
                      <a:prstDash val="solid"/>
                    </a:lnB>
                    <a:solidFill>
                      <a:srgbClr val="2576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282" name="object 282"/>
          <p:cNvGrpSpPr/>
          <p:nvPr/>
        </p:nvGrpSpPr>
        <p:grpSpPr>
          <a:xfrm>
            <a:off x="2819273" y="5600572"/>
            <a:ext cx="747395" cy="262890"/>
            <a:chOff x="2819273" y="5600572"/>
            <a:chExt cx="747395" cy="262890"/>
          </a:xfrm>
        </p:grpSpPr>
        <p:sp>
          <p:nvSpPr>
            <p:cNvPr id="283" name="object 283"/>
            <p:cNvSpPr/>
            <p:nvPr/>
          </p:nvSpPr>
          <p:spPr>
            <a:xfrm>
              <a:off x="2823972" y="5644895"/>
              <a:ext cx="739140" cy="215265"/>
            </a:xfrm>
            <a:custGeom>
              <a:avLst/>
              <a:gdLst/>
              <a:ahLst/>
              <a:cxnLst/>
              <a:rect l="l" t="t" r="r" b="b"/>
              <a:pathLst>
                <a:path w="739139" h="215264">
                  <a:moveTo>
                    <a:pt x="739139" y="0"/>
                  </a:moveTo>
                  <a:lnTo>
                    <a:pt x="0" y="0"/>
                  </a:lnTo>
                  <a:lnTo>
                    <a:pt x="0" y="214883"/>
                  </a:lnTo>
                  <a:lnTo>
                    <a:pt x="739139" y="214883"/>
                  </a:lnTo>
                  <a:lnTo>
                    <a:pt x="739139" y="0"/>
                  </a:lnTo>
                  <a:close/>
                </a:path>
              </a:pathLst>
            </a:custGeom>
            <a:solidFill>
              <a:srgbClr val="25768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4" name="object 284"/>
            <p:cNvSpPr/>
            <p:nvPr/>
          </p:nvSpPr>
          <p:spPr>
            <a:xfrm>
              <a:off x="2823972" y="5644895"/>
              <a:ext cx="739140" cy="215265"/>
            </a:xfrm>
            <a:custGeom>
              <a:avLst/>
              <a:gdLst/>
              <a:ahLst/>
              <a:cxnLst/>
              <a:rect l="l" t="t" r="r" b="b"/>
              <a:pathLst>
                <a:path w="739139" h="215264">
                  <a:moveTo>
                    <a:pt x="0" y="214883"/>
                  </a:moveTo>
                  <a:lnTo>
                    <a:pt x="739139" y="214883"/>
                  </a:lnTo>
                  <a:lnTo>
                    <a:pt x="739139" y="0"/>
                  </a:lnTo>
                  <a:lnTo>
                    <a:pt x="0" y="0"/>
                  </a:lnTo>
                  <a:lnTo>
                    <a:pt x="0" y="214883"/>
                  </a:lnTo>
                  <a:close/>
                </a:path>
              </a:pathLst>
            </a:custGeom>
            <a:ln w="6095">
              <a:solidFill>
                <a:srgbClr val="B8DF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5" name="object 285"/>
            <p:cNvSpPr/>
            <p:nvPr/>
          </p:nvSpPr>
          <p:spPr>
            <a:xfrm>
              <a:off x="2822448" y="5603747"/>
              <a:ext cx="730250" cy="106680"/>
            </a:xfrm>
            <a:custGeom>
              <a:avLst/>
              <a:gdLst/>
              <a:ahLst/>
              <a:cxnLst/>
              <a:rect l="l" t="t" r="r" b="b"/>
              <a:pathLst>
                <a:path w="730250" h="106679">
                  <a:moveTo>
                    <a:pt x="364998" y="0"/>
                  </a:moveTo>
                  <a:lnTo>
                    <a:pt x="291447" y="1083"/>
                  </a:lnTo>
                  <a:lnTo>
                    <a:pt x="222938" y="4191"/>
                  </a:lnTo>
                  <a:lnTo>
                    <a:pt x="160939" y="9108"/>
                  </a:lnTo>
                  <a:lnTo>
                    <a:pt x="106918" y="15621"/>
                  </a:lnTo>
                  <a:lnTo>
                    <a:pt x="62344" y="23514"/>
                  </a:lnTo>
                  <a:lnTo>
                    <a:pt x="7416" y="42588"/>
                  </a:lnTo>
                  <a:lnTo>
                    <a:pt x="0" y="53340"/>
                  </a:lnTo>
                  <a:lnTo>
                    <a:pt x="7416" y="64091"/>
                  </a:lnTo>
                  <a:lnTo>
                    <a:pt x="62344" y="83165"/>
                  </a:lnTo>
                  <a:lnTo>
                    <a:pt x="106918" y="91059"/>
                  </a:lnTo>
                  <a:lnTo>
                    <a:pt x="160939" y="97571"/>
                  </a:lnTo>
                  <a:lnTo>
                    <a:pt x="222938" y="102489"/>
                  </a:lnTo>
                  <a:lnTo>
                    <a:pt x="291447" y="105596"/>
                  </a:lnTo>
                  <a:lnTo>
                    <a:pt x="364998" y="106680"/>
                  </a:lnTo>
                  <a:lnTo>
                    <a:pt x="438548" y="105596"/>
                  </a:lnTo>
                  <a:lnTo>
                    <a:pt x="507057" y="102489"/>
                  </a:lnTo>
                  <a:lnTo>
                    <a:pt x="569056" y="97571"/>
                  </a:lnTo>
                  <a:lnTo>
                    <a:pt x="623077" y="91059"/>
                  </a:lnTo>
                  <a:lnTo>
                    <a:pt x="667651" y="83165"/>
                  </a:lnTo>
                  <a:lnTo>
                    <a:pt x="722579" y="64091"/>
                  </a:lnTo>
                  <a:lnTo>
                    <a:pt x="729996" y="53340"/>
                  </a:lnTo>
                  <a:lnTo>
                    <a:pt x="722579" y="42588"/>
                  </a:lnTo>
                  <a:lnTo>
                    <a:pt x="667651" y="23514"/>
                  </a:lnTo>
                  <a:lnTo>
                    <a:pt x="623077" y="15621"/>
                  </a:lnTo>
                  <a:lnTo>
                    <a:pt x="569056" y="9108"/>
                  </a:lnTo>
                  <a:lnTo>
                    <a:pt x="507057" y="4191"/>
                  </a:lnTo>
                  <a:lnTo>
                    <a:pt x="438548" y="1083"/>
                  </a:lnTo>
                  <a:lnTo>
                    <a:pt x="364998" y="0"/>
                  </a:lnTo>
                  <a:close/>
                </a:path>
              </a:pathLst>
            </a:custGeom>
            <a:solidFill>
              <a:srgbClr val="25768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6" name="object 286"/>
            <p:cNvSpPr/>
            <p:nvPr/>
          </p:nvSpPr>
          <p:spPr>
            <a:xfrm>
              <a:off x="2822448" y="5603747"/>
              <a:ext cx="730250" cy="106680"/>
            </a:xfrm>
            <a:custGeom>
              <a:avLst/>
              <a:gdLst/>
              <a:ahLst/>
              <a:cxnLst/>
              <a:rect l="l" t="t" r="r" b="b"/>
              <a:pathLst>
                <a:path w="730250" h="106679">
                  <a:moveTo>
                    <a:pt x="0" y="53340"/>
                  </a:moveTo>
                  <a:lnTo>
                    <a:pt x="62344" y="23514"/>
                  </a:lnTo>
                  <a:lnTo>
                    <a:pt x="106918" y="15621"/>
                  </a:lnTo>
                  <a:lnTo>
                    <a:pt x="160939" y="9108"/>
                  </a:lnTo>
                  <a:lnTo>
                    <a:pt x="222938" y="4191"/>
                  </a:lnTo>
                  <a:lnTo>
                    <a:pt x="291447" y="1083"/>
                  </a:lnTo>
                  <a:lnTo>
                    <a:pt x="364998" y="0"/>
                  </a:lnTo>
                  <a:lnTo>
                    <a:pt x="438548" y="1083"/>
                  </a:lnTo>
                  <a:lnTo>
                    <a:pt x="507057" y="4191"/>
                  </a:lnTo>
                  <a:lnTo>
                    <a:pt x="569056" y="9108"/>
                  </a:lnTo>
                  <a:lnTo>
                    <a:pt x="623077" y="15621"/>
                  </a:lnTo>
                  <a:lnTo>
                    <a:pt x="667651" y="23514"/>
                  </a:lnTo>
                  <a:lnTo>
                    <a:pt x="722579" y="42588"/>
                  </a:lnTo>
                  <a:lnTo>
                    <a:pt x="729996" y="53340"/>
                  </a:lnTo>
                  <a:lnTo>
                    <a:pt x="722579" y="64091"/>
                  </a:lnTo>
                  <a:lnTo>
                    <a:pt x="667651" y="83165"/>
                  </a:lnTo>
                  <a:lnTo>
                    <a:pt x="623077" y="91059"/>
                  </a:lnTo>
                  <a:lnTo>
                    <a:pt x="569056" y="97571"/>
                  </a:lnTo>
                  <a:lnTo>
                    <a:pt x="507057" y="102489"/>
                  </a:lnTo>
                  <a:lnTo>
                    <a:pt x="438548" y="105596"/>
                  </a:lnTo>
                  <a:lnTo>
                    <a:pt x="364998" y="106680"/>
                  </a:lnTo>
                  <a:lnTo>
                    <a:pt x="291447" y="105596"/>
                  </a:lnTo>
                  <a:lnTo>
                    <a:pt x="222938" y="102489"/>
                  </a:lnTo>
                  <a:lnTo>
                    <a:pt x="160939" y="97571"/>
                  </a:lnTo>
                  <a:lnTo>
                    <a:pt x="106918" y="91059"/>
                  </a:lnTo>
                  <a:lnTo>
                    <a:pt x="62344" y="83165"/>
                  </a:lnTo>
                  <a:lnTo>
                    <a:pt x="7416" y="64091"/>
                  </a:lnTo>
                  <a:lnTo>
                    <a:pt x="0" y="53340"/>
                  </a:lnTo>
                  <a:close/>
                </a:path>
              </a:pathLst>
            </a:custGeom>
            <a:ln w="6095">
              <a:solidFill>
                <a:srgbClr val="B8DF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7" name="object 287"/>
          <p:cNvSpPr txBox="1"/>
          <p:nvPr/>
        </p:nvSpPr>
        <p:spPr>
          <a:xfrm>
            <a:off x="3026791" y="5686755"/>
            <a:ext cx="287020" cy="14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10" dirty="0">
                <a:solidFill>
                  <a:srgbClr val="FFFFFF"/>
                </a:solidFill>
                <a:latin typeface="Arial MT"/>
                <a:cs typeface="Arial MT"/>
              </a:rPr>
              <a:t>v</a:t>
            </a:r>
            <a:r>
              <a:rPr sz="800" dirty="0">
                <a:solidFill>
                  <a:srgbClr val="FFFFFF"/>
                </a:solidFill>
                <a:latin typeface="Arial MT"/>
                <a:cs typeface="Arial MT"/>
              </a:rPr>
              <a:t>SAN</a:t>
            </a:r>
            <a:endParaRPr sz="800">
              <a:latin typeface="Arial MT"/>
              <a:cs typeface="Arial MT"/>
            </a:endParaRPr>
          </a:p>
        </p:txBody>
      </p:sp>
      <p:grpSp>
        <p:nvGrpSpPr>
          <p:cNvPr id="288" name="object 288"/>
          <p:cNvGrpSpPr/>
          <p:nvPr/>
        </p:nvGrpSpPr>
        <p:grpSpPr>
          <a:xfrm>
            <a:off x="2827019" y="5801867"/>
            <a:ext cx="736600" cy="113030"/>
            <a:chOff x="2827019" y="5801867"/>
            <a:chExt cx="736600" cy="113030"/>
          </a:xfrm>
        </p:grpSpPr>
        <p:sp>
          <p:nvSpPr>
            <p:cNvPr id="289" name="object 289"/>
            <p:cNvSpPr/>
            <p:nvPr/>
          </p:nvSpPr>
          <p:spPr>
            <a:xfrm>
              <a:off x="2830067" y="5804915"/>
              <a:ext cx="730250" cy="106680"/>
            </a:xfrm>
            <a:custGeom>
              <a:avLst/>
              <a:gdLst/>
              <a:ahLst/>
              <a:cxnLst/>
              <a:rect l="l" t="t" r="r" b="b"/>
              <a:pathLst>
                <a:path w="730250" h="106679">
                  <a:moveTo>
                    <a:pt x="364998" y="0"/>
                  </a:moveTo>
                  <a:lnTo>
                    <a:pt x="291447" y="1083"/>
                  </a:lnTo>
                  <a:lnTo>
                    <a:pt x="222938" y="4191"/>
                  </a:lnTo>
                  <a:lnTo>
                    <a:pt x="160939" y="9108"/>
                  </a:lnTo>
                  <a:lnTo>
                    <a:pt x="106918" y="15621"/>
                  </a:lnTo>
                  <a:lnTo>
                    <a:pt x="62344" y="23514"/>
                  </a:lnTo>
                  <a:lnTo>
                    <a:pt x="7416" y="42588"/>
                  </a:lnTo>
                  <a:lnTo>
                    <a:pt x="0" y="53340"/>
                  </a:lnTo>
                  <a:lnTo>
                    <a:pt x="7416" y="64091"/>
                  </a:lnTo>
                  <a:lnTo>
                    <a:pt x="62344" y="83165"/>
                  </a:lnTo>
                  <a:lnTo>
                    <a:pt x="106918" y="91059"/>
                  </a:lnTo>
                  <a:lnTo>
                    <a:pt x="160939" y="97571"/>
                  </a:lnTo>
                  <a:lnTo>
                    <a:pt x="222938" y="102489"/>
                  </a:lnTo>
                  <a:lnTo>
                    <a:pt x="291447" y="105596"/>
                  </a:lnTo>
                  <a:lnTo>
                    <a:pt x="364998" y="106680"/>
                  </a:lnTo>
                  <a:lnTo>
                    <a:pt x="438548" y="105596"/>
                  </a:lnTo>
                  <a:lnTo>
                    <a:pt x="507057" y="102489"/>
                  </a:lnTo>
                  <a:lnTo>
                    <a:pt x="569056" y="97571"/>
                  </a:lnTo>
                  <a:lnTo>
                    <a:pt x="623077" y="91059"/>
                  </a:lnTo>
                  <a:lnTo>
                    <a:pt x="667651" y="83165"/>
                  </a:lnTo>
                  <a:lnTo>
                    <a:pt x="722579" y="64091"/>
                  </a:lnTo>
                  <a:lnTo>
                    <a:pt x="729996" y="53340"/>
                  </a:lnTo>
                  <a:lnTo>
                    <a:pt x="722579" y="42588"/>
                  </a:lnTo>
                  <a:lnTo>
                    <a:pt x="667651" y="23514"/>
                  </a:lnTo>
                  <a:lnTo>
                    <a:pt x="623077" y="15621"/>
                  </a:lnTo>
                  <a:lnTo>
                    <a:pt x="569056" y="9108"/>
                  </a:lnTo>
                  <a:lnTo>
                    <a:pt x="507057" y="4191"/>
                  </a:lnTo>
                  <a:lnTo>
                    <a:pt x="438548" y="1083"/>
                  </a:lnTo>
                  <a:lnTo>
                    <a:pt x="364998" y="0"/>
                  </a:lnTo>
                  <a:close/>
                </a:path>
              </a:pathLst>
            </a:custGeom>
            <a:solidFill>
              <a:srgbClr val="25768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0" name="object 290"/>
            <p:cNvSpPr/>
            <p:nvPr/>
          </p:nvSpPr>
          <p:spPr>
            <a:xfrm>
              <a:off x="2830067" y="5804915"/>
              <a:ext cx="730250" cy="106680"/>
            </a:xfrm>
            <a:custGeom>
              <a:avLst/>
              <a:gdLst/>
              <a:ahLst/>
              <a:cxnLst/>
              <a:rect l="l" t="t" r="r" b="b"/>
              <a:pathLst>
                <a:path w="730250" h="106679">
                  <a:moveTo>
                    <a:pt x="0" y="53340"/>
                  </a:moveTo>
                  <a:lnTo>
                    <a:pt x="62344" y="23514"/>
                  </a:lnTo>
                  <a:lnTo>
                    <a:pt x="106918" y="15621"/>
                  </a:lnTo>
                  <a:lnTo>
                    <a:pt x="160939" y="9108"/>
                  </a:lnTo>
                  <a:lnTo>
                    <a:pt x="222938" y="4191"/>
                  </a:lnTo>
                  <a:lnTo>
                    <a:pt x="291447" y="1083"/>
                  </a:lnTo>
                  <a:lnTo>
                    <a:pt x="364998" y="0"/>
                  </a:lnTo>
                  <a:lnTo>
                    <a:pt x="438548" y="1083"/>
                  </a:lnTo>
                  <a:lnTo>
                    <a:pt x="507057" y="4191"/>
                  </a:lnTo>
                  <a:lnTo>
                    <a:pt x="569056" y="9108"/>
                  </a:lnTo>
                  <a:lnTo>
                    <a:pt x="623077" y="15621"/>
                  </a:lnTo>
                  <a:lnTo>
                    <a:pt x="667651" y="23514"/>
                  </a:lnTo>
                  <a:lnTo>
                    <a:pt x="722579" y="42588"/>
                  </a:lnTo>
                  <a:lnTo>
                    <a:pt x="729996" y="53340"/>
                  </a:lnTo>
                  <a:lnTo>
                    <a:pt x="722579" y="64091"/>
                  </a:lnTo>
                  <a:lnTo>
                    <a:pt x="667651" y="83165"/>
                  </a:lnTo>
                  <a:lnTo>
                    <a:pt x="623077" y="91059"/>
                  </a:lnTo>
                  <a:lnTo>
                    <a:pt x="569056" y="97571"/>
                  </a:lnTo>
                  <a:lnTo>
                    <a:pt x="507057" y="102489"/>
                  </a:lnTo>
                  <a:lnTo>
                    <a:pt x="438548" y="105596"/>
                  </a:lnTo>
                  <a:lnTo>
                    <a:pt x="364998" y="106680"/>
                  </a:lnTo>
                  <a:lnTo>
                    <a:pt x="291447" y="105596"/>
                  </a:lnTo>
                  <a:lnTo>
                    <a:pt x="222938" y="102489"/>
                  </a:lnTo>
                  <a:lnTo>
                    <a:pt x="160939" y="97571"/>
                  </a:lnTo>
                  <a:lnTo>
                    <a:pt x="106918" y="91059"/>
                  </a:lnTo>
                  <a:lnTo>
                    <a:pt x="62344" y="83165"/>
                  </a:lnTo>
                  <a:lnTo>
                    <a:pt x="7416" y="64091"/>
                  </a:lnTo>
                  <a:lnTo>
                    <a:pt x="0" y="53340"/>
                  </a:lnTo>
                  <a:close/>
                </a:path>
              </a:pathLst>
            </a:custGeom>
            <a:ln w="6095">
              <a:solidFill>
                <a:srgbClr val="B8DF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1" name="object 291"/>
          <p:cNvSpPr txBox="1"/>
          <p:nvPr/>
        </p:nvSpPr>
        <p:spPr>
          <a:xfrm>
            <a:off x="1894458" y="3696715"/>
            <a:ext cx="162560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i="1" spc="-10" dirty="0">
                <a:solidFill>
                  <a:srgbClr val="706F74"/>
                </a:solidFill>
                <a:latin typeface="Arial"/>
                <a:cs typeface="Arial"/>
              </a:rPr>
              <a:t>Management </a:t>
            </a:r>
            <a:r>
              <a:rPr sz="1000" i="1" spc="-5" dirty="0">
                <a:solidFill>
                  <a:srgbClr val="706F74"/>
                </a:solidFill>
                <a:latin typeface="Arial"/>
                <a:cs typeface="Arial"/>
              </a:rPr>
              <a:t>Resource</a:t>
            </a:r>
            <a:r>
              <a:rPr sz="1000" i="1" spc="-30" dirty="0">
                <a:solidFill>
                  <a:srgbClr val="706F74"/>
                </a:solidFill>
                <a:latin typeface="Arial"/>
                <a:cs typeface="Arial"/>
              </a:rPr>
              <a:t> </a:t>
            </a:r>
            <a:r>
              <a:rPr sz="1000" i="1" spc="-5" dirty="0">
                <a:solidFill>
                  <a:srgbClr val="706F74"/>
                </a:solidFill>
                <a:latin typeface="Arial"/>
                <a:cs typeface="Arial"/>
              </a:rPr>
              <a:t>Pool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292" name="object 292"/>
          <p:cNvGrpSpPr/>
          <p:nvPr/>
        </p:nvGrpSpPr>
        <p:grpSpPr>
          <a:xfrm>
            <a:off x="1874520" y="3075432"/>
            <a:ext cx="2647315" cy="434340"/>
            <a:chOff x="1874520" y="3075432"/>
            <a:chExt cx="2647315" cy="434340"/>
          </a:xfrm>
        </p:grpSpPr>
        <p:sp>
          <p:nvSpPr>
            <p:cNvPr id="293" name="object 293"/>
            <p:cNvSpPr/>
            <p:nvPr/>
          </p:nvSpPr>
          <p:spPr>
            <a:xfrm>
              <a:off x="1874520" y="3075432"/>
              <a:ext cx="2647315" cy="434340"/>
            </a:xfrm>
            <a:custGeom>
              <a:avLst/>
              <a:gdLst/>
              <a:ahLst/>
              <a:cxnLst/>
              <a:rect l="l" t="t" r="r" b="b"/>
              <a:pathLst>
                <a:path w="2647315" h="434339">
                  <a:moveTo>
                    <a:pt x="2647187" y="0"/>
                  </a:moveTo>
                  <a:lnTo>
                    <a:pt x="0" y="0"/>
                  </a:lnTo>
                  <a:lnTo>
                    <a:pt x="0" y="434339"/>
                  </a:lnTo>
                  <a:lnTo>
                    <a:pt x="2647187" y="434339"/>
                  </a:lnTo>
                  <a:lnTo>
                    <a:pt x="2647187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4" name="object 294"/>
            <p:cNvSpPr/>
            <p:nvPr/>
          </p:nvSpPr>
          <p:spPr>
            <a:xfrm>
              <a:off x="2589276" y="3244596"/>
              <a:ext cx="306705" cy="182880"/>
            </a:xfrm>
            <a:custGeom>
              <a:avLst/>
              <a:gdLst/>
              <a:ahLst/>
              <a:cxnLst/>
              <a:rect l="l" t="t" r="r" b="b"/>
              <a:pathLst>
                <a:path w="306705" h="182879">
                  <a:moveTo>
                    <a:pt x="306324" y="0"/>
                  </a:moveTo>
                  <a:lnTo>
                    <a:pt x="0" y="0"/>
                  </a:lnTo>
                  <a:lnTo>
                    <a:pt x="0" y="182879"/>
                  </a:lnTo>
                  <a:lnTo>
                    <a:pt x="306324" y="182879"/>
                  </a:lnTo>
                  <a:lnTo>
                    <a:pt x="306324" y="0"/>
                  </a:lnTo>
                  <a:close/>
                </a:path>
              </a:pathLst>
            </a:custGeom>
            <a:solidFill>
              <a:srgbClr val="6CB33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5" name="object 295"/>
            <p:cNvSpPr/>
            <p:nvPr/>
          </p:nvSpPr>
          <p:spPr>
            <a:xfrm>
              <a:off x="2589276" y="3244596"/>
              <a:ext cx="306705" cy="182880"/>
            </a:xfrm>
            <a:custGeom>
              <a:avLst/>
              <a:gdLst/>
              <a:ahLst/>
              <a:cxnLst/>
              <a:rect l="l" t="t" r="r" b="b"/>
              <a:pathLst>
                <a:path w="306705" h="182879">
                  <a:moveTo>
                    <a:pt x="0" y="182879"/>
                  </a:moveTo>
                  <a:lnTo>
                    <a:pt x="306324" y="182879"/>
                  </a:lnTo>
                  <a:lnTo>
                    <a:pt x="306324" y="0"/>
                  </a:lnTo>
                  <a:lnTo>
                    <a:pt x="0" y="0"/>
                  </a:lnTo>
                  <a:lnTo>
                    <a:pt x="0" y="182879"/>
                  </a:lnTo>
                  <a:close/>
                </a:path>
              </a:pathLst>
            </a:custGeom>
            <a:ln w="3175">
              <a:solidFill>
                <a:srgbClr val="387B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6" name="object 296"/>
          <p:cNvSpPr txBox="1"/>
          <p:nvPr/>
        </p:nvSpPr>
        <p:spPr>
          <a:xfrm>
            <a:off x="2686557" y="3296899"/>
            <a:ext cx="113664" cy="857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665"/>
              </a:lnSpc>
            </a:pPr>
            <a:r>
              <a:rPr sz="600" spc="-5" dirty="0">
                <a:solidFill>
                  <a:srgbClr val="FFFFFF"/>
                </a:solidFill>
                <a:latin typeface="Arial MT"/>
                <a:cs typeface="Arial MT"/>
              </a:rPr>
              <a:t>VM</a:t>
            </a:r>
            <a:endParaRPr sz="600">
              <a:latin typeface="Arial MT"/>
              <a:cs typeface="Arial MT"/>
            </a:endParaRPr>
          </a:p>
        </p:txBody>
      </p:sp>
      <p:grpSp>
        <p:nvGrpSpPr>
          <p:cNvPr id="297" name="object 297"/>
          <p:cNvGrpSpPr/>
          <p:nvPr/>
        </p:nvGrpSpPr>
        <p:grpSpPr>
          <a:xfrm>
            <a:off x="2546540" y="3215576"/>
            <a:ext cx="309880" cy="186055"/>
            <a:chOff x="2546540" y="3215576"/>
            <a:chExt cx="309880" cy="186055"/>
          </a:xfrm>
        </p:grpSpPr>
        <p:sp>
          <p:nvSpPr>
            <p:cNvPr id="298" name="object 298"/>
            <p:cNvSpPr/>
            <p:nvPr/>
          </p:nvSpPr>
          <p:spPr>
            <a:xfrm>
              <a:off x="2548127" y="3217164"/>
              <a:ext cx="306705" cy="182880"/>
            </a:xfrm>
            <a:custGeom>
              <a:avLst/>
              <a:gdLst/>
              <a:ahLst/>
              <a:cxnLst/>
              <a:rect l="l" t="t" r="r" b="b"/>
              <a:pathLst>
                <a:path w="306705" h="182879">
                  <a:moveTo>
                    <a:pt x="306324" y="0"/>
                  </a:moveTo>
                  <a:lnTo>
                    <a:pt x="0" y="0"/>
                  </a:lnTo>
                  <a:lnTo>
                    <a:pt x="0" y="182879"/>
                  </a:lnTo>
                  <a:lnTo>
                    <a:pt x="306324" y="182879"/>
                  </a:lnTo>
                  <a:lnTo>
                    <a:pt x="306324" y="0"/>
                  </a:lnTo>
                  <a:close/>
                </a:path>
              </a:pathLst>
            </a:custGeom>
            <a:solidFill>
              <a:srgbClr val="6CB33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9" name="object 299"/>
            <p:cNvSpPr/>
            <p:nvPr/>
          </p:nvSpPr>
          <p:spPr>
            <a:xfrm>
              <a:off x="2548127" y="3217164"/>
              <a:ext cx="306705" cy="182880"/>
            </a:xfrm>
            <a:custGeom>
              <a:avLst/>
              <a:gdLst/>
              <a:ahLst/>
              <a:cxnLst/>
              <a:rect l="l" t="t" r="r" b="b"/>
              <a:pathLst>
                <a:path w="306705" h="182879">
                  <a:moveTo>
                    <a:pt x="0" y="182879"/>
                  </a:moveTo>
                  <a:lnTo>
                    <a:pt x="306324" y="182879"/>
                  </a:lnTo>
                  <a:lnTo>
                    <a:pt x="306324" y="0"/>
                  </a:lnTo>
                  <a:lnTo>
                    <a:pt x="0" y="0"/>
                  </a:lnTo>
                  <a:lnTo>
                    <a:pt x="0" y="182879"/>
                  </a:lnTo>
                  <a:close/>
                </a:path>
              </a:pathLst>
            </a:custGeom>
            <a:ln w="3175">
              <a:solidFill>
                <a:srgbClr val="387B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0" name="object 300"/>
          <p:cNvSpPr txBox="1"/>
          <p:nvPr/>
        </p:nvSpPr>
        <p:spPr>
          <a:xfrm>
            <a:off x="2645410" y="3269848"/>
            <a:ext cx="113664" cy="857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665"/>
              </a:lnSpc>
            </a:pPr>
            <a:r>
              <a:rPr sz="600" spc="-5" dirty="0">
                <a:solidFill>
                  <a:srgbClr val="FFFFFF"/>
                </a:solidFill>
                <a:latin typeface="Arial MT"/>
                <a:cs typeface="Arial MT"/>
              </a:rPr>
              <a:t>VM</a:t>
            </a:r>
            <a:endParaRPr sz="600">
              <a:latin typeface="Arial MT"/>
              <a:cs typeface="Arial MT"/>
            </a:endParaRPr>
          </a:p>
        </p:txBody>
      </p:sp>
      <p:grpSp>
        <p:nvGrpSpPr>
          <p:cNvPr id="301" name="object 301"/>
          <p:cNvGrpSpPr/>
          <p:nvPr/>
        </p:nvGrpSpPr>
        <p:grpSpPr>
          <a:xfrm>
            <a:off x="2083244" y="3182048"/>
            <a:ext cx="733425" cy="238125"/>
            <a:chOff x="2083244" y="3182048"/>
            <a:chExt cx="733425" cy="238125"/>
          </a:xfrm>
        </p:grpSpPr>
        <p:sp>
          <p:nvSpPr>
            <p:cNvPr id="302" name="object 302"/>
            <p:cNvSpPr/>
            <p:nvPr/>
          </p:nvSpPr>
          <p:spPr>
            <a:xfrm>
              <a:off x="2506980" y="3183635"/>
              <a:ext cx="307975" cy="182880"/>
            </a:xfrm>
            <a:custGeom>
              <a:avLst/>
              <a:gdLst/>
              <a:ahLst/>
              <a:cxnLst/>
              <a:rect l="l" t="t" r="r" b="b"/>
              <a:pathLst>
                <a:path w="307975" h="182879">
                  <a:moveTo>
                    <a:pt x="307848" y="0"/>
                  </a:moveTo>
                  <a:lnTo>
                    <a:pt x="0" y="0"/>
                  </a:lnTo>
                  <a:lnTo>
                    <a:pt x="0" y="182879"/>
                  </a:lnTo>
                  <a:lnTo>
                    <a:pt x="307848" y="182879"/>
                  </a:lnTo>
                  <a:lnTo>
                    <a:pt x="307848" y="0"/>
                  </a:lnTo>
                  <a:close/>
                </a:path>
              </a:pathLst>
            </a:custGeom>
            <a:solidFill>
              <a:srgbClr val="6CB33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3" name="object 303"/>
            <p:cNvSpPr/>
            <p:nvPr/>
          </p:nvSpPr>
          <p:spPr>
            <a:xfrm>
              <a:off x="2506980" y="3183635"/>
              <a:ext cx="307975" cy="182880"/>
            </a:xfrm>
            <a:custGeom>
              <a:avLst/>
              <a:gdLst/>
              <a:ahLst/>
              <a:cxnLst/>
              <a:rect l="l" t="t" r="r" b="b"/>
              <a:pathLst>
                <a:path w="307975" h="182879">
                  <a:moveTo>
                    <a:pt x="0" y="182879"/>
                  </a:moveTo>
                  <a:lnTo>
                    <a:pt x="307848" y="182879"/>
                  </a:lnTo>
                  <a:lnTo>
                    <a:pt x="307848" y="0"/>
                  </a:lnTo>
                  <a:lnTo>
                    <a:pt x="0" y="0"/>
                  </a:lnTo>
                  <a:lnTo>
                    <a:pt x="0" y="182879"/>
                  </a:lnTo>
                  <a:close/>
                </a:path>
              </a:pathLst>
            </a:custGeom>
            <a:ln w="3175">
              <a:solidFill>
                <a:srgbClr val="387B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4" name="object 304"/>
            <p:cNvSpPr/>
            <p:nvPr/>
          </p:nvSpPr>
          <p:spPr>
            <a:xfrm>
              <a:off x="2084832" y="3235451"/>
              <a:ext cx="306705" cy="182880"/>
            </a:xfrm>
            <a:custGeom>
              <a:avLst/>
              <a:gdLst/>
              <a:ahLst/>
              <a:cxnLst/>
              <a:rect l="l" t="t" r="r" b="b"/>
              <a:pathLst>
                <a:path w="306705" h="182879">
                  <a:moveTo>
                    <a:pt x="306324" y="0"/>
                  </a:moveTo>
                  <a:lnTo>
                    <a:pt x="0" y="0"/>
                  </a:lnTo>
                  <a:lnTo>
                    <a:pt x="0" y="182879"/>
                  </a:lnTo>
                  <a:lnTo>
                    <a:pt x="306324" y="182879"/>
                  </a:lnTo>
                  <a:lnTo>
                    <a:pt x="306324" y="0"/>
                  </a:lnTo>
                  <a:close/>
                </a:path>
              </a:pathLst>
            </a:custGeom>
            <a:solidFill>
              <a:srgbClr val="6CB33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5" name="object 305"/>
            <p:cNvSpPr/>
            <p:nvPr/>
          </p:nvSpPr>
          <p:spPr>
            <a:xfrm>
              <a:off x="2084832" y="3235451"/>
              <a:ext cx="306705" cy="182880"/>
            </a:xfrm>
            <a:custGeom>
              <a:avLst/>
              <a:gdLst/>
              <a:ahLst/>
              <a:cxnLst/>
              <a:rect l="l" t="t" r="r" b="b"/>
              <a:pathLst>
                <a:path w="306705" h="182879">
                  <a:moveTo>
                    <a:pt x="0" y="182879"/>
                  </a:moveTo>
                  <a:lnTo>
                    <a:pt x="306324" y="182879"/>
                  </a:lnTo>
                  <a:lnTo>
                    <a:pt x="306324" y="0"/>
                  </a:lnTo>
                  <a:lnTo>
                    <a:pt x="0" y="0"/>
                  </a:lnTo>
                  <a:lnTo>
                    <a:pt x="0" y="182879"/>
                  </a:lnTo>
                  <a:close/>
                </a:path>
              </a:pathLst>
            </a:custGeom>
            <a:ln w="3175">
              <a:solidFill>
                <a:srgbClr val="387B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6" name="object 306"/>
          <p:cNvSpPr txBox="1"/>
          <p:nvPr/>
        </p:nvSpPr>
        <p:spPr>
          <a:xfrm>
            <a:off x="2181479" y="3287755"/>
            <a:ext cx="113664" cy="857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665"/>
              </a:lnSpc>
            </a:pPr>
            <a:r>
              <a:rPr sz="600" spc="-5" dirty="0">
                <a:solidFill>
                  <a:srgbClr val="FFFFFF"/>
                </a:solidFill>
                <a:latin typeface="Arial MT"/>
                <a:cs typeface="Arial MT"/>
              </a:rPr>
              <a:t>VM</a:t>
            </a:r>
            <a:endParaRPr sz="600">
              <a:latin typeface="Arial MT"/>
              <a:cs typeface="Arial MT"/>
            </a:endParaRPr>
          </a:p>
        </p:txBody>
      </p:sp>
      <p:grpSp>
        <p:nvGrpSpPr>
          <p:cNvPr id="307" name="object 307"/>
          <p:cNvGrpSpPr/>
          <p:nvPr/>
        </p:nvGrpSpPr>
        <p:grpSpPr>
          <a:xfrm>
            <a:off x="2042096" y="3206432"/>
            <a:ext cx="309880" cy="186055"/>
            <a:chOff x="2042096" y="3206432"/>
            <a:chExt cx="309880" cy="186055"/>
          </a:xfrm>
        </p:grpSpPr>
        <p:sp>
          <p:nvSpPr>
            <p:cNvPr id="308" name="object 308"/>
            <p:cNvSpPr/>
            <p:nvPr/>
          </p:nvSpPr>
          <p:spPr>
            <a:xfrm>
              <a:off x="2043683" y="3208020"/>
              <a:ext cx="306705" cy="182880"/>
            </a:xfrm>
            <a:custGeom>
              <a:avLst/>
              <a:gdLst/>
              <a:ahLst/>
              <a:cxnLst/>
              <a:rect l="l" t="t" r="r" b="b"/>
              <a:pathLst>
                <a:path w="306705" h="182879">
                  <a:moveTo>
                    <a:pt x="306324" y="0"/>
                  </a:moveTo>
                  <a:lnTo>
                    <a:pt x="0" y="0"/>
                  </a:lnTo>
                  <a:lnTo>
                    <a:pt x="0" y="182879"/>
                  </a:lnTo>
                  <a:lnTo>
                    <a:pt x="306324" y="182879"/>
                  </a:lnTo>
                  <a:lnTo>
                    <a:pt x="306324" y="0"/>
                  </a:lnTo>
                  <a:close/>
                </a:path>
              </a:pathLst>
            </a:custGeom>
            <a:solidFill>
              <a:srgbClr val="6CB33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9" name="object 309"/>
            <p:cNvSpPr/>
            <p:nvPr/>
          </p:nvSpPr>
          <p:spPr>
            <a:xfrm>
              <a:off x="2043683" y="3208020"/>
              <a:ext cx="306705" cy="182880"/>
            </a:xfrm>
            <a:custGeom>
              <a:avLst/>
              <a:gdLst/>
              <a:ahLst/>
              <a:cxnLst/>
              <a:rect l="l" t="t" r="r" b="b"/>
              <a:pathLst>
                <a:path w="306705" h="182879">
                  <a:moveTo>
                    <a:pt x="0" y="182879"/>
                  </a:moveTo>
                  <a:lnTo>
                    <a:pt x="306324" y="182879"/>
                  </a:lnTo>
                  <a:lnTo>
                    <a:pt x="306324" y="0"/>
                  </a:lnTo>
                  <a:lnTo>
                    <a:pt x="0" y="0"/>
                  </a:lnTo>
                  <a:lnTo>
                    <a:pt x="0" y="182879"/>
                  </a:lnTo>
                  <a:close/>
                </a:path>
              </a:pathLst>
            </a:custGeom>
            <a:ln w="3175">
              <a:solidFill>
                <a:srgbClr val="387B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0" name="object 310"/>
          <p:cNvSpPr txBox="1"/>
          <p:nvPr/>
        </p:nvSpPr>
        <p:spPr>
          <a:xfrm>
            <a:off x="2140330" y="3260323"/>
            <a:ext cx="113664" cy="857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665"/>
              </a:lnSpc>
            </a:pPr>
            <a:r>
              <a:rPr sz="600" spc="-5" dirty="0">
                <a:solidFill>
                  <a:srgbClr val="FFFFFF"/>
                </a:solidFill>
                <a:latin typeface="Arial MT"/>
                <a:cs typeface="Arial MT"/>
              </a:rPr>
              <a:t>VM</a:t>
            </a:r>
            <a:endParaRPr sz="600">
              <a:latin typeface="Arial MT"/>
              <a:cs typeface="Arial MT"/>
            </a:endParaRPr>
          </a:p>
        </p:txBody>
      </p:sp>
      <p:grpSp>
        <p:nvGrpSpPr>
          <p:cNvPr id="311" name="object 311"/>
          <p:cNvGrpSpPr/>
          <p:nvPr/>
        </p:nvGrpSpPr>
        <p:grpSpPr>
          <a:xfrm>
            <a:off x="2000948" y="3172904"/>
            <a:ext cx="1879600" cy="269875"/>
            <a:chOff x="2000948" y="3172904"/>
            <a:chExt cx="1879600" cy="269875"/>
          </a:xfrm>
        </p:grpSpPr>
        <p:sp>
          <p:nvSpPr>
            <p:cNvPr id="312" name="object 312"/>
            <p:cNvSpPr/>
            <p:nvPr/>
          </p:nvSpPr>
          <p:spPr>
            <a:xfrm>
              <a:off x="2002535" y="3174492"/>
              <a:ext cx="306705" cy="182880"/>
            </a:xfrm>
            <a:custGeom>
              <a:avLst/>
              <a:gdLst/>
              <a:ahLst/>
              <a:cxnLst/>
              <a:rect l="l" t="t" r="r" b="b"/>
              <a:pathLst>
                <a:path w="306705" h="182879">
                  <a:moveTo>
                    <a:pt x="306324" y="0"/>
                  </a:moveTo>
                  <a:lnTo>
                    <a:pt x="0" y="0"/>
                  </a:lnTo>
                  <a:lnTo>
                    <a:pt x="0" y="182879"/>
                  </a:lnTo>
                  <a:lnTo>
                    <a:pt x="306324" y="182879"/>
                  </a:lnTo>
                  <a:lnTo>
                    <a:pt x="306324" y="0"/>
                  </a:lnTo>
                  <a:close/>
                </a:path>
              </a:pathLst>
            </a:custGeom>
            <a:solidFill>
              <a:srgbClr val="6CB33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3" name="object 313"/>
            <p:cNvSpPr/>
            <p:nvPr/>
          </p:nvSpPr>
          <p:spPr>
            <a:xfrm>
              <a:off x="2002535" y="3174492"/>
              <a:ext cx="306705" cy="182880"/>
            </a:xfrm>
            <a:custGeom>
              <a:avLst/>
              <a:gdLst/>
              <a:ahLst/>
              <a:cxnLst/>
              <a:rect l="l" t="t" r="r" b="b"/>
              <a:pathLst>
                <a:path w="306705" h="182879">
                  <a:moveTo>
                    <a:pt x="0" y="182879"/>
                  </a:moveTo>
                  <a:lnTo>
                    <a:pt x="306324" y="182879"/>
                  </a:lnTo>
                  <a:lnTo>
                    <a:pt x="306324" y="0"/>
                  </a:lnTo>
                  <a:lnTo>
                    <a:pt x="0" y="0"/>
                  </a:lnTo>
                  <a:lnTo>
                    <a:pt x="0" y="182879"/>
                  </a:lnTo>
                  <a:close/>
                </a:path>
              </a:pathLst>
            </a:custGeom>
            <a:ln w="3175">
              <a:solidFill>
                <a:srgbClr val="387B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4" name="object 314"/>
            <p:cNvSpPr/>
            <p:nvPr/>
          </p:nvSpPr>
          <p:spPr>
            <a:xfrm>
              <a:off x="3572255" y="3258312"/>
              <a:ext cx="306705" cy="182880"/>
            </a:xfrm>
            <a:custGeom>
              <a:avLst/>
              <a:gdLst/>
              <a:ahLst/>
              <a:cxnLst/>
              <a:rect l="l" t="t" r="r" b="b"/>
              <a:pathLst>
                <a:path w="306704" h="182879">
                  <a:moveTo>
                    <a:pt x="306324" y="0"/>
                  </a:moveTo>
                  <a:lnTo>
                    <a:pt x="0" y="0"/>
                  </a:lnTo>
                  <a:lnTo>
                    <a:pt x="0" y="182879"/>
                  </a:lnTo>
                  <a:lnTo>
                    <a:pt x="306324" y="182879"/>
                  </a:lnTo>
                  <a:lnTo>
                    <a:pt x="306324" y="0"/>
                  </a:lnTo>
                  <a:close/>
                </a:path>
              </a:pathLst>
            </a:custGeom>
            <a:solidFill>
              <a:srgbClr val="6CB33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5" name="object 315"/>
            <p:cNvSpPr/>
            <p:nvPr/>
          </p:nvSpPr>
          <p:spPr>
            <a:xfrm>
              <a:off x="3572255" y="3258312"/>
              <a:ext cx="306705" cy="182880"/>
            </a:xfrm>
            <a:custGeom>
              <a:avLst/>
              <a:gdLst/>
              <a:ahLst/>
              <a:cxnLst/>
              <a:rect l="l" t="t" r="r" b="b"/>
              <a:pathLst>
                <a:path w="306704" h="182879">
                  <a:moveTo>
                    <a:pt x="0" y="182879"/>
                  </a:moveTo>
                  <a:lnTo>
                    <a:pt x="306324" y="182879"/>
                  </a:lnTo>
                  <a:lnTo>
                    <a:pt x="306324" y="0"/>
                  </a:lnTo>
                  <a:lnTo>
                    <a:pt x="0" y="0"/>
                  </a:lnTo>
                  <a:lnTo>
                    <a:pt x="0" y="182879"/>
                  </a:lnTo>
                  <a:close/>
                </a:path>
              </a:pathLst>
            </a:custGeom>
            <a:ln w="3175">
              <a:solidFill>
                <a:srgbClr val="387B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6" name="object 316"/>
          <p:cNvSpPr txBox="1"/>
          <p:nvPr/>
        </p:nvSpPr>
        <p:spPr>
          <a:xfrm>
            <a:off x="1857501" y="2860293"/>
            <a:ext cx="142303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i="1" spc="-5" dirty="0">
                <a:solidFill>
                  <a:srgbClr val="706F74"/>
                </a:solidFill>
                <a:latin typeface="Arial"/>
                <a:cs typeface="Arial"/>
              </a:rPr>
              <a:t>Workload</a:t>
            </a:r>
            <a:r>
              <a:rPr sz="1000" i="1" spc="-40" dirty="0">
                <a:solidFill>
                  <a:srgbClr val="706F74"/>
                </a:solidFill>
                <a:latin typeface="Arial"/>
                <a:cs typeface="Arial"/>
              </a:rPr>
              <a:t> </a:t>
            </a:r>
            <a:r>
              <a:rPr sz="1000" i="1" spc="-5" dirty="0">
                <a:solidFill>
                  <a:srgbClr val="706F74"/>
                </a:solidFill>
                <a:latin typeface="Arial"/>
                <a:cs typeface="Arial"/>
              </a:rPr>
              <a:t>Resource</a:t>
            </a:r>
            <a:r>
              <a:rPr sz="1000" i="1" spc="-40" dirty="0">
                <a:solidFill>
                  <a:srgbClr val="706F74"/>
                </a:solidFill>
                <a:latin typeface="Arial"/>
                <a:cs typeface="Arial"/>
              </a:rPr>
              <a:t> </a:t>
            </a:r>
            <a:r>
              <a:rPr sz="1000" i="1" spc="-5" dirty="0">
                <a:solidFill>
                  <a:srgbClr val="706F74"/>
                </a:solidFill>
                <a:latin typeface="Arial"/>
                <a:cs typeface="Arial"/>
              </a:rPr>
              <a:t>Pool</a:t>
            </a:r>
            <a:endParaRPr sz="1000">
              <a:latin typeface="Arial"/>
              <a:cs typeface="Arial"/>
            </a:endParaRPr>
          </a:p>
        </p:txBody>
      </p:sp>
      <p:sp>
        <p:nvSpPr>
          <p:cNvPr id="317" name="object 317"/>
          <p:cNvSpPr txBox="1"/>
          <p:nvPr/>
        </p:nvSpPr>
        <p:spPr>
          <a:xfrm>
            <a:off x="3669791" y="3310614"/>
            <a:ext cx="113664" cy="857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665"/>
              </a:lnSpc>
            </a:pPr>
            <a:r>
              <a:rPr sz="600" spc="-5" dirty="0">
                <a:solidFill>
                  <a:srgbClr val="FFFFFF"/>
                </a:solidFill>
                <a:latin typeface="Arial MT"/>
                <a:cs typeface="Arial MT"/>
              </a:rPr>
              <a:t>VM</a:t>
            </a:r>
            <a:endParaRPr sz="600">
              <a:latin typeface="Arial MT"/>
              <a:cs typeface="Arial MT"/>
            </a:endParaRPr>
          </a:p>
        </p:txBody>
      </p:sp>
      <p:grpSp>
        <p:nvGrpSpPr>
          <p:cNvPr id="318" name="object 318"/>
          <p:cNvGrpSpPr/>
          <p:nvPr/>
        </p:nvGrpSpPr>
        <p:grpSpPr>
          <a:xfrm>
            <a:off x="3529520" y="3229292"/>
            <a:ext cx="309880" cy="186055"/>
            <a:chOff x="3529520" y="3229292"/>
            <a:chExt cx="309880" cy="186055"/>
          </a:xfrm>
        </p:grpSpPr>
        <p:sp>
          <p:nvSpPr>
            <p:cNvPr id="319" name="object 319"/>
            <p:cNvSpPr/>
            <p:nvPr/>
          </p:nvSpPr>
          <p:spPr>
            <a:xfrm>
              <a:off x="3531108" y="3230879"/>
              <a:ext cx="306705" cy="182880"/>
            </a:xfrm>
            <a:custGeom>
              <a:avLst/>
              <a:gdLst/>
              <a:ahLst/>
              <a:cxnLst/>
              <a:rect l="l" t="t" r="r" b="b"/>
              <a:pathLst>
                <a:path w="306704" h="182879">
                  <a:moveTo>
                    <a:pt x="306324" y="0"/>
                  </a:moveTo>
                  <a:lnTo>
                    <a:pt x="0" y="0"/>
                  </a:lnTo>
                  <a:lnTo>
                    <a:pt x="0" y="182879"/>
                  </a:lnTo>
                  <a:lnTo>
                    <a:pt x="306324" y="182879"/>
                  </a:lnTo>
                  <a:lnTo>
                    <a:pt x="306324" y="0"/>
                  </a:lnTo>
                  <a:close/>
                </a:path>
              </a:pathLst>
            </a:custGeom>
            <a:solidFill>
              <a:srgbClr val="6CB33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0" name="object 320"/>
            <p:cNvSpPr/>
            <p:nvPr/>
          </p:nvSpPr>
          <p:spPr>
            <a:xfrm>
              <a:off x="3531108" y="3230879"/>
              <a:ext cx="306705" cy="182880"/>
            </a:xfrm>
            <a:custGeom>
              <a:avLst/>
              <a:gdLst/>
              <a:ahLst/>
              <a:cxnLst/>
              <a:rect l="l" t="t" r="r" b="b"/>
              <a:pathLst>
                <a:path w="306704" h="182879">
                  <a:moveTo>
                    <a:pt x="0" y="182879"/>
                  </a:moveTo>
                  <a:lnTo>
                    <a:pt x="306324" y="182879"/>
                  </a:lnTo>
                  <a:lnTo>
                    <a:pt x="306324" y="0"/>
                  </a:lnTo>
                  <a:lnTo>
                    <a:pt x="0" y="0"/>
                  </a:lnTo>
                  <a:lnTo>
                    <a:pt x="0" y="182879"/>
                  </a:lnTo>
                  <a:close/>
                </a:path>
              </a:pathLst>
            </a:custGeom>
            <a:ln w="3175">
              <a:solidFill>
                <a:srgbClr val="387B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1" name="object 321"/>
          <p:cNvSpPr txBox="1"/>
          <p:nvPr/>
        </p:nvSpPr>
        <p:spPr>
          <a:xfrm>
            <a:off x="3628644" y="3283563"/>
            <a:ext cx="113664" cy="857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665"/>
              </a:lnSpc>
            </a:pPr>
            <a:r>
              <a:rPr sz="600" spc="-5" dirty="0">
                <a:solidFill>
                  <a:srgbClr val="FFFFFF"/>
                </a:solidFill>
                <a:latin typeface="Arial MT"/>
                <a:cs typeface="Arial MT"/>
              </a:rPr>
              <a:t>VM</a:t>
            </a:r>
            <a:endParaRPr sz="600">
              <a:latin typeface="Arial MT"/>
              <a:cs typeface="Arial MT"/>
            </a:endParaRPr>
          </a:p>
        </p:txBody>
      </p:sp>
      <p:grpSp>
        <p:nvGrpSpPr>
          <p:cNvPr id="322" name="object 322"/>
          <p:cNvGrpSpPr/>
          <p:nvPr/>
        </p:nvGrpSpPr>
        <p:grpSpPr>
          <a:xfrm>
            <a:off x="3058604" y="3195764"/>
            <a:ext cx="741045" cy="238125"/>
            <a:chOff x="3058604" y="3195764"/>
            <a:chExt cx="741045" cy="238125"/>
          </a:xfrm>
        </p:grpSpPr>
        <p:sp>
          <p:nvSpPr>
            <p:cNvPr id="323" name="object 323"/>
            <p:cNvSpPr/>
            <p:nvPr/>
          </p:nvSpPr>
          <p:spPr>
            <a:xfrm>
              <a:off x="3491484" y="3197351"/>
              <a:ext cx="306705" cy="182880"/>
            </a:xfrm>
            <a:custGeom>
              <a:avLst/>
              <a:gdLst/>
              <a:ahLst/>
              <a:cxnLst/>
              <a:rect l="l" t="t" r="r" b="b"/>
              <a:pathLst>
                <a:path w="306704" h="182879">
                  <a:moveTo>
                    <a:pt x="306324" y="0"/>
                  </a:moveTo>
                  <a:lnTo>
                    <a:pt x="0" y="0"/>
                  </a:lnTo>
                  <a:lnTo>
                    <a:pt x="0" y="182879"/>
                  </a:lnTo>
                  <a:lnTo>
                    <a:pt x="306324" y="182879"/>
                  </a:lnTo>
                  <a:lnTo>
                    <a:pt x="306324" y="0"/>
                  </a:lnTo>
                  <a:close/>
                </a:path>
              </a:pathLst>
            </a:custGeom>
            <a:solidFill>
              <a:srgbClr val="6CB33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4" name="object 324"/>
            <p:cNvSpPr/>
            <p:nvPr/>
          </p:nvSpPr>
          <p:spPr>
            <a:xfrm>
              <a:off x="3491484" y="3197351"/>
              <a:ext cx="306705" cy="182880"/>
            </a:xfrm>
            <a:custGeom>
              <a:avLst/>
              <a:gdLst/>
              <a:ahLst/>
              <a:cxnLst/>
              <a:rect l="l" t="t" r="r" b="b"/>
              <a:pathLst>
                <a:path w="306704" h="182879">
                  <a:moveTo>
                    <a:pt x="0" y="182879"/>
                  </a:moveTo>
                  <a:lnTo>
                    <a:pt x="306324" y="182879"/>
                  </a:lnTo>
                  <a:lnTo>
                    <a:pt x="306324" y="0"/>
                  </a:lnTo>
                  <a:lnTo>
                    <a:pt x="0" y="0"/>
                  </a:lnTo>
                  <a:lnTo>
                    <a:pt x="0" y="182879"/>
                  </a:lnTo>
                  <a:close/>
                </a:path>
              </a:pathLst>
            </a:custGeom>
            <a:ln w="3175">
              <a:solidFill>
                <a:srgbClr val="387B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5" name="object 325"/>
            <p:cNvSpPr/>
            <p:nvPr/>
          </p:nvSpPr>
          <p:spPr>
            <a:xfrm>
              <a:off x="3060192" y="3249167"/>
              <a:ext cx="306705" cy="182880"/>
            </a:xfrm>
            <a:custGeom>
              <a:avLst/>
              <a:gdLst/>
              <a:ahLst/>
              <a:cxnLst/>
              <a:rect l="l" t="t" r="r" b="b"/>
              <a:pathLst>
                <a:path w="306704" h="182879">
                  <a:moveTo>
                    <a:pt x="306323" y="0"/>
                  </a:moveTo>
                  <a:lnTo>
                    <a:pt x="0" y="0"/>
                  </a:lnTo>
                  <a:lnTo>
                    <a:pt x="0" y="182879"/>
                  </a:lnTo>
                  <a:lnTo>
                    <a:pt x="306323" y="182879"/>
                  </a:lnTo>
                  <a:lnTo>
                    <a:pt x="306323" y="0"/>
                  </a:lnTo>
                  <a:close/>
                </a:path>
              </a:pathLst>
            </a:custGeom>
            <a:solidFill>
              <a:srgbClr val="6CB33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6" name="object 326"/>
            <p:cNvSpPr/>
            <p:nvPr/>
          </p:nvSpPr>
          <p:spPr>
            <a:xfrm>
              <a:off x="3060192" y="3249167"/>
              <a:ext cx="306705" cy="182880"/>
            </a:xfrm>
            <a:custGeom>
              <a:avLst/>
              <a:gdLst/>
              <a:ahLst/>
              <a:cxnLst/>
              <a:rect l="l" t="t" r="r" b="b"/>
              <a:pathLst>
                <a:path w="306704" h="182879">
                  <a:moveTo>
                    <a:pt x="0" y="182879"/>
                  </a:moveTo>
                  <a:lnTo>
                    <a:pt x="306323" y="182879"/>
                  </a:lnTo>
                  <a:lnTo>
                    <a:pt x="306323" y="0"/>
                  </a:lnTo>
                  <a:lnTo>
                    <a:pt x="0" y="0"/>
                  </a:lnTo>
                  <a:lnTo>
                    <a:pt x="0" y="182879"/>
                  </a:lnTo>
                  <a:close/>
                </a:path>
              </a:pathLst>
            </a:custGeom>
            <a:ln w="3175">
              <a:solidFill>
                <a:srgbClr val="387B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7" name="object 327"/>
          <p:cNvSpPr txBox="1"/>
          <p:nvPr/>
        </p:nvSpPr>
        <p:spPr>
          <a:xfrm>
            <a:off x="3157092" y="3300941"/>
            <a:ext cx="113664" cy="857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665"/>
              </a:lnSpc>
            </a:pPr>
            <a:r>
              <a:rPr sz="600" spc="-10" dirty="0">
                <a:solidFill>
                  <a:srgbClr val="FFFFFF"/>
                </a:solidFill>
                <a:latin typeface="Arial MT"/>
                <a:cs typeface="Arial MT"/>
              </a:rPr>
              <a:t>VM</a:t>
            </a:r>
            <a:endParaRPr sz="600">
              <a:latin typeface="Arial MT"/>
              <a:cs typeface="Arial MT"/>
            </a:endParaRPr>
          </a:p>
        </p:txBody>
      </p:sp>
      <p:grpSp>
        <p:nvGrpSpPr>
          <p:cNvPr id="328" name="object 328"/>
          <p:cNvGrpSpPr/>
          <p:nvPr/>
        </p:nvGrpSpPr>
        <p:grpSpPr>
          <a:xfrm>
            <a:off x="3017456" y="3220148"/>
            <a:ext cx="309880" cy="186055"/>
            <a:chOff x="3017456" y="3220148"/>
            <a:chExt cx="309880" cy="186055"/>
          </a:xfrm>
        </p:grpSpPr>
        <p:sp>
          <p:nvSpPr>
            <p:cNvPr id="329" name="object 329"/>
            <p:cNvSpPr/>
            <p:nvPr/>
          </p:nvSpPr>
          <p:spPr>
            <a:xfrm>
              <a:off x="3019044" y="3221735"/>
              <a:ext cx="306705" cy="182880"/>
            </a:xfrm>
            <a:custGeom>
              <a:avLst/>
              <a:gdLst/>
              <a:ahLst/>
              <a:cxnLst/>
              <a:rect l="l" t="t" r="r" b="b"/>
              <a:pathLst>
                <a:path w="306704" h="182879">
                  <a:moveTo>
                    <a:pt x="306323" y="0"/>
                  </a:moveTo>
                  <a:lnTo>
                    <a:pt x="0" y="0"/>
                  </a:lnTo>
                  <a:lnTo>
                    <a:pt x="0" y="182879"/>
                  </a:lnTo>
                  <a:lnTo>
                    <a:pt x="306323" y="182879"/>
                  </a:lnTo>
                  <a:lnTo>
                    <a:pt x="306323" y="0"/>
                  </a:lnTo>
                  <a:close/>
                </a:path>
              </a:pathLst>
            </a:custGeom>
            <a:solidFill>
              <a:srgbClr val="6CB33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0" name="object 330"/>
            <p:cNvSpPr/>
            <p:nvPr/>
          </p:nvSpPr>
          <p:spPr>
            <a:xfrm>
              <a:off x="3019044" y="3221735"/>
              <a:ext cx="306705" cy="182880"/>
            </a:xfrm>
            <a:custGeom>
              <a:avLst/>
              <a:gdLst/>
              <a:ahLst/>
              <a:cxnLst/>
              <a:rect l="l" t="t" r="r" b="b"/>
              <a:pathLst>
                <a:path w="306704" h="182879">
                  <a:moveTo>
                    <a:pt x="0" y="182879"/>
                  </a:moveTo>
                  <a:lnTo>
                    <a:pt x="306323" y="182879"/>
                  </a:lnTo>
                  <a:lnTo>
                    <a:pt x="306323" y="0"/>
                  </a:lnTo>
                  <a:lnTo>
                    <a:pt x="0" y="0"/>
                  </a:lnTo>
                  <a:lnTo>
                    <a:pt x="0" y="182879"/>
                  </a:lnTo>
                  <a:close/>
                </a:path>
              </a:pathLst>
            </a:custGeom>
            <a:ln w="3175">
              <a:solidFill>
                <a:srgbClr val="387B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1" name="object 331"/>
          <p:cNvSpPr txBox="1"/>
          <p:nvPr/>
        </p:nvSpPr>
        <p:spPr>
          <a:xfrm>
            <a:off x="3115945" y="3274038"/>
            <a:ext cx="113664" cy="857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665"/>
              </a:lnSpc>
            </a:pPr>
            <a:r>
              <a:rPr sz="600" spc="-5" dirty="0">
                <a:solidFill>
                  <a:srgbClr val="FFFFFF"/>
                </a:solidFill>
                <a:latin typeface="Arial MT"/>
                <a:cs typeface="Arial MT"/>
              </a:rPr>
              <a:t>VM</a:t>
            </a:r>
            <a:endParaRPr sz="600">
              <a:latin typeface="Arial MT"/>
              <a:cs typeface="Arial MT"/>
            </a:endParaRPr>
          </a:p>
        </p:txBody>
      </p:sp>
      <p:grpSp>
        <p:nvGrpSpPr>
          <p:cNvPr id="332" name="object 332"/>
          <p:cNvGrpSpPr/>
          <p:nvPr/>
        </p:nvGrpSpPr>
        <p:grpSpPr>
          <a:xfrm>
            <a:off x="2976308" y="3186620"/>
            <a:ext cx="1414780" cy="250190"/>
            <a:chOff x="2976308" y="3186620"/>
            <a:chExt cx="1414780" cy="250190"/>
          </a:xfrm>
        </p:grpSpPr>
        <p:sp>
          <p:nvSpPr>
            <p:cNvPr id="333" name="object 333"/>
            <p:cNvSpPr/>
            <p:nvPr/>
          </p:nvSpPr>
          <p:spPr>
            <a:xfrm>
              <a:off x="2977895" y="3188207"/>
              <a:ext cx="306705" cy="182880"/>
            </a:xfrm>
            <a:custGeom>
              <a:avLst/>
              <a:gdLst/>
              <a:ahLst/>
              <a:cxnLst/>
              <a:rect l="l" t="t" r="r" b="b"/>
              <a:pathLst>
                <a:path w="306704" h="182879">
                  <a:moveTo>
                    <a:pt x="306323" y="0"/>
                  </a:moveTo>
                  <a:lnTo>
                    <a:pt x="0" y="0"/>
                  </a:lnTo>
                  <a:lnTo>
                    <a:pt x="0" y="182879"/>
                  </a:lnTo>
                  <a:lnTo>
                    <a:pt x="306323" y="182879"/>
                  </a:lnTo>
                  <a:lnTo>
                    <a:pt x="306323" y="0"/>
                  </a:lnTo>
                  <a:close/>
                </a:path>
              </a:pathLst>
            </a:custGeom>
            <a:solidFill>
              <a:srgbClr val="6CB33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4" name="object 334"/>
            <p:cNvSpPr/>
            <p:nvPr/>
          </p:nvSpPr>
          <p:spPr>
            <a:xfrm>
              <a:off x="2977895" y="3188207"/>
              <a:ext cx="306705" cy="182880"/>
            </a:xfrm>
            <a:custGeom>
              <a:avLst/>
              <a:gdLst/>
              <a:ahLst/>
              <a:cxnLst/>
              <a:rect l="l" t="t" r="r" b="b"/>
              <a:pathLst>
                <a:path w="306704" h="182879">
                  <a:moveTo>
                    <a:pt x="0" y="182879"/>
                  </a:moveTo>
                  <a:lnTo>
                    <a:pt x="306323" y="182879"/>
                  </a:lnTo>
                  <a:lnTo>
                    <a:pt x="306323" y="0"/>
                  </a:lnTo>
                  <a:lnTo>
                    <a:pt x="0" y="0"/>
                  </a:lnTo>
                  <a:lnTo>
                    <a:pt x="0" y="182879"/>
                  </a:lnTo>
                  <a:close/>
                </a:path>
              </a:pathLst>
            </a:custGeom>
            <a:ln w="3175">
              <a:solidFill>
                <a:srgbClr val="387B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5" name="object 335"/>
            <p:cNvSpPr/>
            <p:nvPr/>
          </p:nvSpPr>
          <p:spPr>
            <a:xfrm>
              <a:off x="4082795" y="3250691"/>
              <a:ext cx="306705" cy="184785"/>
            </a:xfrm>
            <a:custGeom>
              <a:avLst/>
              <a:gdLst/>
              <a:ahLst/>
              <a:cxnLst/>
              <a:rect l="l" t="t" r="r" b="b"/>
              <a:pathLst>
                <a:path w="306704" h="184785">
                  <a:moveTo>
                    <a:pt x="306324" y="0"/>
                  </a:moveTo>
                  <a:lnTo>
                    <a:pt x="0" y="0"/>
                  </a:lnTo>
                  <a:lnTo>
                    <a:pt x="0" y="184403"/>
                  </a:lnTo>
                  <a:lnTo>
                    <a:pt x="306324" y="184403"/>
                  </a:lnTo>
                  <a:lnTo>
                    <a:pt x="306324" y="0"/>
                  </a:lnTo>
                  <a:close/>
                </a:path>
              </a:pathLst>
            </a:custGeom>
            <a:solidFill>
              <a:srgbClr val="6CB33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6" name="object 336"/>
            <p:cNvSpPr/>
            <p:nvPr/>
          </p:nvSpPr>
          <p:spPr>
            <a:xfrm>
              <a:off x="4082795" y="3250691"/>
              <a:ext cx="306705" cy="184785"/>
            </a:xfrm>
            <a:custGeom>
              <a:avLst/>
              <a:gdLst/>
              <a:ahLst/>
              <a:cxnLst/>
              <a:rect l="l" t="t" r="r" b="b"/>
              <a:pathLst>
                <a:path w="306704" h="184785">
                  <a:moveTo>
                    <a:pt x="0" y="184403"/>
                  </a:moveTo>
                  <a:lnTo>
                    <a:pt x="306324" y="184403"/>
                  </a:lnTo>
                  <a:lnTo>
                    <a:pt x="306324" y="0"/>
                  </a:lnTo>
                  <a:lnTo>
                    <a:pt x="0" y="0"/>
                  </a:lnTo>
                  <a:lnTo>
                    <a:pt x="0" y="184403"/>
                  </a:lnTo>
                  <a:close/>
                </a:path>
              </a:pathLst>
            </a:custGeom>
            <a:ln w="3175">
              <a:solidFill>
                <a:srgbClr val="387B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7" name="object 337"/>
          <p:cNvSpPr/>
          <p:nvPr/>
        </p:nvSpPr>
        <p:spPr>
          <a:xfrm>
            <a:off x="4678679" y="2877311"/>
            <a:ext cx="102235" cy="721360"/>
          </a:xfrm>
          <a:custGeom>
            <a:avLst/>
            <a:gdLst/>
            <a:ahLst/>
            <a:cxnLst/>
            <a:rect l="l" t="t" r="r" b="b"/>
            <a:pathLst>
              <a:path w="102235" h="721360">
                <a:moveTo>
                  <a:pt x="0" y="720851"/>
                </a:moveTo>
                <a:lnTo>
                  <a:pt x="39743" y="720183"/>
                </a:lnTo>
                <a:lnTo>
                  <a:pt x="72199" y="718359"/>
                </a:lnTo>
                <a:lnTo>
                  <a:pt x="94083" y="715654"/>
                </a:lnTo>
                <a:lnTo>
                  <a:pt x="102107" y="712342"/>
                </a:lnTo>
                <a:lnTo>
                  <a:pt x="102107" y="8508"/>
                </a:lnTo>
                <a:lnTo>
                  <a:pt x="94083" y="5197"/>
                </a:lnTo>
                <a:lnTo>
                  <a:pt x="72199" y="2492"/>
                </a:lnTo>
                <a:lnTo>
                  <a:pt x="39743" y="668"/>
                </a:lnTo>
                <a:lnTo>
                  <a:pt x="0" y="0"/>
                </a:lnTo>
              </a:path>
            </a:pathLst>
          </a:custGeom>
          <a:ln w="9144">
            <a:solidFill>
              <a:srgbClr val="7E7E7E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8" name="object 338"/>
          <p:cNvSpPr txBox="1"/>
          <p:nvPr/>
        </p:nvSpPr>
        <p:spPr>
          <a:xfrm>
            <a:off x="4884165" y="3133089"/>
            <a:ext cx="457200" cy="257810"/>
          </a:xfrm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125095" marR="5080" indent="-113030">
              <a:lnSpc>
                <a:spcPts val="860"/>
              </a:lnSpc>
              <a:spcBef>
                <a:spcPts val="215"/>
              </a:spcBef>
            </a:pPr>
            <a:r>
              <a:rPr sz="800" i="1" spc="5" dirty="0">
                <a:solidFill>
                  <a:srgbClr val="A6A6A6"/>
                </a:solidFill>
                <a:latin typeface="Arial"/>
                <a:cs typeface="Arial"/>
              </a:rPr>
              <a:t>W</a:t>
            </a:r>
            <a:r>
              <a:rPr sz="800" i="1" spc="-5" dirty="0">
                <a:solidFill>
                  <a:srgbClr val="A6A6A6"/>
                </a:solidFill>
                <a:latin typeface="Arial"/>
                <a:cs typeface="Arial"/>
              </a:rPr>
              <a:t>or</a:t>
            </a:r>
            <a:r>
              <a:rPr sz="800" i="1" dirty="0">
                <a:solidFill>
                  <a:srgbClr val="A6A6A6"/>
                </a:solidFill>
                <a:latin typeface="Arial"/>
                <a:cs typeface="Arial"/>
              </a:rPr>
              <a:t>klo</a:t>
            </a:r>
            <a:r>
              <a:rPr sz="800" i="1" spc="-5" dirty="0">
                <a:solidFill>
                  <a:srgbClr val="A6A6A6"/>
                </a:solidFill>
                <a:latin typeface="Arial"/>
                <a:cs typeface="Arial"/>
              </a:rPr>
              <a:t>a</a:t>
            </a:r>
            <a:r>
              <a:rPr sz="800" i="1" dirty="0">
                <a:solidFill>
                  <a:srgbClr val="A6A6A6"/>
                </a:solidFill>
                <a:latin typeface="Arial"/>
                <a:cs typeface="Arial"/>
              </a:rPr>
              <a:t>d  VMs</a:t>
            </a:r>
            <a:endParaRPr sz="800">
              <a:latin typeface="Arial"/>
              <a:cs typeface="Arial"/>
            </a:endParaRPr>
          </a:p>
        </p:txBody>
      </p:sp>
      <p:sp>
        <p:nvSpPr>
          <p:cNvPr id="339" name="object 339"/>
          <p:cNvSpPr txBox="1"/>
          <p:nvPr/>
        </p:nvSpPr>
        <p:spPr>
          <a:xfrm>
            <a:off x="483514" y="4008501"/>
            <a:ext cx="1031240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ts val="1140"/>
              </a:lnSpc>
              <a:spcBef>
                <a:spcPts val="95"/>
              </a:spcBef>
            </a:pPr>
            <a:r>
              <a:rPr sz="1000" i="1" spc="-10" dirty="0">
                <a:solidFill>
                  <a:srgbClr val="A6A6A6"/>
                </a:solidFill>
                <a:latin typeface="Arial"/>
                <a:cs typeface="Arial"/>
              </a:rPr>
              <a:t>Management</a:t>
            </a:r>
            <a:endParaRPr sz="1000">
              <a:latin typeface="Arial"/>
              <a:cs typeface="Arial"/>
            </a:endParaRPr>
          </a:p>
          <a:p>
            <a:pPr algn="ctr">
              <a:lnSpc>
                <a:spcPts val="1140"/>
              </a:lnSpc>
            </a:pPr>
            <a:r>
              <a:rPr sz="1000" i="1" spc="-5" dirty="0">
                <a:solidFill>
                  <a:srgbClr val="A6A6A6"/>
                </a:solidFill>
                <a:latin typeface="Arial"/>
                <a:cs typeface="Arial"/>
              </a:rPr>
              <a:t>Workload</a:t>
            </a:r>
            <a:r>
              <a:rPr sz="1000" i="1" spc="-60" dirty="0">
                <a:solidFill>
                  <a:srgbClr val="A6A6A6"/>
                </a:solidFill>
                <a:latin typeface="Arial"/>
                <a:cs typeface="Arial"/>
              </a:rPr>
              <a:t> </a:t>
            </a:r>
            <a:r>
              <a:rPr sz="1000" i="1" spc="-5" dirty="0">
                <a:solidFill>
                  <a:srgbClr val="A6A6A6"/>
                </a:solidFill>
                <a:latin typeface="Arial"/>
                <a:cs typeface="Arial"/>
              </a:rPr>
              <a:t>Domain</a:t>
            </a:r>
            <a:endParaRPr sz="1000">
              <a:latin typeface="Arial"/>
              <a:cs typeface="Arial"/>
            </a:endParaRPr>
          </a:p>
        </p:txBody>
      </p:sp>
      <p:sp>
        <p:nvSpPr>
          <p:cNvPr id="340" name="object 340"/>
          <p:cNvSpPr txBox="1"/>
          <p:nvPr/>
        </p:nvSpPr>
        <p:spPr>
          <a:xfrm>
            <a:off x="4180078" y="3303630"/>
            <a:ext cx="113664" cy="857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665"/>
              </a:lnSpc>
            </a:pPr>
            <a:r>
              <a:rPr sz="600" spc="-5" dirty="0">
                <a:solidFill>
                  <a:srgbClr val="FFFFFF"/>
                </a:solidFill>
                <a:latin typeface="Arial MT"/>
                <a:cs typeface="Arial MT"/>
              </a:rPr>
              <a:t>VM</a:t>
            </a:r>
            <a:endParaRPr sz="600">
              <a:latin typeface="Arial MT"/>
              <a:cs typeface="Arial MT"/>
            </a:endParaRPr>
          </a:p>
        </p:txBody>
      </p:sp>
      <p:grpSp>
        <p:nvGrpSpPr>
          <p:cNvPr id="341" name="object 341"/>
          <p:cNvGrpSpPr/>
          <p:nvPr/>
        </p:nvGrpSpPr>
        <p:grpSpPr>
          <a:xfrm>
            <a:off x="4040060" y="3221672"/>
            <a:ext cx="309880" cy="187960"/>
            <a:chOff x="4040060" y="3221672"/>
            <a:chExt cx="309880" cy="187960"/>
          </a:xfrm>
        </p:grpSpPr>
        <p:sp>
          <p:nvSpPr>
            <p:cNvPr id="342" name="object 342"/>
            <p:cNvSpPr/>
            <p:nvPr/>
          </p:nvSpPr>
          <p:spPr>
            <a:xfrm>
              <a:off x="4041647" y="3223260"/>
              <a:ext cx="306705" cy="184785"/>
            </a:xfrm>
            <a:custGeom>
              <a:avLst/>
              <a:gdLst/>
              <a:ahLst/>
              <a:cxnLst/>
              <a:rect l="l" t="t" r="r" b="b"/>
              <a:pathLst>
                <a:path w="306704" h="184785">
                  <a:moveTo>
                    <a:pt x="306324" y="0"/>
                  </a:moveTo>
                  <a:lnTo>
                    <a:pt x="0" y="0"/>
                  </a:lnTo>
                  <a:lnTo>
                    <a:pt x="0" y="184403"/>
                  </a:lnTo>
                  <a:lnTo>
                    <a:pt x="306324" y="184403"/>
                  </a:lnTo>
                  <a:lnTo>
                    <a:pt x="306324" y="0"/>
                  </a:lnTo>
                  <a:close/>
                </a:path>
              </a:pathLst>
            </a:custGeom>
            <a:solidFill>
              <a:srgbClr val="6CB33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3" name="object 343"/>
            <p:cNvSpPr/>
            <p:nvPr/>
          </p:nvSpPr>
          <p:spPr>
            <a:xfrm>
              <a:off x="4041647" y="3223260"/>
              <a:ext cx="306705" cy="184785"/>
            </a:xfrm>
            <a:custGeom>
              <a:avLst/>
              <a:gdLst/>
              <a:ahLst/>
              <a:cxnLst/>
              <a:rect l="l" t="t" r="r" b="b"/>
              <a:pathLst>
                <a:path w="306704" h="184785">
                  <a:moveTo>
                    <a:pt x="0" y="184403"/>
                  </a:moveTo>
                  <a:lnTo>
                    <a:pt x="306324" y="184403"/>
                  </a:lnTo>
                  <a:lnTo>
                    <a:pt x="306324" y="0"/>
                  </a:lnTo>
                  <a:lnTo>
                    <a:pt x="0" y="0"/>
                  </a:lnTo>
                  <a:lnTo>
                    <a:pt x="0" y="184403"/>
                  </a:lnTo>
                  <a:close/>
                </a:path>
              </a:pathLst>
            </a:custGeom>
            <a:ln w="3175">
              <a:solidFill>
                <a:srgbClr val="387B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4" name="object 344"/>
          <p:cNvSpPr txBox="1"/>
          <p:nvPr/>
        </p:nvSpPr>
        <p:spPr>
          <a:xfrm>
            <a:off x="4138929" y="3276451"/>
            <a:ext cx="113664" cy="857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665"/>
              </a:lnSpc>
            </a:pPr>
            <a:r>
              <a:rPr sz="600" spc="-5" dirty="0">
                <a:solidFill>
                  <a:srgbClr val="FFFFFF"/>
                </a:solidFill>
                <a:latin typeface="Arial MT"/>
                <a:cs typeface="Arial MT"/>
              </a:rPr>
              <a:t>VM</a:t>
            </a:r>
            <a:endParaRPr sz="600">
              <a:latin typeface="Arial MT"/>
              <a:cs typeface="Arial MT"/>
            </a:endParaRPr>
          </a:p>
        </p:txBody>
      </p:sp>
      <p:grpSp>
        <p:nvGrpSpPr>
          <p:cNvPr id="345" name="object 345"/>
          <p:cNvGrpSpPr/>
          <p:nvPr/>
        </p:nvGrpSpPr>
        <p:grpSpPr>
          <a:xfrm>
            <a:off x="3998976" y="3188207"/>
            <a:ext cx="311150" cy="187960"/>
            <a:chOff x="3998976" y="3188207"/>
            <a:chExt cx="311150" cy="187960"/>
          </a:xfrm>
        </p:grpSpPr>
        <p:sp>
          <p:nvSpPr>
            <p:cNvPr id="346" name="object 346"/>
            <p:cNvSpPr/>
            <p:nvPr/>
          </p:nvSpPr>
          <p:spPr>
            <a:xfrm>
              <a:off x="4000500" y="3189731"/>
              <a:ext cx="307975" cy="184785"/>
            </a:xfrm>
            <a:custGeom>
              <a:avLst/>
              <a:gdLst/>
              <a:ahLst/>
              <a:cxnLst/>
              <a:rect l="l" t="t" r="r" b="b"/>
              <a:pathLst>
                <a:path w="307975" h="184785">
                  <a:moveTo>
                    <a:pt x="307848" y="0"/>
                  </a:moveTo>
                  <a:lnTo>
                    <a:pt x="0" y="0"/>
                  </a:lnTo>
                  <a:lnTo>
                    <a:pt x="0" y="184403"/>
                  </a:lnTo>
                  <a:lnTo>
                    <a:pt x="307848" y="184403"/>
                  </a:lnTo>
                  <a:lnTo>
                    <a:pt x="307848" y="0"/>
                  </a:lnTo>
                  <a:close/>
                </a:path>
              </a:pathLst>
            </a:custGeom>
            <a:solidFill>
              <a:srgbClr val="6CB33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7" name="object 347"/>
            <p:cNvSpPr/>
            <p:nvPr/>
          </p:nvSpPr>
          <p:spPr>
            <a:xfrm>
              <a:off x="4000500" y="3189731"/>
              <a:ext cx="307975" cy="184785"/>
            </a:xfrm>
            <a:custGeom>
              <a:avLst/>
              <a:gdLst/>
              <a:ahLst/>
              <a:cxnLst/>
              <a:rect l="l" t="t" r="r" b="b"/>
              <a:pathLst>
                <a:path w="307975" h="184785">
                  <a:moveTo>
                    <a:pt x="0" y="184403"/>
                  </a:moveTo>
                  <a:lnTo>
                    <a:pt x="307848" y="184403"/>
                  </a:lnTo>
                  <a:lnTo>
                    <a:pt x="307848" y="0"/>
                  </a:lnTo>
                  <a:lnTo>
                    <a:pt x="0" y="0"/>
                  </a:lnTo>
                  <a:lnTo>
                    <a:pt x="0" y="184403"/>
                  </a:lnTo>
                  <a:close/>
                </a:path>
              </a:pathLst>
            </a:custGeom>
            <a:ln w="3175">
              <a:solidFill>
                <a:srgbClr val="387B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8" name="object 348"/>
          <p:cNvSpPr txBox="1"/>
          <p:nvPr/>
        </p:nvSpPr>
        <p:spPr>
          <a:xfrm>
            <a:off x="1874520" y="3075432"/>
            <a:ext cx="2647315" cy="434340"/>
          </a:xfrm>
          <a:prstGeom prst="rect">
            <a:avLst/>
          </a:prstGeom>
          <a:ln w="12192">
            <a:solidFill>
              <a:srgbClr val="2A5D20"/>
            </a:solidFill>
          </a:ln>
        </p:spPr>
        <p:txBody>
          <a:bodyPr vert="horz" wrap="square" lIns="0" tIns="571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5"/>
              </a:spcBef>
            </a:pPr>
            <a:endParaRPr sz="1100">
              <a:latin typeface="Times New Roman"/>
              <a:cs typeface="Times New Roman"/>
            </a:endParaRPr>
          </a:p>
          <a:p>
            <a:pPr marL="224790">
              <a:lnSpc>
                <a:spcPct val="100000"/>
              </a:lnSpc>
              <a:tabLst>
                <a:tab pos="729615" algn="l"/>
                <a:tab pos="1200150" algn="l"/>
                <a:tab pos="1713230" algn="l"/>
                <a:tab pos="2223135" algn="l"/>
              </a:tabLst>
            </a:pPr>
            <a:r>
              <a:rPr sz="900" spc="-7" baseline="18518" dirty="0">
                <a:solidFill>
                  <a:srgbClr val="FFFFFF"/>
                </a:solidFill>
                <a:latin typeface="Arial MT"/>
                <a:cs typeface="Arial MT"/>
              </a:rPr>
              <a:t>VM	</a:t>
            </a:r>
            <a:r>
              <a:rPr sz="900" spc="-7" baseline="9259" dirty="0">
                <a:solidFill>
                  <a:srgbClr val="FFFFFF"/>
                </a:solidFill>
                <a:latin typeface="Arial MT"/>
                <a:cs typeface="Arial MT"/>
              </a:rPr>
              <a:t>VM	</a:t>
            </a:r>
            <a:r>
              <a:rPr sz="900" spc="-7" baseline="4629" dirty="0">
                <a:solidFill>
                  <a:srgbClr val="FFFFFF"/>
                </a:solidFill>
                <a:latin typeface="Arial MT"/>
                <a:cs typeface="Arial MT"/>
              </a:rPr>
              <a:t>VM	</a:t>
            </a:r>
            <a:r>
              <a:rPr sz="600" spc="-5" dirty="0">
                <a:solidFill>
                  <a:srgbClr val="FFFFFF"/>
                </a:solidFill>
                <a:latin typeface="Arial MT"/>
                <a:cs typeface="Arial MT"/>
              </a:rPr>
              <a:t>VM	</a:t>
            </a:r>
            <a:r>
              <a:rPr sz="900" spc="-7" baseline="4629" dirty="0">
                <a:solidFill>
                  <a:srgbClr val="FFFFFF"/>
                </a:solidFill>
                <a:latin typeface="Arial MT"/>
                <a:cs typeface="Arial MT"/>
              </a:rPr>
              <a:t>VM</a:t>
            </a:r>
            <a:endParaRPr sz="900" baseline="4629">
              <a:latin typeface="Arial MT"/>
              <a:cs typeface="Arial MT"/>
            </a:endParaRPr>
          </a:p>
        </p:txBody>
      </p:sp>
      <p:sp>
        <p:nvSpPr>
          <p:cNvPr id="349" name="object 349"/>
          <p:cNvSpPr/>
          <p:nvPr/>
        </p:nvSpPr>
        <p:spPr>
          <a:xfrm>
            <a:off x="1639823" y="2823972"/>
            <a:ext cx="158750" cy="3088005"/>
          </a:xfrm>
          <a:custGeom>
            <a:avLst/>
            <a:gdLst/>
            <a:ahLst/>
            <a:cxnLst/>
            <a:rect l="l" t="t" r="r" b="b"/>
            <a:pathLst>
              <a:path w="158750" h="3088004">
                <a:moveTo>
                  <a:pt x="158495" y="3087624"/>
                </a:moveTo>
                <a:lnTo>
                  <a:pt x="96815" y="3086578"/>
                </a:lnTo>
                <a:lnTo>
                  <a:pt x="46434" y="3083734"/>
                </a:lnTo>
                <a:lnTo>
                  <a:pt x="12459" y="3079533"/>
                </a:lnTo>
                <a:lnTo>
                  <a:pt x="0" y="3074416"/>
                </a:lnTo>
                <a:lnTo>
                  <a:pt x="0" y="13207"/>
                </a:lnTo>
                <a:lnTo>
                  <a:pt x="12459" y="8090"/>
                </a:lnTo>
                <a:lnTo>
                  <a:pt x="46434" y="3889"/>
                </a:lnTo>
                <a:lnTo>
                  <a:pt x="96815" y="1045"/>
                </a:lnTo>
                <a:lnTo>
                  <a:pt x="158495" y="0"/>
                </a:lnTo>
              </a:path>
            </a:pathLst>
          </a:custGeom>
          <a:ln w="9144">
            <a:solidFill>
              <a:srgbClr val="A6A6A6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0" name="object 350"/>
          <p:cNvSpPr txBox="1">
            <a:spLocks noGrp="1"/>
          </p:cNvSpPr>
          <p:nvPr>
            <p:ph type="title"/>
          </p:nvPr>
        </p:nvSpPr>
        <p:spPr>
          <a:xfrm>
            <a:off x="596900" y="694690"/>
            <a:ext cx="659447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Summary</a:t>
            </a:r>
            <a:r>
              <a:rPr spc="5" dirty="0"/>
              <a:t> </a:t>
            </a:r>
            <a:r>
              <a:rPr spc="-5" dirty="0"/>
              <a:t>of</a:t>
            </a:r>
            <a:r>
              <a:rPr dirty="0"/>
              <a:t> </a:t>
            </a:r>
            <a:r>
              <a:rPr spc="-5" dirty="0"/>
              <a:t>Deployment</a:t>
            </a:r>
            <a:r>
              <a:rPr spc="-60" dirty="0"/>
              <a:t> </a:t>
            </a:r>
            <a:r>
              <a:rPr spc="-5" dirty="0"/>
              <a:t>Architectures</a:t>
            </a:r>
          </a:p>
        </p:txBody>
      </p:sp>
      <p:sp>
        <p:nvSpPr>
          <p:cNvPr id="351" name="object 351"/>
          <p:cNvSpPr txBox="1"/>
          <p:nvPr/>
        </p:nvSpPr>
        <p:spPr>
          <a:xfrm>
            <a:off x="624636" y="1155649"/>
            <a:ext cx="570166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10" dirty="0">
                <a:solidFill>
                  <a:srgbClr val="706F74"/>
                </a:solidFill>
                <a:latin typeface="Arial MT"/>
                <a:cs typeface="Arial MT"/>
              </a:rPr>
              <a:t>V</a:t>
            </a:r>
            <a:r>
              <a:rPr sz="2000" dirty="0">
                <a:solidFill>
                  <a:srgbClr val="706F74"/>
                </a:solidFill>
                <a:latin typeface="Arial MT"/>
                <a:cs typeface="Arial MT"/>
              </a:rPr>
              <a:t>Mware</a:t>
            </a:r>
            <a:r>
              <a:rPr sz="2000" spc="-25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706F74"/>
                </a:solidFill>
                <a:latin typeface="Arial MT"/>
                <a:cs typeface="Arial MT"/>
              </a:rPr>
              <a:t>Cloud Founda</a:t>
            </a:r>
            <a:r>
              <a:rPr sz="2000" spc="-10" dirty="0">
                <a:solidFill>
                  <a:srgbClr val="706F74"/>
                </a:solidFill>
                <a:latin typeface="Arial MT"/>
                <a:cs typeface="Arial MT"/>
              </a:rPr>
              <a:t>t</a:t>
            </a:r>
            <a:r>
              <a:rPr sz="2000" dirty="0">
                <a:solidFill>
                  <a:srgbClr val="706F74"/>
                </a:solidFill>
                <a:latin typeface="Arial MT"/>
                <a:cs typeface="Arial MT"/>
              </a:rPr>
              <a:t>ion</a:t>
            </a:r>
            <a:r>
              <a:rPr sz="2000" spc="-140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2000" spc="-10" dirty="0">
                <a:solidFill>
                  <a:srgbClr val="706F74"/>
                </a:solidFill>
                <a:latin typeface="Arial MT"/>
                <a:cs typeface="Arial MT"/>
              </a:rPr>
              <a:t>A</a:t>
            </a:r>
            <a:r>
              <a:rPr sz="2000" dirty="0">
                <a:solidFill>
                  <a:srgbClr val="706F74"/>
                </a:solidFill>
                <a:latin typeface="Arial MT"/>
                <a:cs typeface="Arial MT"/>
              </a:rPr>
              <a:t>r</a:t>
            </a:r>
            <a:r>
              <a:rPr sz="2000" spc="5" dirty="0">
                <a:solidFill>
                  <a:srgbClr val="706F74"/>
                </a:solidFill>
                <a:latin typeface="Arial MT"/>
                <a:cs typeface="Arial MT"/>
              </a:rPr>
              <a:t>c</a:t>
            </a:r>
            <a:r>
              <a:rPr sz="2000" dirty="0">
                <a:solidFill>
                  <a:srgbClr val="706F74"/>
                </a:solidFill>
                <a:latin typeface="Arial MT"/>
                <a:cs typeface="Arial MT"/>
              </a:rPr>
              <a:t>hi</a:t>
            </a:r>
            <a:r>
              <a:rPr sz="2000" spc="-10" dirty="0">
                <a:solidFill>
                  <a:srgbClr val="706F74"/>
                </a:solidFill>
                <a:latin typeface="Arial MT"/>
                <a:cs typeface="Arial MT"/>
              </a:rPr>
              <a:t>t</a:t>
            </a:r>
            <a:r>
              <a:rPr sz="2000" dirty="0">
                <a:solidFill>
                  <a:srgbClr val="706F74"/>
                </a:solidFill>
                <a:latin typeface="Arial MT"/>
                <a:cs typeface="Arial MT"/>
              </a:rPr>
              <a:t>ectu</a:t>
            </a:r>
            <a:r>
              <a:rPr sz="2000" spc="-10" dirty="0">
                <a:solidFill>
                  <a:srgbClr val="706F74"/>
                </a:solidFill>
                <a:latin typeface="Arial MT"/>
                <a:cs typeface="Arial MT"/>
              </a:rPr>
              <a:t>r</a:t>
            </a:r>
            <a:r>
              <a:rPr sz="2000" dirty="0">
                <a:solidFill>
                  <a:srgbClr val="706F74"/>
                </a:solidFill>
                <a:latin typeface="Arial MT"/>
                <a:cs typeface="Arial MT"/>
              </a:rPr>
              <a:t>e</a:t>
            </a:r>
            <a:r>
              <a:rPr sz="2000" spc="-40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706F74"/>
                </a:solidFill>
                <a:latin typeface="Arial MT"/>
                <a:cs typeface="Arial MT"/>
              </a:rPr>
              <a:t>Deep</a:t>
            </a:r>
            <a:r>
              <a:rPr sz="2000" spc="-15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706F74"/>
                </a:solidFill>
                <a:latin typeface="Arial MT"/>
                <a:cs typeface="Arial MT"/>
              </a:rPr>
              <a:t>Dive</a:t>
            </a:r>
            <a:endParaRPr sz="20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96900" y="2133726"/>
            <a:ext cx="3656965" cy="1068070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L="12700" marR="5080">
              <a:lnSpc>
                <a:spcPts val="3890"/>
              </a:lnSpc>
              <a:spcBef>
                <a:spcPts val="585"/>
              </a:spcBef>
            </a:pPr>
            <a:r>
              <a:rPr sz="3600" spc="-5" dirty="0"/>
              <a:t>Deploying</a:t>
            </a:r>
            <a:r>
              <a:rPr sz="3600" spc="-70" dirty="0"/>
              <a:t> </a:t>
            </a:r>
            <a:r>
              <a:rPr sz="3600" dirty="0"/>
              <a:t>Cloud </a:t>
            </a:r>
            <a:r>
              <a:rPr sz="3600" spc="-985" dirty="0"/>
              <a:t> </a:t>
            </a:r>
            <a:r>
              <a:rPr sz="3600" spc="-5" dirty="0"/>
              <a:t>Foundation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11882119" y="6448450"/>
            <a:ext cx="16573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10" dirty="0">
                <a:solidFill>
                  <a:srgbClr val="FFFFFF"/>
                </a:solidFill>
                <a:latin typeface="Arial MT"/>
                <a:cs typeface="Arial MT"/>
              </a:rPr>
              <a:t>39</a:t>
            </a:r>
            <a:endParaRPr sz="10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96900" y="633537"/>
            <a:ext cx="5025390" cy="826769"/>
          </a:xfrm>
          <a:prstGeom prst="rect">
            <a:avLst/>
          </a:prstGeom>
        </p:spPr>
        <p:txBody>
          <a:bodyPr vert="horz" wrap="square" lIns="0" tIns="730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75"/>
              </a:spcBef>
            </a:pPr>
            <a:r>
              <a:rPr spc="-5" dirty="0"/>
              <a:t>Implementing</a:t>
            </a:r>
            <a:r>
              <a:rPr spc="5" dirty="0"/>
              <a:t> </a:t>
            </a:r>
            <a:r>
              <a:rPr spc="-5" dirty="0"/>
              <a:t>a</a:t>
            </a:r>
            <a:r>
              <a:rPr spc="-10" dirty="0"/>
              <a:t> </a:t>
            </a:r>
            <a:r>
              <a:rPr spc="-5" dirty="0"/>
              <a:t>Private</a:t>
            </a:r>
            <a:r>
              <a:rPr spc="10" dirty="0"/>
              <a:t> </a:t>
            </a:r>
            <a:r>
              <a:rPr spc="-5" dirty="0"/>
              <a:t>Cloud</a:t>
            </a:r>
          </a:p>
          <a:p>
            <a:pPr marL="12700">
              <a:lnSpc>
                <a:spcPct val="100000"/>
              </a:lnSpc>
              <a:spcBef>
                <a:spcPts val="315"/>
              </a:spcBef>
            </a:pPr>
            <a:r>
              <a:rPr sz="1800" b="0" spc="-10" dirty="0">
                <a:solidFill>
                  <a:srgbClr val="706F74"/>
                </a:solidFill>
                <a:latin typeface="Arial MT"/>
                <a:cs typeface="Arial MT"/>
              </a:rPr>
              <a:t>VMware</a:t>
            </a:r>
            <a:r>
              <a:rPr sz="1800" b="0" spc="20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1800" b="0" spc="-10" dirty="0">
                <a:solidFill>
                  <a:srgbClr val="706F74"/>
                </a:solidFill>
                <a:latin typeface="Arial MT"/>
                <a:cs typeface="Arial MT"/>
              </a:rPr>
              <a:t>Cloud</a:t>
            </a:r>
            <a:r>
              <a:rPr sz="1800" b="0" spc="-15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1800" b="0" spc="-5" dirty="0">
                <a:solidFill>
                  <a:srgbClr val="706F74"/>
                </a:solidFill>
                <a:latin typeface="Arial MT"/>
                <a:cs typeface="Arial MT"/>
              </a:rPr>
              <a:t>Foundation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363467" y="2016252"/>
            <a:ext cx="5080" cy="3003550"/>
          </a:xfrm>
          <a:custGeom>
            <a:avLst/>
            <a:gdLst/>
            <a:ahLst/>
            <a:cxnLst/>
            <a:rect l="l" t="t" r="r" b="b"/>
            <a:pathLst>
              <a:path w="5079" h="3003550">
                <a:moveTo>
                  <a:pt x="4572" y="0"/>
                </a:moveTo>
                <a:lnTo>
                  <a:pt x="0" y="3003169"/>
                </a:lnTo>
              </a:path>
            </a:pathLst>
          </a:custGeom>
          <a:ln w="12192">
            <a:solidFill>
              <a:srgbClr val="C5C5C7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074419" y="4152391"/>
            <a:ext cx="1922780" cy="720725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274955" marR="5080" indent="-262255">
              <a:lnSpc>
                <a:spcPts val="2590"/>
              </a:lnSpc>
              <a:spcBef>
                <a:spcPts val="425"/>
              </a:spcBef>
            </a:pPr>
            <a:r>
              <a:rPr sz="2400" spc="-5" dirty="0">
                <a:solidFill>
                  <a:srgbClr val="706F74"/>
                </a:solidFill>
                <a:latin typeface="Arial MT"/>
                <a:cs typeface="Arial MT"/>
              </a:rPr>
              <a:t>Makes</a:t>
            </a:r>
            <a:r>
              <a:rPr sz="2400" spc="-50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706F74"/>
                </a:solidFill>
                <a:latin typeface="Arial MT"/>
                <a:cs typeface="Arial MT"/>
              </a:rPr>
              <a:t>private </a:t>
            </a:r>
            <a:r>
              <a:rPr sz="2400" spc="-655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706F74"/>
                </a:solidFill>
                <a:latin typeface="Arial MT"/>
                <a:cs typeface="Arial MT"/>
              </a:rPr>
              <a:t>cloud</a:t>
            </a:r>
            <a:r>
              <a:rPr sz="2400" spc="-15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706F74"/>
                </a:solidFill>
                <a:latin typeface="Arial MT"/>
                <a:cs typeface="Arial MT"/>
              </a:rPr>
              <a:t>easy</a:t>
            </a:r>
            <a:endParaRPr sz="2400">
              <a:latin typeface="Arial MT"/>
              <a:cs typeface="Arial MT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243583" y="2016252"/>
            <a:ext cx="1568450" cy="1568450"/>
            <a:chOff x="1243583" y="2016252"/>
            <a:chExt cx="1568450" cy="1568450"/>
          </a:xfrm>
        </p:grpSpPr>
        <p:sp>
          <p:nvSpPr>
            <p:cNvPr id="6" name="object 6"/>
            <p:cNvSpPr/>
            <p:nvPr/>
          </p:nvSpPr>
          <p:spPr>
            <a:xfrm>
              <a:off x="1243583" y="2016252"/>
              <a:ext cx="1568450" cy="1568450"/>
            </a:xfrm>
            <a:custGeom>
              <a:avLst/>
              <a:gdLst/>
              <a:ahLst/>
              <a:cxnLst/>
              <a:rect l="l" t="t" r="r" b="b"/>
              <a:pathLst>
                <a:path w="1568450" h="1568450">
                  <a:moveTo>
                    <a:pt x="784098" y="0"/>
                  </a:moveTo>
                  <a:lnTo>
                    <a:pt x="0" y="784098"/>
                  </a:lnTo>
                  <a:lnTo>
                    <a:pt x="784098" y="1568196"/>
                  </a:lnTo>
                  <a:lnTo>
                    <a:pt x="1568196" y="784098"/>
                  </a:lnTo>
                  <a:lnTo>
                    <a:pt x="784098" y="0"/>
                  </a:lnTo>
                  <a:close/>
                </a:path>
              </a:pathLst>
            </a:custGeom>
            <a:solidFill>
              <a:srgbClr val="0094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702180" y="2589530"/>
              <a:ext cx="651510" cy="422909"/>
            </a:xfrm>
            <a:custGeom>
              <a:avLst/>
              <a:gdLst/>
              <a:ahLst/>
              <a:cxnLst/>
              <a:rect l="l" t="t" r="r" b="b"/>
              <a:pathLst>
                <a:path w="651510" h="422910">
                  <a:moveTo>
                    <a:pt x="423672" y="0"/>
                  </a:moveTo>
                  <a:lnTo>
                    <a:pt x="380775" y="6219"/>
                  </a:lnTo>
                  <a:lnTo>
                    <a:pt x="342820" y="26034"/>
                  </a:lnTo>
                  <a:lnTo>
                    <a:pt x="311890" y="57185"/>
                  </a:lnTo>
                  <a:lnTo>
                    <a:pt x="290068" y="97409"/>
                  </a:lnTo>
                  <a:lnTo>
                    <a:pt x="278695" y="92632"/>
                  </a:lnTo>
                  <a:lnTo>
                    <a:pt x="266715" y="89011"/>
                  </a:lnTo>
                  <a:lnTo>
                    <a:pt x="254188" y="86604"/>
                  </a:lnTo>
                  <a:lnTo>
                    <a:pt x="241173" y="85471"/>
                  </a:lnTo>
                  <a:lnTo>
                    <a:pt x="199453" y="92170"/>
                  </a:lnTo>
                  <a:lnTo>
                    <a:pt x="163734" y="112585"/>
                  </a:lnTo>
                  <a:lnTo>
                    <a:pt x="136731" y="144049"/>
                  </a:lnTo>
                  <a:lnTo>
                    <a:pt x="121158" y="183896"/>
                  </a:lnTo>
                  <a:lnTo>
                    <a:pt x="113792" y="181737"/>
                  </a:lnTo>
                  <a:lnTo>
                    <a:pt x="105918" y="180594"/>
                  </a:lnTo>
                  <a:lnTo>
                    <a:pt x="97663" y="180594"/>
                  </a:lnTo>
                  <a:lnTo>
                    <a:pt x="60275" y="187313"/>
                  </a:lnTo>
                  <a:lnTo>
                    <a:pt x="29448" y="207676"/>
                  </a:lnTo>
                  <a:lnTo>
                    <a:pt x="8312" y="238565"/>
                  </a:lnTo>
                  <a:lnTo>
                    <a:pt x="0" y="276860"/>
                  </a:lnTo>
                  <a:lnTo>
                    <a:pt x="6526" y="315295"/>
                  </a:lnTo>
                  <a:lnTo>
                    <a:pt x="26209" y="347075"/>
                  </a:lnTo>
                  <a:lnTo>
                    <a:pt x="56060" y="368925"/>
                  </a:lnTo>
                  <a:lnTo>
                    <a:pt x="93091" y="377571"/>
                  </a:lnTo>
                  <a:lnTo>
                    <a:pt x="105328" y="377152"/>
                  </a:lnTo>
                  <a:lnTo>
                    <a:pt x="117173" y="375173"/>
                  </a:lnTo>
                  <a:lnTo>
                    <a:pt x="128470" y="371695"/>
                  </a:lnTo>
                  <a:lnTo>
                    <a:pt x="139065" y="366776"/>
                  </a:lnTo>
                  <a:lnTo>
                    <a:pt x="158918" y="383958"/>
                  </a:lnTo>
                  <a:lnTo>
                    <a:pt x="183403" y="397462"/>
                  </a:lnTo>
                  <a:lnTo>
                    <a:pt x="211627" y="406513"/>
                  </a:lnTo>
                  <a:lnTo>
                    <a:pt x="242697" y="410337"/>
                  </a:lnTo>
                  <a:lnTo>
                    <a:pt x="267997" y="409053"/>
                  </a:lnTo>
                  <a:lnTo>
                    <a:pt x="291750" y="404161"/>
                  </a:lnTo>
                  <a:lnTo>
                    <a:pt x="313455" y="396103"/>
                  </a:lnTo>
                  <a:lnTo>
                    <a:pt x="332613" y="385318"/>
                  </a:lnTo>
                  <a:lnTo>
                    <a:pt x="348597" y="400436"/>
                  </a:lnTo>
                  <a:lnTo>
                    <a:pt x="367236" y="411972"/>
                  </a:lnTo>
                  <a:lnTo>
                    <a:pt x="387994" y="419482"/>
                  </a:lnTo>
                  <a:lnTo>
                    <a:pt x="410337" y="422529"/>
                  </a:lnTo>
                  <a:lnTo>
                    <a:pt x="439370" y="419117"/>
                  </a:lnTo>
                  <a:lnTo>
                    <a:pt x="465724" y="408193"/>
                  </a:lnTo>
                  <a:lnTo>
                    <a:pt x="488293" y="390721"/>
                  </a:lnTo>
                  <a:lnTo>
                    <a:pt x="505968" y="367665"/>
                  </a:lnTo>
                  <a:lnTo>
                    <a:pt x="516076" y="373143"/>
                  </a:lnTo>
                  <a:lnTo>
                    <a:pt x="526732" y="377301"/>
                  </a:lnTo>
                  <a:lnTo>
                    <a:pt x="537864" y="380005"/>
                  </a:lnTo>
                  <a:lnTo>
                    <a:pt x="549402" y="381127"/>
                  </a:lnTo>
                  <a:lnTo>
                    <a:pt x="588065" y="372786"/>
                  </a:lnTo>
                  <a:lnTo>
                    <a:pt x="620109" y="348027"/>
                  </a:lnTo>
                  <a:lnTo>
                    <a:pt x="642199" y="310671"/>
                  </a:lnTo>
                  <a:lnTo>
                    <a:pt x="651002" y="264541"/>
                  </a:lnTo>
                  <a:lnTo>
                    <a:pt x="644751" y="219571"/>
                  </a:lnTo>
                  <a:lnTo>
                    <a:pt x="625760" y="182054"/>
                  </a:lnTo>
                  <a:lnTo>
                    <a:pt x="596816" y="155491"/>
                  </a:lnTo>
                  <a:lnTo>
                    <a:pt x="560705" y="143383"/>
                  </a:lnTo>
                  <a:lnTo>
                    <a:pt x="550647" y="98210"/>
                  </a:lnTo>
                  <a:lnTo>
                    <a:pt x="530172" y="59189"/>
                  </a:lnTo>
                  <a:lnTo>
                    <a:pt x="501022" y="28415"/>
                  </a:lnTo>
                  <a:lnTo>
                    <a:pt x="464940" y="7986"/>
                  </a:lnTo>
                  <a:lnTo>
                    <a:pt x="42367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1078230" y="3475482"/>
            <a:ext cx="1876425" cy="445134"/>
          </a:xfrm>
          <a:prstGeom prst="rect">
            <a:avLst/>
          </a:prstGeom>
          <a:solidFill>
            <a:srgbClr val="003547"/>
          </a:solidFill>
          <a:ln w="44195">
            <a:solidFill>
              <a:srgbClr val="953BE4"/>
            </a:solidFill>
          </a:ln>
        </p:spPr>
        <p:txBody>
          <a:bodyPr vert="horz" wrap="square" lIns="0" tIns="109220" rIns="0" bIns="0" rtlCol="0">
            <a:spAutoFit/>
          </a:bodyPr>
          <a:lstStyle/>
          <a:p>
            <a:pPr marL="233679">
              <a:lnSpc>
                <a:spcPct val="100000"/>
              </a:lnSpc>
              <a:spcBef>
                <a:spcPts val="860"/>
              </a:spcBef>
            </a:pP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Cloud</a:t>
            </a:r>
            <a:r>
              <a:rPr sz="14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Foundation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1014983" y="2872739"/>
            <a:ext cx="620395" cy="620395"/>
            <a:chOff x="1014983" y="2872739"/>
            <a:chExt cx="620395" cy="620395"/>
          </a:xfrm>
        </p:grpSpPr>
        <p:sp>
          <p:nvSpPr>
            <p:cNvPr id="10" name="object 10"/>
            <p:cNvSpPr/>
            <p:nvPr/>
          </p:nvSpPr>
          <p:spPr>
            <a:xfrm>
              <a:off x="1014983" y="2872739"/>
              <a:ext cx="620395" cy="620395"/>
            </a:xfrm>
            <a:custGeom>
              <a:avLst/>
              <a:gdLst/>
              <a:ahLst/>
              <a:cxnLst/>
              <a:rect l="l" t="t" r="r" b="b"/>
              <a:pathLst>
                <a:path w="620394" h="620395">
                  <a:moveTo>
                    <a:pt x="310134" y="0"/>
                  </a:moveTo>
                  <a:lnTo>
                    <a:pt x="264295" y="3361"/>
                  </a:lnTo>
                  <a:lnTo>
                    <a:pt x="220548" y="13127"/>
                  </a:lnTo>
                  <a:lnTo>
                    <a:pt x="179371" y="28818"/>
                  </a:lnTo>
                  <a:lnTo>
                    <a:pt x="141244" y="49954"/>
                  </a:lnTo>
                  <a:lnTo>
                    <a:pt x="106646" y="76056"/>
                  </a:lnTo>
                  <a:lnTo>
                    <a:pt x="76056" y="106646"/>
                  </a:lnTo>
                  <a:lnTo>
                    <a:pt x="49954" y="141244"/>
                  </a:lnTo>
                  <a:lnTo>
                    <a:pt x="28818" y="179371"/>
                  </a:lnTo>
                  <a:lnTo>
                    <a:pt x="13127" y="220548"/>
                  </a:lnTo>
                  <a:lnTo>
                    <a:pt x="3361" y="264295"/>
                  </a:lnTo>
                  <a:lnTo>
                    <a:pt x="0" y="310134"/>
                  </a:lnTo>
                  <a:lnTo>
                    <a:pt x="3361" y="355972"/>
                  </a:lnTo>
                  <a:lnTo>
                    <a:pt x="13127" y="399719"/>
                  </a:lnTo>
                  <a:lnTo>
                    <a:pt x="28818" y="440896"/>
                  </a:lnTo>
                  <a:lnTo>
                    <a:pt x="49954" y="479023"/>
                  </a:lnTo>
                  <a:lnTo>
                    <a:pt x="76056" y="513621"/>
                  </a:lnTo>
                  <a:lnTo>
                    <a:pt x="106646" y="544211"/>
                  </a:lnTo>
                  <a:lnTo>
                    <a:pt x="141244" y="570313"/>
                  </a:lnTo>
                  <a:lnTo>
                    <a:pt x="179371" y="591449"/>
                  </a:lnTo>
                  <a:lnTo>
                    <a:pt x="220548" y="607140"/>
                  </a:lnTo>
                  <a:lnTo>
                    <a:pt x="264295" y="616906"/>
                  </a:lnTo>
                  <a:lnTo>
                    <a:pt x="310134" y="620268"/>
                  </a:lnTo>
                  <a:lnTo>
                    <a:pt x="355972" y="616906"/>
                  </a:lnTo>
                  <a:lnTo>
                    <a:pt x="399719" y="607140"/>
                  </a:lnTo>
                  <a:lnTo>
                    <a:pt x="440896" y="591449"/>
                  </a:lnTo>
                  <a:lnTo>
                    <a:pt x="479023" y="570313"/>
                  </a:lnTo>
                  <a:lnTo>
                    <a:pt x="513621" y="544211"/>
                  </a:lnTo>
                  <a:lnTo>
                    <a:pt x="544211" y="513621"/>
                  </a:lnTo>
                  <a:lnTo>
                    <a:pt x="570313" y="479023"/>
                  </a:lnTo>
                  <a:lnTo>
                    <a:pt x="591449" y="440896"/>
                  </a:lnTo>
                  <a:lnTo>
                    <a:pt x="607140" y="399719"/>
                  </a:lnTo>
                  <a:lnTo>
                    <a:pt x="616906" y="355972"/>
                  </a:lnTo>
                  <a:lnTo>
                    <a:pt x="620268" y="310134"/>
                  </a:lnTo>
                  <a:lnTo>
                    <a:pt x="616906" y="264295"/>
                  </a:lnTo>
                  <a:lnTo>
                    <a:pt x="607140" y="220548"/>
                  </a:lnTo>
                  <a:lnTo>
                    <a:pt x="591449" y="179371"/>
                  </a:lnTo>
                  <a:lnTo>
                    <a:pt x="570313" y="141244"/>
                  </a:lnTo>
                  <a:lnTo>
                    <a:pt x="544211" y="106646"/>
                  </a:lnTo>
                  <a:lnTo>
                    <a:pt x="513621" y="76056"/>
                  </a:lnTo>
                  <a:lnTo>
                    <a:pt x="479023" y="49954"/>
                  </a:lnTo>
                  <a:lnTo>
                    <a:pt x="440896" y="28818"/>
                  </a:lnTo>
                  <a:lnTo>
                    <a:pt x="399719" y="13127"/>
                  </a:lnTo>
                  <a:lnTo>
                    <a:pt x="355972" y="3361"/>
                  </a:lnTo>
                  <a:lnTo>
                    <a:pt x="310134" y="0"/>
                  </a:lnTo>
                  <a:close/>
                </a:path>
              </a:pathLst>
            </a:custGeom>
            <a:solidFill>
              <a:srgbClr val="A3B73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132065" y="3041662"/>
              <a:ext cx="403860" cy="313690"/>
            </a:xfrm>
            <a:custGeom>
              <a:avLst/>
              <a:gdLst/>
              <a:ahLst/>
              <a:cxnLst/>
              <a:rect l="l" t="t" r="r" b="b"/>
              <a:pathLst>
                <a:path w="403859" h="313689">
                  <a:moveTo>
                    <a:pt x="403364" y="62357"/>
                  </a:moveTo>
                  <a:lnTo>
                    <a:pt x="332498" y="0"/>
                  </a:lnTo>
                  <a:lnTo>
                    <a:pt x="173697" y="180225"/>
                  </a:lnTo>
                  <a:lnTo>
                    <a:pt x="59563" y="87249"/>
                  </a:lnTo>
                  <a:lnTo>
                    <a:pt x="0" y="160528"/>
                  </a:lnTo>
                  <a:lnTo>
                    <a:pt x="111264" y="251079"/>
                  </a:lnTo>
                  <a:lnTo>
                    <a:pt x="182130" y="313563"/>
                  </a:lnTo>
                  <a:lnTo>
                    <a:pt x="403364" y="6235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5144770" y="3164585"/>
            <a:ext cx="365632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706F74"/>
                </a:solidFill>
                <a:latin typeface="Arial"/>
                <a:cs typeface="Arial"/>
              </a:rPr>
              <a:t>Private</a:t>
            </a:r>
            <a:r>
              <a:rPr sz="1800" b="1" spc="35" dirty="0">
                <a:solidFill>
                  <a:srgbClr val="706F74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706F74"/>
                </a:solidFill>
                <a:latin typeface="Arial"/>
                <a:cs typeface="Arial"/>
              </a:rPr>
              <a:t>cloud</a:t>
            </a:r>
            <a:r>
              <a:rPr sz="1800" b="1" spc="-25" dirty="0">
                <a:solidFill>
                  <a:srgbClr val="706F74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706F74"/>
                </a:solidFill>
                <a:latin typeface="Arial"/>
                <a:cs typeface="Arial"/>
              </a:rPr>
              <a:t>in</a:t>
            </a:r>
            <a:r>
              <a:rPr sz="1800" b="1" spc="-5" dirty="0">
                <a:solidFill>
                  <a:srgbClr val="706F74"/>
                </a:solidFill>
                <a:latin typeface="Arial"/>
                <a:cs typeface="Arial"/>
              </a:rPr>
              <a:t> three</a:t>
            </a:r>
            <a:r>
              <a:rPr sz="1800" b="1" dirty="0">
                <a:solidFill>
                  <a:srgbClr val="706F74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706F74"/>
                </a:solidFill>
                <a:latin typeface="Arial"/>
                <a:cs typeface="Arial"/>
              </a:rPr>
              <a:t>easy steps:</a:t>
            </a:r>
            <a:endParaRPr sz="18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878829" y="4387977"/>
            <a:ext cx="26841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01700" algn="l"/>
              </a:tabLst>
            </a:pPr>
            <a:r>
              <a:rPr sz="1800" b="1" dirty="0">
                <a:solidFill>
                  <a:srgbClr val="706F74"/>
                </a:solidFill>
                <a:latin typeface="Arial"/>
                <a:cs typeface="Arial"/>
              </a:rPr>
              <a:t>Step</a:t>
            </a:r>
            <a:r>
              <a:rPr sz="1800" b="1" spc="5" dirty="0">
                <a:solidFill>
                  <a:srgbClr val="706F74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706F74"/>
                </a:solidFill>
                <a:latin typeface="Arial"/>
                <a:cs typeface="Arial"/>
              </a:rPr>
              <a:t>2:	</a:t>
            </a:r>
            <a:r>
              <a:rPr sz="1800" b="1" spc="-5" dirty="0">
                <a:solidFill>
                  <a:srgbClr val="706F74"/>
                </a:solidFill>
                <a:latin typeface="Arial"/>
                <a:cs typeface="Arial"/>
              </a:rPr>
              <a:t>Image</a:t>
            </a:r>
            <a:r>
              <a:rPr sz="1800" b="1" spc="-45" dirty="0">
                <a:solidFill>
                  <a:srgbClr val="706F74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706F74"/>
                </a:solidFill>
                <a:latin typeface="Arial"/>
                <a:cs typeface="Arial"/>
              </a:rPr>
              <a:t>Hardware</a:t>
            </a:r>
            <a:endParaRPr sz="18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878829" y="5001514"/>
            <a:ext cx="20447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706F74"/>
                </a:solidFill>
                <a:latin typeface="Arial"/>
                <a:cs typeface="Arial"/>
              </a:rPr>
              <a:t>Step</a:t>
            </a:r>
            <a:r>
              <a:rPr sz="1800" b="1" spc="-20" dirty="0">
                <a:solidFill>
                  <a:srgbClr val="706F74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706F74"/>
                </a:solidFill>
                <a:latin typeface="Arial"/>
                <a:cs typeface="Arial"/>
              </a:rPr>
              <a:t>3:</a:t>
            </a:r>
            <a:r>
              <a:rPr sz="1800" b="1" spc="-20" dirty="0">
                <a:solidFill>
                  <a:srgbClr val="706F74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706F74"/>
                </a:solidFill>
                <a:latin typeface="Arial"/>
                <a:cs typeface="Arial"/>
              </a:rPr>
              <a:t>“Bring</a:t>
            </a:r>
            <a:r>
              <a:rPr sz="1800" b="1" spc="-20" dirty="0">
                <a:solidFill>
                  <a:srgbClr val="706F74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706F74"/>
                </a:solidFill>
                <a:latin typeface="Arial"/>
                <a:cs typeface="Arial"/>
              </a:rPr>
              <a:t>Up”</a:t>
            </a:r>
            <a:endParaRPr sz="180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3973067" y="2651759"/>
            <a:ext cx="7185025" cy="13970"/>
          </a:xfrm>
          <a:custGeom>
            <a:avLst/>
            <a:gdLst/>
            <a:ahLst/>
            <a:cxnLst/>
            <a:rect l="l" t="t" r="r" b="b"/>
            <a:pathLst>
              <a:path w="7185025" h="13969">
                <a:moveTo>
                  <a:pt x="0" y="0"/>
                </a:moveTo>
                <a:lnTo>
                  <a:pt x="7184771" y="13589"/>
                </a:lnTo>
              </a:path>
            </a:pathLst>
          </a:custGeom>
          <a:ln w="152400">
            <a:solidFill>
              <a:srgbClr val="0094D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5883655" y="3789933"/>
            <a:ext cx="43249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01065" algn="l"/>
              </a:tabLst>
            </a:pPr>
            <a:r>
              <a:rPr sz="1800" b="1" dirty="0">
                <a:solidFill>
                  <a:srgbClr val="706F74"/>
                </a:solidFill>
                <a:latin typeface="Arial"/>
                <a:cs typeface="Arial"/>
              </a:rPr>
              <a:t>Step </a:t>
            </a:r>
            <a:r>
              <a:rPr sz="1800" b="1" spc="-5" dirty="0">
                <a:solidFill>
                  <a:srgbClr val="706F74"/>
                </a:solidFill>
                <a:latin typeface="Arial"/>
                <a:cs typeface="Arial"/>
              </a:rPr>
              <a:t>1:	Deploy imaging</a:t>
            </a:r>
            <a:r>
              <a:rPr sz="1800" b="1" dirty="0">
                <a:solidFill>
                  <a:srgbClr val="706F74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706F74"/>
                </a:solidFill>
                <a:latin typeface="Arial"/>
                <a:cs typeface="Arial"/>
              </a:rPr>
              <a:t>appliance</a:t>
            </a:r>
            <a:r>
              <a:rPr sz="1800" b="1" spc="-15" dirty="0">
                <a:solidFill>
                  <a:srgbClr val="706F74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706F74"/>
                </a:solidFill>
                <a:latin typeface="Arial"/>
                <a:cs typeface="Arial"/>
              </a:rPr>
              <a:t>(VIA)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87197" y="1232788"/>
            <a:ext cx="4852670" cy="1532471"/>
          </a:xfrm>
          <a:prstGeom prst="rect">
            <a:avLst/>
          </a:prstGeom>
        </p:spPr>
        <p:txBody>
          <a:bodyPr vert="horz" wrap="square" lIns="0" tIns="31750" rIns="0" bIns="0" rtlCol="0">
            <a:spAutoFit/>
          </a:bodyPr>
          <a:lstStyle/>
          <a:p>
            <a:pPr marL="12700" marR="5080">
              <a:lnSpc>
                <a:spcPts val="3890"/>
              </a:lnSpc>
              <a:spcBef>
                <a:spcPts val="790"/>
              </a:spcBef>
            </a:pPr>
            <a:r>
              <a:rPr sz="3600" spc="-5" dirty="0">
                <a:solidFill>
                  <a:srgbClr val="FFFFFF"/>
                </a:solidFill>
                <a:latin typeface="Arial MT"/>
                <a:cs typeface="Arial MT"/>
              </a:rPr>
              <a:t>VMware Cloud </a:t>
            </a:r>
            <a:r>
              <a:rPr sz="36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-5" dirty="0">
                <a:solidFill>
                  <a:srgbClr val="FFFFFF"/>
                </a:solidFill>
                <a:latin typeface="Arial MT"/>
                <a:cs typeface="Arial MT"/>
              </a:rPr>
              <a:t>Foundation</a:t>
            </a:r>
            <a:r>
              <a:rPr sz="3600" spc="-2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dirty="0">
                <a:solidFill>
                  <a:srgbClr val="FFFFFF"/>
                </a:solidFill>
                <a:latin typeface="Arial MT"/>
                <a:cs typeface="Arial MT"/>
              </a:rPr>
              <a:t>Architecture  Deep</a:t>
            </a:r>
            <a:r>
              <a:rPr sz="36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dirty="0">
                <a:solidFill>
                  <a:srgbClr val="FFFFFF"/>
                </a:solidFill>
                <a:latin typeface="Arial MT"/>
                <a:cs typeface="Arial MT"/>
              </a:rPr>
              <a:t>Dive</a:t>
            </a:r>
            <a:endParaRPr sz="3600" dirty="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96900" y="633537"/>
            <a:ext cx="7270750" cy="826769"/>
          </a:xfrm>
          <a:prstGeom prst="rect">
            <a:avLst/>
          </a:prstGeom>
        </p:spPr>
        <p:txBody>
          <a:bodyPr vert="horz" wrap="square" lIns="0" tIns="730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75"/>
              </a:spcBef>
              <a:tabLst>
                <a:tab pos="1396365" algn="l"/>
              </a:tabLst>
            </a:pPr>
            <a:r>
              <a:rPr spc="-5" dirty="0"/>
              <a:t>Step</a:t>
            </a:r>
            <a:r>
              <a:rPr spc="15" dirty="0"/>
              <a:t> </a:t>
            </a:r>
            <a:r>
              <a:rPr spc="-5" dirty="0"/>
              <a:t>1:	Deploy</a:t>
            </a:r>
            <a:r>
              <a:rPr spc="15" dirty="0"/>
              <a:t> </a:t>
            </a:r>
            <a:r>
              <a:rPr spc="-5" dirty="0"/>
              <a:t>VIA</a:t>
            </a:r>
            <a:r>
              <a:rPr spc="-95" dirty="0"/>
              <a:t> </a:t>
            </a:r>
            <a:r>
              <a:rPr sz="1800" dirty="0"/>
              <a:t>(done</a:t>
            </a:r>
            <a:r>
              <a:rPr sz="1800" spc="-5" dirty="0"/>
              <a:t> </a:t>
            </a:r>
            <a:r>
              <a:rPr sz="1800" dirty="0"/>
              <a:t>by</a:t>
            </a:r>
            <a:r>
              <a:rPr sz="1800" spc="-15" dirty="0"/>
              <a:t> </a:t>
            </a:r>
            <a:r>
              <a:rPr sz="1800" dirty="0"/>
              <a:t>OEM </a:t>
            </a:r>
            <a:r>
              <a:rPr sz="1800" spc="-5" dirty="0"/>
              <a:t>Partner</a:t>
            </a:r>
            <a:r>
              <a:rPr sz="1800" dirty="0"/>
              <a:t> </a:t>
            </a:r>
            <a:r>
              <a:rPr sz="1800" spc="-5" dirty="0"/>
              <a:t>or</a:t>
            </a:r>
            <a:r>
              <a:rPr sz="1800" dirty="0"/>
              <a:t> </a:t>
            </a:r>
            <a:r>
              <a:rPr sz="1800" spc="-5" dirty="0"/>
              <a:t>Customer)</a:t>
            </a:r>
            <a:endParaRPr sz="1800"/>
          </a:p>
          <a:p>
            <a:pPr marL="12700">
              <a:lnSpc>
                <a:spcPct val="100000"/>
              </a:lnSpc>
              <a:spcBef>
                <a:spcPts val="315"/>
              </a:spcBef>
            </a:pPr>
            <a:r>
              <a:rPr sz="1800" b="0" dirty="0">
                <a:solidFill>
                  <a:srgbClr val="706F74"/>
                </a:solidFill>
                <a:latin typeface="Arial MT"/>
                <a:cs typeface="Arial MT"/>
              </a:rPr>
              <a:t>VIA</a:t>
            </a:r>
            <a:r>
              <a:rPr sz="1800" b="0" spc="-110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1800" b="0" dirty="0">
                <a:solidFill>
                  <a:srgbClr val="706F74"/>
                </a:solidFill>
                <a:latin typeface="Arial MT"/>
                <a:cs typeface="Arial MT"/>
              </a:rPr>
              <a:t>Ima</a:t>
            </a:r>
            <a:r>
              <a:rPr sz="1800" b="0" spc="-15" dirty="0">
                <a:solidFill>
                  <a:srgbClr val="706F74"/>
                </a:solidFill>
                <a:latin typeface="Arial MT"/>
                <a:cs typeface="Arial MT"/>
              </a:rPr>
              <a:t>g</a:t>
            </a:r>
            <a:r>
              <a:rPr sz="1800" b="0" dirty="0">
                <a:solidFill>
                  <a:srgbClr val="706F74"/>
                </a:solidFill>
                <a:latin typeface="Arial MT"/>
                <a:cs typeface="Arial MT"/>
              </a:rPr>
              <a:t>i</a:t>
            </a:r>
            <a:r>
              <a:rPr sz="1800" b="0" spc="-15" dirty="0">
                <a:solidFill>
                  <a:srgbClr val="706F74"/>
                </a:solidFill>
                <a:latin typeface="Arial MT"/>
                <a:cs typeface="Arial MT"/>
              </a:rPr>
              <a:t>n</a:t>
            </a:r>
            <a:r>
              <a:rPr sz="1800" b="0" dirty="0">
                <a:solidFill>
                  <a:srgbClr val="706F74"/>
                </a:solidFill>
                <a:latin typeface="Arial MT"/>
                <a:cs typeface="Arial MT"/>
              </a:rPr>
              <a:t>g</a:t>
            </a:r>
            <a:r>
              <a:rPr sz="1800" b="0" spc="-90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1800" b="0" dirty="0">
                <a:solidFill>
                  <a:srgbClr val="706F74"/>
                </a:solidFill>
                <a:latin typeface="Arial MT"/>
                <a:cs typeface="Arial MT"/>
              </a:rPr>
              <a:t>A</a:t>
            </a:r>
            <a:r>
              <a:rPr sz="1800" b="0" spc="-10" dirty="0">
                <a:solidFill>
                  <a:srgbClr val="706F74"/>
                </a:solidFill>
                <a:latin typeface="Arial MT"/>
                <a:cs typeface="Arial MT"/>
              </a:rPr>
              <a:t>pp</a:t>
            </a:r>
            <a:r>
              <a:rPr sz="1800" b="0" dirty="0">
                <a:solidFill>
                  <a:srgbClr val="706F74"/>
                </a:solidFill>
                <a:latin typeface="Arial MT"/>
                <a:cs typeface="Arial MT"/>
              </a:rPr>
              <a:t>l</a:t>
            </a:r>
            <a:r>
              <a:rPr sz="1800" b="0" spc="-10" dirty="0">
                <a:solidFill>
                  <a:srgbClr val="706F74"/>
                </a:solidFill>
                <a:latin typeface="Arial MT"/>
                <a:cs typeface="Arial MT"/>
              </a:rPr>
              <a:t>ian</a:t>
            </a:r>
            <a:r>
              <a:rPr sz="1800" b="0" dirty="0">
                <a:solidFill>
                  <a:srgbClr val="706F74"/>
                </a:solidFill>
                <a:latin typeface="Arial MT"/>
                <a:cs typeface="Arial MT"/>
              </a:rPr>
              <a:t>ce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027124" y="2275310"/>
            <a:ext cx="10128885" cy="3302635"/>
            <a:chOff x="1027124" y="2275310"/>
            <a:chExt cx="10128885" cy="330263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27124" y="2275310"/>
              <a:ext cx="1054711" cy="330255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065275" y="2290572"/>
              <a:ext cx="982980" cy="3230880"/>
            </a:xfrm>
            <a:custGeom>
              <a:avLst/>
              <a:gdLst/>
              <a:ahLst/>
              <a:cxnLst/>
              <a:rect l="l" t="t" r="r" b="b"/>
              <a:pathLst>
                <a:path w="982980" h="3230879">
                  <a:moveTo>
                    <a:pt x="982980" y="0"/>
                  </a:moveTo>
                  <a:lnTo>
                    <a:pt x="0" y="0"/>
                  </a:lnTo>
                  <a:lnTo>
                    <a:pt x="0" y="3230879"/>
                  </a:lnTo>
                  <a:lnTo>
                    <a:pt x="982980" y="3230879"/>
                  </a:lnTo>
                  <a:lnTo>
                    <a:pt x="982980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065275" y="2290572"/>
              <a:ext cx="982980" cy="3230880"/>
            </a:xfrm>
            <a:custGeom>
              <a:avLst/>
              <a:gdLst/>
              <a:ahLst/>
              <a:cxnLst/>
              <a:rect l="l" t="t" r="r" b="b"/>
              <a:pathLst>
                <a:path w="982980" h="3230879">
                  <a:moveTo>
                    <a:pt x="0" y="3230879"/>
                  </a:moveTo>
                  <a:lnTo>
                    <a:pt x="982980" y="3230879"/>
                  </a:lnTo>
                  <a:lnTo>
                    <a:pt x="982980" y="0"/>
                  </a:lnTo>
                  <a:lnTo>
                    <a:pt x="0" y="0"/>
                  </a:lnTo>
                  <a:lnTo>
                    <a:pt x="0" y="3230879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61287" y="2350007"/>
              <a:ext cx="841248" cy="140207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156715" y="2345436"/>
              <a:ext cx="850900" cy="149860"/>
            </a:xfrm>
            <a:custGeom>
              <a:avLst/>
              <a:gdLst/>
              <a:ahLst/>
              <a:cxnLst/>
              <a:rect l="l" t="t" r="r" b="b"/>
              <a:pathLst>
                <a:path w="850900" h="149860">
                  <a:moveTo>
                    <a:pt x="0" y="149351"/>
                  </a:moveTo>
                  <a:lnTo>
                    <a:pt x="850391" y="149351"/>
                  </a:lnTo>
                  <a:lnTo>
                    <a:pt x="850391" y="0"/>
                  </a:lnTo>
                  <a:lnTo>
                    <a:pt x="0" y="0"/>
                  </a:lnTo>
                  <a:lnTo>
                    <a:pt x="0" y="149351"/>
                  </a:lnTo>
                  <a:close/>
                </a:path>
              </a:pathLst>
            </a:custGeom>
            <a:ln w="9144">
              <a:solidFill>
                <a:srgbClr val="0094D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61287" y="2499360"/>
              <a:ext cx="841248" cy="140207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156715" y="2494788"/>
              <a:ext cx="850900" cy="149860"/>
            </a:xfrm>
            <a:custGeom>
              <a:avLst/>
              <a:gdLst/>
              <a:ahLst/>
              <a:cxnLst/>
              <a:rect l="l" t="t" r="r" b="b"/>
              <a:pathLst>
                <a:path w="850900" h="149860">
                  <a:moveTo>
                    <a:pt x="0" y="149351"/>
                  </a:moveTo>
                  <a:lnTo>
                    <a:pt x="850391" y="149351"/>
                  </a:lnTo>
                  <a:lnTo>
                    <a:pt x="850391" y="0"/>
                  </a:lnTo>
                  <a:lnTo>
                    <a:pt x="0" y="0"/>
                  </a:lnTo>
                  <a:lnTo>
                    <a:pt x="0" y="149351"/>
                  </a:lnTo>
                  <a:close/>
                </a:path>
              </a:pathLst>
            </a:custGeom>
            <a:ln w="9144">
              <a:solidFill>
                <a:srgbClr val="0094D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58239" y="2709672"/>
              <a:ext cx="841247" cy="118872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153667" y="2705100"/>
              <a:ext cx="850900" cy="128270"/>
            </a:xfrm>
            <a:custGeom>
              <a:avLst/>
              <a:gdLst/>
              <a:ahLst/>
              <a:cxnLst/>
              <a:rect l="l" t="t" r="r" b="b"/>
              <a:pathLst>
                <a:path w="850900" h="128269">
                  <a:moveTo>
                    <a:pt x="0" y="128015"/>
                  </a:moveTo>
                  <a:lnTo>
                    <a:pt x="850392" y="128015"/>
                  </a:lnTo>
                  <a:lnTo>
                    <a:pt x="850392" y="0"/>
                  </a:lnTo>
                  <a:lnTo>
                    <a:pt x="0" y="0"/>
                  </a:lnTo>
                  <a:lnTo>
                    <a:pt x="0" y="128015"/>
                  </a:lnTo>
                  <a:close/>
                </a:path>
              </a:pathLst>
            </a:custGeom>
            <a:ln w="9144">
              <a:solidFill>
                <a:srgbClr val="6CB33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35379" y="4186428"/>
              <a:ext cx="841247" cy="106679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1130807" y="4181856"/>
              <a:ext cx="850900" cy="116205"/>
            </a:xfrm>
            <a:custGeom>
              <a:avLst/>
              <a:gdLst/>
              <a:ahLst/>
              <a:cxnLst/>
              <a:rect l="l" t="t" r="r" b="b"/>
              <a:pathLst>
                <a:path w="850900" h="116204">
                  <a:moveTo>
                    <a:pt x="0" y="115823"/>
                  </a:moveTo>
                  <a:lnTo>
                    <a:pt x="850391" y="115823"/>
                  </a:lnTo>
                  <a:lnTo>
                    <a:pt x="850391" y="0"/>
                  </a:lnTo>
                  <a:lnTo>
                    <a:pt x="0" y="0"/>
                  </a:lnTo>
                  <a:lnTo>
                    <a:pt x="0" y="115823"/>
                  </a:lnTo>
                  <a:close/>
                </a:path>
              </a:pathLst>
            </a:custGeom>
            <a:ln w="9144">
              <a:solidFill>
                <a:srgbClr val="0094D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35379" y="4293108"/>
              <a:ext cx="841247" cy="106679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1130807" y="4288536"/>
              <a:ext cx="850900" cy="116205"/>
            </a:xfrm>
            <a:custGeom>
              <a:avLst/>
              <a:gdLst/>
              <a:ahLst/>
              <a:cxnLst/>
              <a:rect l="l" t="t" r="r" b="b"/>
              <a:pathLst>
                <a:path w="850900" h="116204">
                  <a:moveTo>
                    <a:pt x="0" y="115823"/>
                  </a:moveTo>
                  <a:lnTo>
                    <a:pt x="850391" y="115823"/>
                  </a:lnTo>
                  <a:lnTo>
                    <a:pt x="850391" y="0"/>
                  </a:lnTo>
                  <a:lnTo>
                    <a:pt x="0" y="0"/>
                  </a:lnTo>
                  <a:lnTo>
                    <a:pt x="0" y="115823"/>
                  </a:lnTo>
                  <a:close/>
                </a:path>
              </a:pathLst>
            </a:custGeom>
            <a:ln w="9144">
              <a:solidFill>
                <a:srgbClr val="0094D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35379" y="4399788"/>
              <a:ext cx="841247" cy="108204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1130807" y="4395216"/>
              <a:ext cx="850900" cy="117475"/>
            </a:xfrm>
            <a:custGeom>
              <a:avLst/>
              <a:gdLst/>
              <a:ahLst/>
              <a:cxnLst/>
              <a:rect l="l" t="t" r="r" b="b"/>
              <a:pathLst>
                <a:path w="850900" h="117475">
                  <a:moveTo>
                    <a:pt x="0" y="117347"/>
                  </a:moveTo>
                  <a:lnTo>
                    <a:pt x="850391" y="117347"/>
                  </a:lnTo>
                  <a:lnTo>
                    <a:pt x="850391" y="0"/>
                  </a:lnTo>
                  <a:lnTo>
                    <a:pt x="0" y="0"/>
                  </a:lnTo>
                  <a:lnTo>
                    <a:pt x="0" y="117347"/>
                  </a:lnTo>
                  <a:close/>
                </a:path>
              </a:pathLst>
            </a:custGeom>
            <a:ln w="9144">
              <a:solidFill>
                <a:srgbClr val="0094D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35379" y="4507992"/>
              <a:ext cx="841247" cy="106679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1130807" y="4503420"/>
              <a:ext cx="850900" cy="116205"/>
            </a:xfrm>
            <a:custGeom>
              <a:avLst/>
              <a:gdLst/>
              <a:ahLst/>
              <a:cxnLst/>
              <a:rect l="l" t="t" r="r" b="b"/>
              <a:pathLst>
                <a:path w="850900" h="116204">
                  <a:moveTo>
                    <a:pt x="0" y="115823"/>
                  </a:moveTo>
                  <a:lnTo>
                    <a:pt x="850391" y="115823"/>
                  </a:lnTo>
                  <a:lnTo>
                    <a:pt x="850391" y="0"/>
                  </a:lnTo>
                  <a:lnTo>
                    <a:pt x="0" y="0"/>
                  </a:lnTo>
                  <a:lnTo>
                    <a:pt x="0" y="115823"/>
                  </a:lnTo>
                  <a:close/>
                </a:path>
              </a:pathLst>
            </a:custGeom>
            <a:ln w="9144">
              <a:solidFill>
                <a:srgbClr val="0094D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35379" y="3756660"/>
              <a:ext cx="841247" cy="108204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1130807" y="3752088"/>
              <a:ext cx="850900" cy="117475"/>
            </a:xfrm>
            <a:custGeom>
              <a:avLst/>
              <a:gdLst/>
              <a:ahLst/>
              <a:cxnLst/>
              <a:rect l="l" t="t" r="r" b="b"/>
              <a:pathLst>
                <a:path w="850900" h="117475">
                  <a:moveTo>
                    <a:pt x="0" y="117347"/>
                  </a:moveTo>
                  <a:lnTo>
                    <a:pt x="850391" y="117347"/>
                  </a:lnTo>
                  <a:lnTo>
                    <a:pt x="850391" y="0"/>
                  </a:lnTo>
                  <a:lnTo>
                    <a:pt x="0" y="0"/>
                  </a:lnTo>
                  <a:lnTo>
                    <a:pt x="0" y="117347"/>
                  </a:lnTo>
                  <a:close/>
                </a:path>
              </a:pathLst>
            </a:custGeom>
            <a:ln w="9144">
              <a:solidFill>
                <a:srgbClr val="0094D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35379" y="3864864"/>
              <a:ext cx="841247" cy="106679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1130807" y="3860292"/>
              <a:ext cx="850900" cy="116205"/>
            </a:xfrm>
            <a:custGeom>
              <a:avLst/>
              <a:gdLst/>
              <a:ahLst/>
              <a:cxnLst/>
              <a:rect l="l" t="t" r="r" b="b"/>
              <a:pathLst>
                <a:path w="850900" h="116204">
                  <a:moveTo>
                    <a:pt x="0" y="115823"/>
                  </a:moveTo>
                  <a:lnTo>
                    <a:pt x="850391" y="115823"/>
                  </a:lnTo>
                  <a:lnTo>
                    <a:pt x="850391" y="0"/>
                  </a:lnTo>
                  <a:lnTo>
                    <a:pt x="0" y="0"/>
                  </a:lnTo>
                  <a:lnTo>
                    <a:pt x="0" y="115823"/>
                  </a:lnTo>
                  <a:close/>
                </a:path>
              </a:pathLst>
            </a:custGeom>
            <a:ln w="9144">
              <a:solidFill>
                <a:srgbClr val="0094D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35379" y="3971544"/>
              <a:ext cx="841247" cy="106679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1130807" y="3966972"/>
              <a:ext cx="850900" cy="116205"/>
            </a:xfrm>
            <a:custGeom>
              <a:avLst/>
              <a:gdLst/>
              <a:ahLst/>
              <a:cxnLst/>
              <a:rect l="l" t="t" r="r" b="b"/>
              <a:pathLst>
                <a:path w="850900" h="116204">
                  <a:moveTo>
                    <a:pt x="0" y="115823"/>
                  </a:moveTo>
                  <a:lnTo>
                    <a:pt x="850391" y="115823"/>
                  </a:lnTo>
                  <a:lnTo>
                    <a:pt x="850391" y="0"/>
                  </a:lnTo>
                  <a:lnTo>
                    <a:pt x="0" y="0"/>
                  </a:lnTo>
                  <a:lnTo>
                    <a:pt x="0" y="115823"/>
                  </a:lnTo>
                  <a:close/>
                </a:path>
              </a:pathLst>
            </a:custGeom>
            <a:ln w="9144">
              <a:solidFill>
                <a:srgbClr val="0094D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35379" y="4079748"/>
              <a:ext cx="841247" cy="106679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1130807" y="4075176"/>
              <a:ext cx="850900" cy="116205"/>
            </a:xfrm>
            <a:custGeom>
              <a:avLst/>
              <a:gdLst/>
              <a:ahLst/>
              <a:cxnLst/>
              <a:rect l="l" t="t" r="r" b="b"/>
              <a:pathLst>
                <a:path w="850900" h="116204">
                  <a:moveTo>
                    <a:pt x="0" y="115823"/>
                  </a:moveTo>
                  <a:lnTo>
                    <a:pt x="850391" y="115823"/>
                  </a:lnTo>
                  <a:lnTo>
                    <a:pt x="850391" y="0"/>
                  </a:lnTo>
                  <a:lnTo>
                    <a:pt x="0" y="0"/>
                  </a:lnTo>
                  <a:lnTo>
                    <a:pt x="0" y="115823"/>
                  </a:lnTo>
                  <a:close/>
                </a:path>
              </a:pathLst>
            </a:custGeom>
            <a:ln w="9144">
              <a:solidFill>
                <a:srgbClr val="0094D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35379" y="3328416"/>
              <a:ext cx="841247" cy="106679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1130807" y="3323844"/>
              <a:ext cx="850900" cy="116205"/>
            </a:xfrm>
            <a:custGeom>
              <a:avLst/>
              <a:gdLst/>
              <a:ahLst/>
              <a:cxnLst/>
              <a:rect l="l" t="t" r="r" b="b"/>
              <a:pathLst>
                <a:path w="850900" h="116204">
                  <a:moveTo>
                    <a:pt x="0" y="115823"/>
                  </a:moveTo>
                  <a:lnTo>
                    <a:pt x="850391" y="115823"/>
                  </a:lnTo>
                  <a:lnTo>
                    <a:pt x="850391" y="0"/>
                  </a:lnTo>
                  <a:lnTo>
                    <a:pt x="0" y="0"/>
                  </a:lnTo>
                  <a:lnTo>
                    <a:pt x="0" y="115823"/>
                  </a:lnTo>
                  <a:close/>
                </a:path>
              </a:pathLst>
            </a:custGeom>
            <a:ln w="9144">
              <a:solidFill>
                <a:srgbClr val="0094D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35379" y="3435096"/>
              <a:ext cx="841247" cy="106679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1130807" y="3430524"/>
              <a:ext cx="850900" cy="116205"/>
            </a:xfrm>
            <a:custGeom>
              <a:avLst/>
              <a:gdLst/>
              <a:ahLst/>
              <a:cxnLst/>
              <a:rect l="l" t="t" r="r" b="b"/>
              <a:pathLst>
                <a:path w="850900" h="116204">
                  <a:moveTo>
                    <a:pt x="0" y="115823"/>
                  </a:moveTo>
                  <a:lnTo>
                    <a:pt x="850391" y="115823"/>
                  </a:lnTo>
                  <a:lnTo>
                    <a:pt x="850391" y="0"/>
                  </a:lnTo>
                  <a:lnTo>
                    <a:pt x="0" y="0"/>
                  </a:lnTo>
                  <a:lnTo>
                    <a:pt x="0" y="115823"/>
                  </a:lnTo>
                  <a:close/>
                </a:path>
              </a:pathLst>
            </a:custGeom>
            <a:ln w="9144">
              <a:solidFill>
                <a:srgbClr val="0094D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35379" y="3543300"/>
              <a:ext cx="841247" cy="106679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1130807" y="3538728"/>
              <a:ext cx="850900" cy="116205"/>
            </a:xfrm>
            <a:custGeom>
              <a:avLst/>
              <a:gdLst/>
              <a:ahLst/>
              <a:cxnLst/>
              <a:rect l="l" t="t" r="r" b="b"/>
              <a:pathLst>
                <a:path w="850900" h="116204">
                  <a:moveTo>
                    <a:pt x="0" y="115823"/>
                  </a:moveTo>
                  <a:lnTo>
                    <a:pt x="850391" y="115823"/>
                  </a:lnTo>
                  <a:lnTo>
                    <a:pt x="850391" y="0"/>
                  </a:lnTo>
                  <a:lnTo>
                    <a:pt x="0" y="0"/>
                  </a:lnTo>
                  <a:lnTo>
                    <a:pt x="0" y="115823"/>
                  </a:lnTo>
                  <a:close/>
                </a:path>
              </a:pathLst>
            </a:custGeom>
            <a:ln w="9144">
              <a:solidFill>
                <a:srgbClr val="0094D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5" name="object 3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35379" y="3649980"/>
              <a:ext cx="841247" cy="106679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1130807" y="3645408"/>
              <a:ext cx="850900" cy="116205"/>
            </a:xfrm>
            <a:custGeom>
              <a:avLst/>
              <a:gdLst/>
              <a:ahLst/>
              <a:cxnLst/>
              <a:rect l="l" t="t" r="r" b="b"/>
              <a:pathLst>
                <a:path w="850900" h="116204">
                  <a:moveTo>
                    <a:pt x="0" y="115823"/>
                  </a:moveTo>
                  <a:lnTo>
                    <a:pt x="850391" y="115823"/>
                  </a:lnTo>
                  <a:lnTo>
                    <a:pt x="850391" y="0"/>
                  </a:lnTo>
                  <a:lnTo>
                    <a:pt x="0" y="0"/>
                  </a:lnTo>
                  <a:lnTo>
                    <a:pt x="0" y="115823"/>
                  </a:lnTo>
                  <a:close/>
                </a:path>
              </a:pathLst>
            </a:custGeom>
            <a:ln w="9144">
              <a:solidFill>
                <a:srgbClr val="0094D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7" name="object 3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35379" y="2900172"/>
              <a:ext cx="841247" cy="106679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1130807" y="2895600"/>
              <a:ext cx="850900" cy="116205"/>
            </a:xfrm>
            <a:custGeom>
              <a:avLst/>
              <a:gdLst/>
              <a:ahLst/>
              <a:cxnLst/>
              <a:rect l="l" t="t" r="r" b="b"/>
              <a:pathLst>
                <a:path w="850900" h="116205">
                  <a:moveTo>
                    <a:pt x="0" y="115823"/>
                  </a:moveTo>
                  <a:lnTo>
                    <a:pt x="850391" y="115823"/>
                  </a:lnTo>
                  <a:lnTo>
                    <a:pt x="850391" y="0"/>
                  </a:lnTo>
                  <a:lnTo>
                    <a:pt x="0" y="0"/>
                  </a:lnTo>
                  <a:lnTo>
                    <a:pt x="0" y="115823"/>
                  </a:lnTo>
                  <a:close/>
                </a:path>
              </a:pathLst>
            </a:custGeom>
            <a:ln w="9144">
              <a:solidFill>
                <a:srgbClr val="0094D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9" name="object 3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35379" y="3006852"/>
              <a:ext cx="841247" cy="106679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1130807" y="3002280"/>
              <a:ext cx="850900" cy="116205"/>
            </a:xfrm>
            <a:custGeom>
              <a:avLst/>
              <a:gdLst/>
              <a:ahLst/>
              <a:cxnLst/>
              <a:rect l="l" t="t" r="r" b="b"/>
              <a:pathLst>
                <a:path w="850900" h="116205">
                  <a:moveTo>
                    <a:pt x="0" y="115823"/>
                  </a:moveTo>
                  <a:lnTo>
                    <a:pt x="850391" y="115823"/>
                  </a:lnTo>
                  <a:lnTo>
                    <a:pt x="850391" y="0"/>
                  </a:lnTo>
                  <a:lnTo>
                    <a:pt x="0" y="0"/>
                  </a:lnTo>
                  <a:lnTo>
                    <a:pt x="0" y="115823"/>
                  </a:lnTo>
                  <a:close/>
                </a:path>
              </a:pathLst>
            </a:custGeom>
            <a:ln w="9144">
              <a:solidFill>
                <a:srgbClr val="0094D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1" name="object 4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35379" y="3113532"/>
              <a:ext cx="841247" cy="106679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1130807" y="3108960"/>
              <a:ext cx="850900" cy="116205"/>
            </a:xfrm>
            <a:custGeom>
              <a:avLst/>
              <a:gdLst/>
              <a:ahLst/>
              <a:cxnLst/>
              <a:rect l="l" t="t" r="r" b="b"/>
              <a:pathLst>
                <a:path w="850900" h="116205">
                  <a:moveTo>
                    <a:pt x="0" y="115823"/>
                  </a:moveTo>
                  <a:lnTo>
                    <a:pt x="850391" y="115823"/>
                  </a:lnTo>
                  <a:lnTo>
                    <a:pt x="850391" y="0"/>
                  </a:lnTo>
                  <a:lnTo>
                    <a:pt x="0" y="0"/>
                  </a:lnTo>
                  <a:lnTo>
                    <a:pt x="0" y="115823"/>
                  </a:lnTo>
                  <a:close/>
                </a:path>
              </a:pathLst>
            </a:custGeom>
            <a:ln w="9144">
              <a:solidFill>
                <a:srgbClr val="0094D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3" name="object 4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35379" y="3221736"/>
              <a:ext cx="841247" cy="106679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1130807" y="3217164"/>
              <a:ext cx="850900" cy="116205"/>
            </a:xfrm>
            <a:custGeom>
              <a:avLst/>
              <a:gdLst/>
              <a:ahLst/>
              <a:cxnLst/>
              <a:rect l="l" t="t" r="r" b="b"/>
              <a:pathLst>
                <a:path w="850900" h="116204">
                  <a:moveTo>
                    <a:pt x="0" y="115823"/>
                  </a:moveTo>
                  <a:lnTo>
                    <a:pt x="850391" y="115823"/>
                  </a:lnTo>
                  <a:lnTo>
                    <a:pt x="850391" y="0"/>
                  </a:lnTo>
                  <a:lnTo>
                    <a:pt x="0" y="0"/>
                  </a:lnTo>
                  <a:lnTo>
                    <a:pt x="0" y="115823"/>
                  </a:lnTo>
                  <a:close/>
                </a:path>
              </a:pathLst>
            </a:custGeom>
            <a:ln w="9144">
              <a:solidFill>
                <a:srgbClr val="0094D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5" name="object 4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35379" y="4616196"/>
              <a:ext cx="841247" cy="106679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1130807" y="4611624"/>
              <a:ext cx="850900" cy="116205"/>
            </a:xfrm>
            <a:custGeom>
              <a:avLst/>
              <a:gdLst/>
              <a:ahLst/>
              <a:cxnLst/>
              <a:rect l="l" t="t" r="r" b="b"/>
              <a:pathLst>
                <a:path w="850900" h="116204">
                  <a:moveTo>
                    <a:pt x="0" y="115823"/>
                  </a:moveTo>
                  <a:lnTo>
                    <a:pt x="850391" y="115823"/>
                  </a:lnTo>
                  <a:lnTo>
                    <a:pt x="850391" y="0"/>
                  </a:lnTo>
                  <a:lnTo>
                    <a:pt x="0" y="0"/>
                  </a:lnTo>
                  <a:lnTo>
                    <a:pt x="0" y="115823"/>
                  </a:lnTo>
                  <a:close/>
                </a:path>
              </a:pathLst>
            </a:custGeom>
            <a:ln w="9144">
              <a:solidFill>
                <a:srgbClr val="0094D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7" name="object 4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35379" y="4722876"/>
              <a:ext cx="841247" cy="106679"/>
            </a:xfrm>
            <a:prstGeom prst="rect">
              <a:avLst/>
            </a:prstGeom>
          </p:spPr>
        </p:pic>
        <p:sp>
          <p:nvSpPr>
            <p:cNvPr id="48" name="object 48"/>
            <p:cNvSpPr/>
            <p:nvPr/>
          </p:nvSpPr>
          <p:spPr>
            <a:xfrm>
              <a:off x="1130807" y="4718304"/>
              <a:ext cx="850900" cy="116205"/>
            </a:xfrm>
            <a:custGeom>
              <a:avLst/>
              <a:gdLst/>
              <a:ahLst/>
              <a:cxnLst/>
              <a:rect l="l" t="t" r="r" b="b"/>
              <a:pathLst>
                <a:path w="850900" h="116204">
                  <a:moveTo>
                    <a:pt x="0" y="115823"/>
                  </a:moveTo>
                  <a:lnTo>
                    <a:pt x="850391" y="115823"/>
                  </a:lnTo>
                  <a:lnTo>
                    <a:pt x="850391" y="0"/>
                  </a:lnTo>
                  <a:lnTo>
                    <a:pt x="0" y="0"/>
                  </a:lnTo>
                  <a:lnTo>
                    <a:pt x="0" y="115823"/>
                  </a:lnTo>
                  <a:close/>
                </a:path>
              </a:pathLst>
            </a:custGeom>
            <a:ln w="9144">
              <a:solidFill>
                <a:srgbClr val="0094D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9" name="object 4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35379" y="4829556"/>
              <a:ext cx="841247" cy="106679"/>
            </a:xfrm>
            <a:prstGeom prst="rect">
              <a:avLst/>
            </a:prstGeom>
          </p:spPr>
        </p:pic>
        <p:sp>
          <p:nvSpPr>
            <p:cNvPr id="50" name="object 50"/>
            <p:cNvSpPr/>
            <p:nvPr/>
          </p:nvSpPr>
          <p:spPr>
            <a:xfrm>
              <a:off x="1130807" y="4824984"/>
              <a:ext cx="850900" cy="116205"/>
            </a:xfrm>
            <a:custGeom>
              <a:avLst/>
              <a:gdLst/>
              <a:ahLst/>
              <a:cxnLst/>
              <a:rect l="l" t="t" r="r" b="b"/>
              <a:pathLst>
                <a:path w="850900" h="116204">
                  <a:moveTo>
                    <a:pt x="0" y="115823"/>
                  </a:moveTo>
                  <a:lnTo>
                    <a:pt x="850391" y="115823"/>
                  </a:lnTo>
                  <a:lnTo>
                    <a:pt x="850391" y="0"/>
                  </a:lnTo>
                  <a:lnTo>
                    <a:pt x="0" y="0"/>
                  </a:lnTo>
                  <a:lnTo>
                    <a:pt x="0" y="115823"/>
                  </a:lnTo>
                  <a:close/>
                </a:path>
              </a:pathLst>
            </a:custGeom>
            <a:ln w="9144">
              <a:solidFill>
                <a:srgbClr val="0094D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1" name="object 5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35379" y="4937760"/>
              <a:ext cx="841247" cy="106679"/>
            </a:xfrm>
            <a:prstGeom prst="rect">
              <a:avLst/>
            </a:prstGeom>
          </p:spPr>
        </p:pic>
        <p:sp>
          <p:nvSpPr>
            <p:cNvPr id="52" name="object 52"/>
            <p:cNvSpPr/>
            <p:nvPr/>
          </p:nvSpPr>
          <p:spPr>
            <a:xfrm>
              <a:off x="1130807" y="4933188"/>
              <a:ext cx="850900" cy="116205"/>
            </a:xfrm>
            <a:custGeom>
              <a:avLst/>
              <a:gdLst/>
              <a:ahLst/>
              <a:cxnLst/>
              <a:rect l="l" t="t" r="r" b="b"/>
              <a:pathLst>
                <a:path w="850900" h="116204">
                  <a:moveTo>
                    <a:pt x="0" y="115823"/>
                  </a:moveTo>
                  <a:lnTo>
                    <a:pt x="850391" y="115823"/>
                  </a:lnTo>
                  <a:lnTo>
                    <a:pt x="850391" y="0"/>
                  </a:lnTo>
                  <a:lnTo>
                    <a:pt x="0" y="0"/>
                  </a:lnTo>
                  <a:lnTo>
                    <a:pt x="0" y="115823"/>
                  </a:lnTo>
                  <a:close/>
                </a:path>
              </a:pathLst>
            </a:custGeom>
            <a:ln w="9144">
              <a:solidFill>
                <a:srgbClr val="0094D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3" name="object 5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35379" y="4722876"/>
              <a:ext cx="841247" cy="106679"/>
            </a:xfrm>
            <a:prstGeom prst="rect">
              <a:avLst/>
            </a:prstGeom>
          </p:spPr>
        </p:pic>
        <p:sp>
          <p:nvSpPr>
            <p:cNvPr id="54" name="object 54"/>
            <p:cNvSpPr/>
            <p:nvPr/>
          </p:nvSpPr>
          <p:spPr>
            <a:xfrm>
              <a:off x="1130807" y="4718304"/>
              <a:ext cx="850900" cy="116205"/>
            </a:xfrm>
            <a:custGeom>
              <a:avLst/>
              <a:gdLst/>
              <a:ahLst/>
              <a:cxnLst/>
              <a:rect l="l" t="t" r="r" b="b"/>
              <a:pathLst>
                <a:path w="850900" h="116204">
                  <a:moveTo>
                    <a:pt x="0" y="115823"/>
                  </a:moveTo>
                  <a:lnTo>
                    <a:pt x="850391" y="115823"/>
                  </a:lnTo>
                  <a:lnTo>
                    <a:pt x="850391" y="0"/>
                  </a:lnTo>
                  <a:lnTo>
                    <a:pt x="0" y="0"/>
                  </a:lnTo>
                  <a:lnTo>
                    <a:pt x="0" y="115823"/>
                  </a:lnTo>
                  <a:close/>
                </a:path>
              </a:pathLst>
            </a:custGeom>
            <a:ln w="9144">
              <a:solidFill>
                <a:srgbClr val="0094D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5" name="object 5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35379" y="5058156"/>
              <a:ext cx="841247" cy="106679"/>
            </a:xfrm>
            <a:prstGeom prst="rect">
              <a:avLst/>
            </a:prstGeom>
          </p:spPr>
        </p:pic>
        <p:sp>
          <p:nvSpPr>
            <p:cNvPr id="56" name="object 56"/>
            <p:cNvSpPr/>
            <p:nvPr/>
          </p:nvSpPr>
          <p:spPr>
            <a:xfrm>
              <a:off x="1130807" y="5053584"/>
              <a:ext cx="850900" cy="116205"/>
            </a:xfrm>
            <a:custGeom>
              <a:avLst/>
              <a:gdLst/>
              <a:ahLst/>
              <a:cxnLst/>
              <a:rect l="l" t="t" r="r" b="b"/>
              <a:pathLst>
                <a:path w="850900" h="116204">
                  <a:moveTo>
                    <a:pt x="0" y="115823"/>
                  </a:moveTo>
                  <a:lnTo>
                    <a:pt x="850391" y="115823"/>
                  </a:lnTo>
                  <a:lnTo>
                    <a:pt x="850391" y="0"/>
                  </a:lnTo>
                  <a:lnTo>
                    <a:pt x="0" y="0"/>
                  </a:lnTo>
                  <a:lnTo>
                    <a:pt x="0" y="115823"/>
                  </a:lnTo>
                  <a:close/>
                </a:path>
              </a:pathLst>
            </a:custGeom>
            <a:ln w="9144">
              <a:solidFill>
                <a:srgbClr val="0094D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7" name="object 5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35379" y="5186172"/>
              <a:ext cx="841247" cy="106679"/>
            </a:xfrm>
            <a:prstGeom prst="rect">
              <a:avLst/>
            </a:prstGeom>
          </p:spPr>
        </p:pic>
        <p:sp>
          <p:nvSpPr>
            <p:cNvPr id="58" name="object 58"/>
            <p:cNvSpPr/>
            <p:nvPr/>
          </p:nvSpPr>
          <p:spPr>
            <a:xfrm>
              <a:off x="1130807" y="5181600"/>
              <a:ext cx="850900" cy="116205"/>
            </a:xfrm>
            <a:custGeom>
              <a:avLst/>
              <a:gdLst/>
              <a:ahLst/>
              <a:cxnLst/>
              <a:rect l="l" t="t" r="r" b="b"/>
              <a:pathLst>
                <a:path w="850900" h="116204">
                  <a:moveTo>
                    <a:pt x="0" y="115823"/>
                  </a:moveTo>
                  <a:lnTo>
                    <a:pt x="850391" y="115823"/>
                  </a:lnTo>
                  <a:lnTo>
                    <a:pt x="850391" y="0"/>
                  </a:lnTo>
                  <a:lnTo>
                    <a:pt x="0" y="0"/>
                  </a:lnTo>
                  <a:lnTo>
                    <a:pt x="0" y="115823"/>
                  </a:lnTo>
                  <a:close/>
                </a:path>
              </a:pathLst>
            </a:custGeom>
            <a:ln w="9144">
              <a:solidFill>
                <a:srgbClr val="0094D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9" name="object 5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35379" y="5294376"/>
              <a:ext cx="841247" cy="106679"/>
            </a:xfrm>
            <a:prstGeom prst="rect">
              <a:avLst/>
            </a:prstGeom>
          </p:spPr>
        </p:pic>
        <p:sp>
          <p:nvSpPr>
            <p:cNvPr id="60" name="object 60"/>
            <p:cNvSpPr/>
            <p:nvPr/>
          </p:nvSpPr>
          <p:spPr>
            <a:xfrm>
              <a:off x="1130807" y="5289804"/>
              <a:ext cx="850900" cy="116205"/>
            </a:xfrm>
            <a:custGeom>
              <a:avLst/>
              <a:gdLst/>
              <a:ahLst/>
              <a:cxnLst/>
              <a:rect l="l" t="t" r="r" b="b"/>
              <a:pathLst>
                <a:path w="850900" h="116204">
                  <a:moveTo>
                    <a:pt x="0" y="115823"/>
                  </a:moveTo>
                  <a:lnTo>
                    <a:pt x="850391" y="115823"/>
                  </a:lnTo>
                  <a:lnTo>
                    <a:pt x="850391" y="0"/>
                  </a:lnTo>
                  <a:lnTo>
                    <a:pt x="0" y="0"/>
                  </a:lnTo>
                  <a:lnTo>
                    <a:pt x="0" y="115823"/>
                  </a:lnTo>
                  <a:close/>
                </a:path>
              </a:pathLst>
            </a:custGeom>
            <a:ln w="9144">
              <a:solidFill>
                <a:srgbClr val="0094D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1" name="object 6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35379" y="5402580"/>
              <a:ext cx="841247" cy="106679"/>
            </a:xfrm>
            <a:prstGeom prst="rect">
              <a:avLst/>
            </a:prstGeom>
          </p:spPr>
        </p:pic>
        <p:sp>
          <p:nvSpPr>
            <p:cNvPr id="62" name="object 62"/>
            <p:cNvSpPr/>
            <p:nvPr/>
          </p:nvSpPr>
          <p:spPr>
            <a:xfrm>
              <a:off x="1130807" y="5398008"/>
              <a:ext cx="850900" cy="116205"/>
            </a:xfrm>
            <a:custGeom>
              <a:avLst/>
              <a:gdLst/>
              <a:ahLst/>
              <a:cxnLst/>
              <a:rect l="l" t="t" r="r" b="b"/>
              <a:pathLst>
                <a:path w="850900" h="116204">
                  <a:moveTo>
                    <a:pt x="0" y="115823"/>
                  </a:moveTo>
                  <a:lnTo>
                    <a:pt x="850391" y="115823"/>
                  </a:lnTo>
                  <a:lnTo>
                    <a:pt x="850391" y="0"/>
                  </a:lnTo>
                  <a:lnTo>
                    <a:pt x="0" y="0"/>
                  </a:lnTo>
                  <a:lnTo>
                    <a:pt x="0" y="115823"/>
                  </a:lnTo>
                  <a:close/>
                </a:path>
              </a:pathLst>
            </a:custGeom>
            <a:ln w="9144">
              <a:solidFill>
                <a:srgbClr val="0094D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2067305" y="2695066"/>
              <a:ext cx="4839970" cy="2419350"/>
            </a:xfrm>
            <a:custGeom>
              <a:avLst/>
              <a:gdLst/>
              <a:ahLst/>
              <a:cxnLst/>
              <a:rect l="l" t="t" r="r" b="b"/>
              <a:pathLst>
                <a:path w="4839970" h="2419350">
                  <a:moveTo>
                    <a:pt x="72616" y="25248"/>
                  </a:moveTo>
                  <a:lnTo>
                    <a:pt x="63768" y="42976"/>
                  </a:lnTo>
                  <a:lnTo>
                    <a:pt x="123316" y="72644"/>
                  </a:lnTo>
                  <a:lnTo>
                    <a:pt x="132206" y="54991"/>
                  </a:lnTo>
                  <a:lnTo>
                    <a:pt x="72616" y="25248"/>
                  </a:lnTo>
                  <a:close/>
                </a:path>
                <a:path w="4839970" h="2419350">
                  <a:moveTo>
                    <a:pt x="85216" y="0"/>
                  </a:moveTo>
                  <a:lnTo>
                    <a:pt x="0" y="127"/>
                  </a:lnTo>
                  <a:lnTo>
                    <a:pt x="51180" y="68199"/>
                  </a:lnTo>
                  <a:lnTo>
                    <a:pt x="63768" y="42976"/>
                  </a:lnTo>
                  <a:lnTo>
                    <a:pt x="52450" y="37338"/>
                  </a:lnTo>
                  <a:lnTo>
                    <a:pt x="61213" y="19558"/>
                  </a:lnTo>
                  <a:lnTo>
                    <a:pt x="75456" y="19558"/>
                  </a:lnTo>
                  <a:lnTo>
                    <a:pt x="85216" y="0"/>
                  </a:lnTo>
                  <a:close/>
                </a:path>
                <a:path w="4839970" h="2419350">
                  <a:moveTo>
                    <a:pt x="61213" y="19558"/>
                  </a:moveTo>
                  <a:lnTo>
                    <a:pt x="52450" y="37338"/>
                  </a:lnTo>
                  <a:lnTo>
                    <a:pt x="63768" y="42976"/>
                  </a:lnTo>
                  <a:lnTo>
                    <a:pt x="72616" y="25248"/>
                  </a:lnTo>
                  <a:lnTo>
                    <a:pt x="61213" y="19558"/>
                  </a:lnTo>
                  <a:close/>
                </a:path>
                <a:path w="4839970" h="2419350">
                  <a:moveTo>
                    <a:pt x="75456" y="19558"/>
                  </a:moveTo>
                  <a:lnTo>
                    <a:pt x="61213" y="19558"/>
                  </a:lnTo>
                  <a:lnTo>
                    <a:pt x="72616" y="25248"/>
                  </a:lnTo>
                  <a:lnTo>
                    <a:pt x="75456" y="19558"/>
                  </a:lnTo>
                  <a:close/>
                </a:path>
                <a:path w="4839970" h="2419350">
                  <a:moveTo>
                    <a:pt x="185419" y="81407"/>
                  </a:moveTo>
                  <a:lnTo>
                    <a:pt x="176529" y="99187"/>
                  </a:lnTo>
                  <a:lnTo>
                    <a:pt x="247395" y="134493"/>
                  </a:lnTo>
                  <a:lnTo>
                    <a:pt x="256285" y="116840"/>
                  </a:lnTo>
                  <a:lnTo>
                    <a:pt x="185419" y="81407"/>
                  </a:lnTo>
                  <a:close/>
                </a:path>
                <a:path w="4839970" h="2419350">
                  <a:moveTo>
                    <a:pt x="309498" y="143383"/>
                  </a:moveTo>
                  <a:lnTo>
                    <a:pt x="300608" y="161036"/>
                  </a:lnTo>
                  <a:lnTo>
                    <a:pt x="371601" y="196469"/>
                  </a:lnTo>
                  <a:lnTo>
                    <a:pt x="380364" y="178689"/>
                  </a:lnTo>
                  <a:lnTo>
                    <a:pt x="309498" y="143383"/>
                  </a:lnTo>
                  <a:close/>
                </a:path>
                <a:path w="4839970" h="2419350">
                  <a:moveTo>
                    <a:pt x="433577" y="205232"/>
                  </a:moveTo>
                  <a:lnTo>
                    <a:pt x="424814" y="222885"/>
                  </a:lnTo>
                  <a:lnTo>
                    <a:pt x="495680" y="258318"/>
                  </a:lnTo>
                  <a:lnTo>
                    <a:pt x="504570" y="240538"/>
                  </a:lnTo>
                  <a:lnTo>
                    <a:pt x="433577" y="205232"/>
                  </a:lnTo>
                  <a:close/>
                </a:path>
                <a:path w="4839970" h="2419350">
                  <a:moveTo>
                    <a:pt x="557657" y="267081"/>
                  </a:moveTo>
                  <a:lnTo>
                    <a:pt x="548893" y="284734"/>
                  </a:lnTo>
                  <a:lnTo>
                    <a:pt x="619759" y="320167"/>
                  </a:lnTo>
                  <a:lnTo>
                    <a:pt x="628649" y="302387"/>
                  </a:lnTo>
                  <a:lnTo>
                    <a:pt x="557657" y="267081"/>
                  </a:lnTo>
                  <a:close/>
                </a:path>
                <a:path w="4839970" h="2419350">
                  <a:moveTo>
                    <a:pt x="681862" y="328930"/>
                  </a:moveTo>
                  <a:lnTo>
                    <a:pt x="672972" y="346710"/>
                  </a:lnTo>
                  <a:lnTo>
                    <a:pt x="743965" y="382016"/>
                  </a:lnTo>
                  <a:lnTo>
                    <a:pt x="752729" y="364236"/>
                  </a:lnTo>
                  <a:lnTo>
                    <a:pt x="681862" y="328930"/>
                  </a:lnTo>
                  <a:close/>
                </a:path>
                <a:path w="4839970" h="2419350">
                  <a:moveTo>
                    <a:pt x="805941" y="390779"/>
                  </a:moveTo>
                  <a:lnTo>
                    <a:pt x="797051" y="408559"/>
                  </a:lnTo>
                  <a:lnTo>
                    <a:pt x="868044" y="443865"/>
                  </a:lnTo>
                  <a:lnTo>
                    <a:pt x="876935" y="426212"/>
                  </a:lnTo>
                  <a:lnTo>
                    <a:pt x="805941" y="390779"/>
                  </a:lnTo>
                  <a:close/>
                </a:path>
                <a:path w="4839970" h="2419350">
                  <a:moveTo>
                    <a:pt x="930020" y="452628"/>
                  </a:moveTo>
                  <a:lnTo>
                    <a:pt x="921257" y="470408"/>
                  </a:lnTo>
                  <a:lnTo>
                    <a:pt x="992123" y="505714"/>
                  </a:lnTo>
                  <a:lnTo>
                    <a:pt x="1001013" y="488061"/>
                  </a:lnTo>
                  <a:lnTo>
                    <a:pt x="930020" y="452628"/>
                  </a:lnTo>
                  <a:close/>
                </a:path>
                <a:path w="4839970" h="2419350">
                  <a:moveTo>
                    <a:pt x="1054227" y="514477"/>
                  </a:moveTo>
                  <a:lnTo>
                    <a:pt x="1045336" y="532257"/>
                  </a:lnTo>
                  <a:lnTo>
                    <a:pt x="1116330" y="567563"/>
                  </a:lnTo>
                  <a:lnTo>
                    <a:pt x="1125092" y="549910"/>
                  </a:lnTo>
                  <a:lnTo>
                    <a:pt x="1054227" y="514477"/>
                  </a:lnTo>
                  <a:close/>
                </a:path>
                <a:path w="4839970" h="2419350">
                  <a:moveTo>
                    <a:pt x="1178305" y="576453"/>
                  </a:moveTo>
                  <a:lnTo>
                    <a:pt x="1169416" y="594106"/>
                  </a:lnTo>
                  <a:lnTo>
                    <a:pt x="1240408" y="629539"/>
                  </a:lnTo>
                  <a:lnTo>
                    <a:pt x="1249172" y="611759"/>
                  </a:lnTo>
                  <a:lnTo>
                    <a:pt x="1178305" y="576453"/>
                  </a:lnTo>
                  <a:close/>
                </a:path>
                <a:path w="4839970" h="2419350">
                  <a:moveTo>
                    <a:pt x="1302385" y="638302"/>
                  </a:moveTo>
                  <a:lnTo>
                    <a:pt x="1293622" y="655955"/>
                  </a:lnTo>
                  <a:lnTo>
                    <a:pt x="1364488" y="691388"/>
                  </a:lnTo>
                  <a:lnTo>
                    <a:pt x="1373377" y="673608"/>
                  </a:lnTo>
                  <a:lnTo>
                    <a:pt x="1302385" y="638302"/>
                  </a:lnTo>
                  <a:close/>
                </a:path>
                <a:path w="4839970" h="2419350">
                  <a:moveTo>
                    <a:pt x="1426591" y="700151"/>
                  </a:moveTo>
                  <a:lnTo>
                    <a:pt x="1417701" y="717931"/>
                  </a:lnTo>
                  <a:lnTo>
                    <a:pt x="1488694" y="753237"/>
                  </a:lnTo>
                  <a:lnTo>
                    <a:pt x="1497457" y="735457"/>
                  </a:lnTo>
                  <a:lnTo>
                    <a:pt x="1426591" y="700151"/>
                  </a:lnTo>
                  <a:close/>
                </a:path>
                <a:path w="4839970" h="2419350">
                  <a:moveTo>
                    <a:pt x="1550670" y="762000"/>
                  </a:moveTo>
                  <a:lnTo>
                    <a:pt x="1541780" y="779780"/>
                  </a:lnTo>
                  <a:lnTo>
                    <a:pt x="1612773" y="815086"/>
                  </a:lnTo>
                  <a:lnTo>
                    <a:pt x="1621536" y="797433"/>
                  </a:lnTo>
                  <a:lnTo>
                    <a:pt x="1550670" y="762000"/>
                  </a:lnTo>
                  <a:close/>
                </a:path>
                <a:path w="4839970" h="2419350">
                  <a:moveTo>
                    <a:pt x="1674749" y="823849"/>
                  </a:moveTo>
                  <a:lnTo>
                    <a:pt x="1665986" y="841629"/>
                  </a:lnTo>
                  <a:lnTo>
                    <a:pt x="1736852" y="876935"/>
                  </a:lnTo>
                  <a:lnTo>
                    <a:pt x="1745741" y="859282"/>
                  </a:lnTo>
                  <a:lnTo>
                    <a:pt x="1674749" y="823849"/>
                  </a:lnTo>
                  <a:close/>
                </a:path>
                <a:path w="4839970" h="2419350">
                  <a:moveTo>
                    <a:pt x="1798955" y="885698"/>
                  </a:moveTo>
                  <a:lnTo>
                    <a:pt x="1790064" y="903478"/>
                  </a:lnTo>
                  <a:lnTo>
                    <a:pt x="1860931" y="938784"/>
                  </a:lnTo>
                  <a:lnTo>
                    <a:pt x="1869820" y="921131"/>
                  </a:lnTo>
                  <a:lnTo>
                    <a:pt x="1798955" y="885698"/>
                  </a:lnTo>
                  <a:close/>
                </a:path>
                <a:path w="4839970" h="2419350">
                  <a:moveTo>
                    <a:pt x="1923033" y="947674"/>
                  </a:moveTo>
                  <a:lnTo>
                    <a:pt x="1914144" y="965327"/>
                  </a:lnTo>
                  <a:lnTo>
                    <a:pt x="1985137" y="1000760"/>
                  </a:lnTo>
                  <a:lnTo>
                    <a:pt x="1993900" y="982980"/>
                  </a:lnTo>
                  <a:lnTo>
                    <a:pt x="1923033" y="947674"/>
                  </a:lnTo>
                  <a:close/>
                </a:path>
                <a:path w="4839970" h="2419350">
                  <a:moveTo>
                    <a:pt x="2047113" y="1009523"/>
                  </a:moveTo>
                  <a:lnTo>
                    <a:pt x="2038350" y="1027176"/>
                  </a:lnTo>
                  <a:lnTo>
                    <a:pt x="2109216" y="1062609"/>
                  </a:lnTo>
                  <a:lnTo>
                    <a:pt x="2118106" y="1044829"/>
                  </a:lnTo>
                  <a:lnTo>
                    <a:pt x="2047113" y="1009523"/>
                  </a:lnTo>
                  <a:close/>
                </a:path>
                <a:path w="4839970" h="2419350">
                  <a:moveTo>
                    <a:pt x="2171191" y="1071372"/>
                  </a:moveTo>
                  <a:lnTo>
                    <a:pt x="2162429" y="1089152"/>
                  </a:lnTo>
                  <a:lnTo>
                    <a:pt x="2233295" y="1124458"/>
                  </a:lnTo>
                  <a:lnTo>
                    <a:pt x="2242185" y="1106678"/>
                  </a:lnTo>
                  <a:lnTo>
                    <a:pt x="2171191" y="1071372"/>
                  </a:lnTo>
                  <a:close/>
                </a:path>
                <a:path w="4839970" h="2419350">
                  <a:moveTo>
                    <a:pt x="2295397" y="1133221"/>
                  </a:moveTo>
                  <a:lnTo>
                    <a:pt x="2286508" y="1151001"/>
                  </a:lnTo>
                  <a:lnTo>
                    <a:pt x="2357501" y="1186307"/>
                  </a:lnTo>
                  <a:lnTo>
                    <a:pt x="2366264" y="1168527"/>
                  </a:lnTo>
                  <a:lnTo>
                    <a:pt x="2295397" y="1133221"/>
                  </a:lnTo>
                  <a:close/>
                </a:path>
                <a:path w="4839970" h="2419350">
                  <a:moveTo>
                    <a:pt x="2419477" y="1195070"/>
                  </a:moveTo>
                  <a:lnTo>
                    <a:pt x="2410714" y="1212850"/>
                  </a:lnTo>
                  <a:lnTo>
                    <a:pt x="2481580" y="1248156"/>
                  </a:lnTo>
                  <a:lnTo>
                    <a:pt x="2490470" y="1230503"/>
                  </a:lnTo>
                  <a:lnTo>
                    <a:pt x="2419477" y="1195070"/>
                  </a:lnTo>
                  <a:close/>
                </a:path>
                <a:path w="4839970" h="2419350">
                  <a:moveTo>
                    <a:pt x="2543556" y="1256919"/>
                  </a:moveTo>
                  <a:lnTo>
                    <a:pt x="2534793" y="1274699"/>
                  </a:lnTo>
                  <a:lnTo>
                    <a:pt x="2605659" y="1310005"/>
                  </a:lnTo>
                  <a:lnTo>
                    <a:pt x="2614549" y="1292352"/>
                  </a:lnTo>
                  <a:lnTo>
                    <a:pt x="2543556" y="1256919"/>
                  </a:lnTo>
                  <a:close/>
                </a:path>
                <a:path w="4839970" h="2419350">
                  <a:moveTo>
                    <a:pt x="2667762" y="1318895"/>
                  </a:moveTo>
                  <a:lnTo>
                    <a:pt x="2658872" y="1336548"/>
                  </a:lnTo>
                  <a:lnTo>
                    <a:pt x="2729865" y="1371981"/>
                  </a:lnTo>
                  <a:lnTo>
                    <a:pt x="2738628" y="1354201"/>
                  </a:lnTo>
                  <a:lnTo>
                    <a:pt x="2667762" y="1318895"/>
                  </a:lnTo>
                  <a:close/>
                </a:path>
                <a:path w="4839970" h="2419350">
                  <a:moveTo>
                    <a:pt x="2791841" y="1380744"/>
                  </a:moveTo>
                  <a:lnTo>
                    <a:pt x="2782951" y="1398397"/>
                  </a:lnTo>
                  <a:lnTo>
                    <a:pt x="2853944" y="1433830"/>
                  </a:lnTo>
                  <a:lnTo>
                    <a:pt x="2862834" y="1416050"/>
                  </a:lnTo>
                  <a:lnTo>
                    <a:pt x="2791841" y="1380744"/>
                  </a:lnTo>
                  <a:close/>
                </a:path>
                <a:path w="4839970" h="2419350">
                  <a:moveTo>
                    <a:pt x="2915920" y="1442593"/>
                  </a:moveTo>
                  <a:lnTo>
                    <a:pt x="2907157" y="1460373"/>
                  </a:lnTo>
                  <a:lnTo>
                    <a:pt x="2978022" y="1495679"/>
                  </a:lnTo>
                  <a:lnTo>
                    <a:pt x="2986913" y="1477899"/>
                  </a:lnTo>
                  <a:lnTo>
                    <a:pt x="2915920" y="1442593"/>
                  </a:lnTo>
                  <a:close/>
                </a:path>
                <a:path w="4839970" h="2419350">
                  <a:moveTo>
                    <a:pt x="3040126" y="1504442"/>
                  </a:moveTo>
                  <a:lnTo>
                    <a:pt x="3031236" y="1522222"/>
                  </a:lnTo>
                  <a:lnTo>
                    <a:pt x="3102229" y="1557528"/>
                  </a:lnTo>
                  <a:lnTo>
                    <a:pt x="3110991" y="1539748"/>
                  </a:lnTo>
                  <a:lnTo>
                    <a:pt x="3040126" y="1504442"/>
                  </a:lnTo>
                  <a:close/>
                </a:path>
                <a:path w="4839970" h="2419350">
                  <a:moveTo>
                    <a:pt x="3164205" y="1566291"/>
                  </a:moveTo>
                  <a:lnTo>
                    <a:pt x="3155315" y="1584071"/>
                  </a:lnTo>
                  <a:lnTo>
                    <a:pt x="3226308" y="1619377"/>
                  </a:lnTo>
                  <a:lnTo>
                    <a:pt x="3235071" y="1601724"/>
                  </a:lnTo>
                  <a:lnTo>
                    <a:pt x="3164205" y="1566291"/>
                  </a:lnTo>
                  <a:close/>
                </a:path>
                <a:path w="4839970" h="2419350">
                  <a:moveTo>
                    <a:pt x="3288283" y="1628140"/>
                  </a:moveTo>
                  <a:lnTo>
                    <a:pt x="3279521" y="1645920"/>
                  </a:lnTo>
                  <a:lnTo>
                    <a:pt x="3350387" y="1681226"/>
                  </a:lnTo>
                  <a:lnTo>
                    <a:pt x="3359277" y="1663573"/>
                  </a:lnTo>
                  <a:lnTo>
                    <a:pt x="3288283" y="1628140"/>
                  </a:lnTo>
                  <a:close/>
                </a:path>
                <a:path w="4839970" h="2419350">
                  <a:moveTo>
                    <a:pt x="3412490" y="1690116"/>
                  </a:moveTo>
                  <a:lnTo>
                    <a:pt x="3403600" y="1707769"/>
                  </a:lnTo>
                  <a:lnTo>
                    <a:pt x="3474466" y="1743202"/>
                  </a:lnTo>
                  <a:lnTo>
                    <a:pt x="3483355" y="1725422"/>
                  </a:lnTo>
                  <a:lnTo>
                    <a:pt x="3412490" y="1690116"/>
                  </a:lnTo>
                  <a:close/>
                </a:path>
                <a:path w="4839970" h="2419350">
                  <a:moveTo>
                    <a:pt x="3536568" y="1751965"/>
                  </a:moveTo>
                  <a:lnTo>
                    <a:pt x="3527679" y="1769618"/>
                  </a:lnTo>
                  <a:lnTo>
                    <a:pt x="3598672" y="1805051"/>
                  </a:lnTo>
                  <a:lnTo>
                    <a:pt x="3607435" y="1787271"/>
                  </a:lnTo>
                  <a:lnTo>
                    <a:pt x="3536568" y="1751965"/>
                  </a:lnTo>
                  <a:close/>
                </a:path>
                <a:path w="4839970" h="2419350">
                  <a:moveTo>
                    <a:pt x="3660648" y="1813814"/>
                  </a:moveTo>
                  <a:lnTo>
                    <a:pt x="3651885" y="1831467"/>
                  </a:lnTo>
                  <a:lnTo>
                    <a:pt x="3722751" y="1866900"/>
                  </a:lnTo>
                  <a:lnTo>
                    <a:pt x="3731641" y="1849120"/>
                  </a:lnTo>
                  <a:lnTo>
                    <a:pt x="3660648" y="1813814"/>
                  </a:lnTo>
                  <a:close/>
                </a:path>
                <a:path w="4839970" h="2419350">
                  <a:moveTo>
                    <a:pt x="3784854" y="1875663"/>
                  </a:moveTo>
                  <a:lnTo>
                    <a:pt x="3775964" y="1893443"/>
                  </a:lnTo>
                  <a:lnTo>
                    <a:pt x="3846829" y="1928749"/>
                  </a:lnTo>
                  <a:lnTo>
                    <a:pt x="3855719" y="1910969"/>
                  </a:lnTo>
                  <a:lnTo>
                    <a:pt x="3784854" y="1875663"/>
                  </a:lnTo>
                  <a:close/>
                </a:path>
                <a:path w="4839970" h="2419350">
                  <a:moveTo>
                    <a:pt x="3908933" y="1937512"/>
                  </a:moveTo>
                  <a:lnTo>
                    <a:pt x="3900042" y="1955292"/>
                  </a:lnTo>
                  <a:lnTo>
                    <a:pt x="3971036" y="1990598"/>
                  </a:lnTo>
                  <a:lnTo>
                    <a:pt x="3979799" y="1972945"/>
                  </a:lnTo>
                  <a:lnTo>
                    <a:pt x="3908933" y="1937512"/>
                  </a:lnTo>
                  <a:close/>
                </a:path>
                <a:path w="4839970" h="2419350">
                  <a:moveTo>
                    <a:pt x="4033012" y="1999361"/>
                  </a:moveTo>
                  <a:lnTo>
                    <a:pt x="4024249" y="2017141"/>
                  </a:lnTo>
                  <a:lnTo>
                    <a:pt x="4095115" y="2052447"/>
                  </a:lnTo>
                  <a:lnTo>
                    <a:pt x="4104004" y="2034794"/>
                  </a:lnTo>
                  <a:lnTo>
                    <a:pt x="4033012" y="1999361"/>
                  </a:lnTo>
                  <a:close/>
                </a:path>
                <a:path w="4839970" h="2419350">
                  <a:moveTo>
                    <a:pt x="4157091" y="2061337"/>
                  </a:moveTo>
                  <a:lnTo>
                    <a:pt x="4148328" y="2078990"/>
                  </a:lnTo>
                  <a:lnTo>
                    <a:pt x="4219194" y="2114423"/>
                  </a:lnTo>
                  <a:lnTo>
                    <a:pt x="4228084" y="2096643"/>
                  </a:lnTo>
                  <a:lnTo>
                    <a:pt x="4157091" y="2061337"/>
                  </a:lnTo>
                  <a:close/>
                </a:path>
                <a:path w="4839970" h="2419350">
                  <a:moveTo>
                    <a:pt x="4281297" y="2123186"/>
                  </a:moveTo>
                  <a:lnTo>
                    <a:pt x="4272407" y="2140839"/>
                  </a:lnTo>
                  <a:lnTo>
                    <a:pt x="4343400" y="2176272"/>
                  </a:lnTo>
                  <a:lnTo>
                    <a:pt x="4352163" y="2158492"/>
                  </a:lnTo>
                  <a:lnTo>
                    <a:pt x="4281297" y="2123186"/>
                  </a:lnTo>
                  <a:close/>
                </a:path>
                <a:path w="4839970" h="2419350">
                  <a:moveTo>
                    <a:pt x="4405376" y="2185035"/>
                  </a:moveTo>
                  <a:lnTo>
                    <a:pt x="4396613" y="2202688"/>
                  </a:lnTo>
                  <a:lnTo>
                    <a:pt x="4467479" y="2238121"/>
                  </a:lnTo>
                  <a:lnTo>
                    <a:pt x="4476369" y="2220341"/>
                  </a:lnTo>
                  <a:lnTo>
                    <a:pt x="4405376" y="2185035"/>
                  </a:lnTo>
                  <a:close/>
                </a:path>
                <a:path w="4839970" h="2419350">
                  <a:moveTo>
                    <a:pt x="4529455" y="2246884"/>
                  </a:moveTo>
                  <a:lnTo>
                    <a:pt x="4520692" y="2264664"/>
                  </a:lnTo>
                  <a:lnTo>
                    <a:pt x="4591558" y="2299970"/>
                  </a:lnTo>
                  <a:lnTo>
                    <a:pt x="4600448" y="2282190"/>
                  </a:lnTo>
                  <a:lnTo>
                    <a:pt x="4529455" y="2246884"/>
                  </a:lnTo>
                  <a:close/>
                </a:path>
                <a:path w="4839970" h="2419350">
                  <a:moveTo>
                    <a:pt x="4653661" y="2308733"/>
                  </a:moveTo>
                  <a:lnTo>
                    <a:pt x="4644771" y="2326513"/>
                  </a:lnTo>
                  <a:lnTo>
                    <a:pt x="4715764" y="2361819"/>
                  </a:lnTo>
                  <a:lnTo>
                    <a:pt x="4724527" y="2344166"/>
                  </a:lnTo>
                  <a:lnTo>
                    <a:pt x="4653661" y="2308733"/>
                  </a:lnTo>
                  <a:close/>
                </a:path>
                <a:path w="4839970" h="2419350">
                  <a:moveTo>
                    <a:pt x="4777740" y="2370582"/>
                  </a:moveTo>
                  <a:lnTo>
                    <a:pt x="4768850" y="2388362"/>
                  </a:lnTo>
                  <a:lnTo>
                    <a:pt x="4830826" y="2419223"/>
                  </a:lnTo>
                  <a:lnTo>
                    <a:pt x="4839716" y="2401443"/>
                  </a:lnTo>
                  <a:lnTo>
                    <a:pt x="4777740" y="2370582"/>
                  </a:lnTo>
                  <a:close/>
                </a:path>
              </a:pathLst>
            </a:custGeom>
            <a:solidFill>
              <a:srgbClr val="C5C5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4" name="object 6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853427" y="4875301"/>
              <a:ext cx="4302252" cy="501370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432547" y="4962093"/>
              <a:ext cx="3142488" cy="365810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900672" y="4899660"/>
              <a:ext cx="4212335" cy="411479"/>
            </a:xfrm>
            <a:prstGeom prst="rect">
              <a:avLst/>
            </a:prstGeom>
          </p:spPr>
        </p:pic>
      </p:grpSp>
      <p:sp>
        <p:nvSpPr>
          <p:cNvPr id="67" name="object 67"/>
          <p:cNvSpPr txBox="1"/>
          <p:nvPr/>
        </p:nvSpPr>
        <p:spPr>
          <a:xfrm>
            <a:off x="1011427" y="5595619"/>
            <a:ext cx="1087755" cy="2286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300" spc="10" dirty="0">
                <a:solidFill>
                  <a:srgbClr val="706F74"/>
                </a:solidFill>
                <a:latin typeface="Arial MT"/>
                <a:cs typeface="Arial MT"/>
              </a:rPr>
              <a:t>Physical</a:t>
            </a:r>
            <a:r>
              <a:rPr sz="1300" spc="-35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1300" spc="15" dirty="0">
                <a:solidFill>
                  <a:srgbClr val="706F74"/>
                </a:solidFill>
                <a:latin typeface="Arial MT"/>
                <a:cs typeface="Arial MT"/>
              </a:rPr>
              <a:t>Rack</a:t>
            </a:r>
            <a:endParaRPr sz="1300">
              <a:latin typeface="Arial MT"/>
              <a:cs typeface="Arial MT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6900671" y="4899659"/>
            <a:ext cx="4212590" cy="411480"/>
          </a:xfrm>
          <a:prstGeom prst="rect">
            <a:avLst/>
          </a:prstGeom>
          <a:ln w="9144">
            <a:solidFill>
              <a:srgbClr val="0093D2"/>
            </a:solidFill>
          </a:ln>
        </p:spPr>
        <p:txBody>
          <a:bodyPr vert="horz" wrap="square" lIns="0" tIns="123189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69"/>
              </a:spcBef>
            </a:pPr>
            <a:r>
              <a:rPr sz="1050" spc="5" dirty="0">
                <a:solidFill>
                  <a:srgbClr val="FFFFFF"/>
                </a:solidFill>
                <a:latin typeface="Arial MT"/>
                <a:cs typeface="Arial MT"/>
              </a:rPr>
              <a:t>Jump</a:t>
            </a:r>
            <a:r>
              <a:rPr sz="105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050" spc="5" dirty="0">
                <a:solidFill>
                  <a:srgbClr val="FFFFFF"/>
                </a:solidFill>
                <a:latin typeface="Arial MT"/>
                <a:cs typeface="Arial MT"/>
              </a:rPr>
              <a:t>Host: </a:t>
            </a:r>
            <a:r>
              <a:rPr sz="105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050" spc="5" dirty="0">
                <a:solidFill>
                  <a:srgbClr val="FFFFFF"/>
                </a:solidFill>
                <a:latin typeface="Arial MT"/>
                <a:cs typeface="Arial MT"/>
              </a:rPr>
              <a:t>VIA</a:t>
            </a:r>
            <a:r>
              <a:rPr sz="105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050" dirty="0">
                <a:solidFill>
                  <a:srgbClr val="FFFFFF"/>
                </a:solidFill>
                <a:latin typeface="Arial MT"/>
                <a:cs typeface="Arial MT"/>
              </a:rPr>
              <a:t>running</a:t>
            </a:r>
            <a:r>
              <a:rPr sz="10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050" spc="5" dirty="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sz="1050" dirty="0">
                <a:solidFill>
                  <a:srgbClr val="FFFFFF"/>
                </a:solidFill>
                <a:latin typeface="Arial MT"/>
                <a:cs typeface="Arial MT"/>
              </a:rPr>
              <a:t> VMware</a:t>
            </a:r>
            <a:r>
              <a:rPr sz="105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050" spc="10" dirty="0">
                <a:solidFill>
                  <a:srgbClr val="FFFFFF"/>
                </a:solidFill>
                <a:latin typeface="Arial MT"/>
                <a:cs typeface="Arial MT"/>
              </a:rPr>
              <a:t>Workstation</a:t>
            </a:r>
            <a:endParaRPr sz="1050">
              <a:latin typeface="Arial MT"/>
              <a:cs typeface="Arial MT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3209925" y="3616832"/>
            <a:ext cx="565150" cy="18859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050" b="1" dirty="0">
                <a:solidFill>
                  <a:srgbClr val="706F74"/>
                </a:solidFill>
                <a:latin typeface="Arial"/>
                <a:cs typeface="Arial"/>
              </a:rPr>
              <a:t>Connect</a:t>
            </a:r>
            <a:endParaRPr sz="1050">
              <a:latin typeface="Arial"/>
              <a:cs typeface="Arial"/>
            </a:endParaRPr>
          </a:p>
        </p:txBody>
      </p:sp>
      <p:grpSp>
        <p:nvGrpSpPr>
          <p:cNvPr id="70" name="object 70"/>
          <p:cNvGrpSpPr/>
          <p:nvPr/>
        </p:nvGrpSpPr>
        <p:grpSpPr>
          <a:xfrm>
            <a:off x="2727960" y="3482314"/>
            <a:ext cx="495934" cy="577850"/>
            <a:chOff x="2727960" y="3482314"/>
            <a:chExt cx="495934" cy="577850"/>
          </a:xfrm>
        </p:grpSpPr>
        <p:pic>
          <p:nvPicPr>
            <p:cNvPr id="71" name="object 7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781300" y="3544862"/>
              <a:ext cx="390131" cy="382485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727960" y="3482314"/>
              <a:ext cx="495325" cy="577621"/>
            </a:xfrm>
            <a:prstGeom prst="rect">
              <a:avLst/>
            </a:prstGeom>
          </p:spPr>
        </p:pic>
        <p:sp>
          <p:nvSpPr>
            <p:cNvPr id="73" name="object 73"/>
            <p:cNvSpPr/>
            <p:nvPr/>
          </p:nvSpPr>
          <p:spPr>
            <a:xfrm>
              <a:off x="2828544" y="3569207"/>
              <a:ext cx="300355" cy="292735"/>
            </a:xfrm>
            <a:custGeom>
              <a:avLst/>
              <a:gdLst/>
              <a:ahLst/>
              <a:cxnLst/>
              <a:rect l="l" t="t" r="r" b="b"/>
              <a:pathLst>
                <a:path w="300355" h="292735">
                  <a:moveTo>
                    <a:pt x="251460" y="0"/>
                  </a:moveTo>
                  <a:lnTo>
                    <a:pt x="48768" y="0"/>
                  </a:lnTo>
                  <a:lnTo>
                    <a:pt x="29789" y="3833"/>
                  </a:lnTo>
                  <a:lnTo>
                    <a:pt x="14287" y="14287"/>
                  </a:lnTo>
                  <a:lnTo>
                    <a:pt x="3833" y="29789"/>
                  </a:lnTo>
                  <a:lnTo>
                    <a:pt x="0" y="48768"/>
                  </a:lnTo>
                  <a:lnTo>
                    <a:pt x="0" y="243840"/>
                  </a:lnTo>
                  <a:lnTo>
                    <a:pt x="3833" y="262818"/>
                  </a:lnTo>
                  <a:lnTo>
                    <a:pt x="14287" y="278320"/>
                  </a:lnTo>
                  <a:lnTo>
                    <a:pt x="29789" y="288774"/>
                  </a:lnTo>
                  <a:lnTo>
                    <a:pt x="48768" y="292608"/>
                  </a:lnTo>
                  <a:lnTo>
                    <a:pt x="251460" y="292608"/>
                  </a:lnTo>
                  <a:lnTo>
                    <a:pt x="270438" y="288774"/>
                  </a:lnTo>
                  <a:lnTo>
                    <a:pt x="285940" y="278320"/>
                  </a:lnTo>
                  <a:lnTo>
                    <a:pt x="296394" y="262818"/>
                  </a:lnTo>
                  <a:lnTo>
                    <a:pt x="300228" y="243840"/>
                  </a:lnTo>
                  <a:lnTo>
                    <a:pt x="300228" y="48768"/>
                  </a:lnTo>
                  <a:lnTo>
                    <a:pt x="296394" y="29789"/>
                  </a:lnTo>
                  <a:lnTo>
                    <a:pt x="285940" y="14287"/>
                  </a:lnTo>
                  <a:lnTo>
                    <a:pt x="270438" y="3833"/>
                  </a:lnTo>
                  <a:lnTo>
                    <a:pt x="251460" y="0"/>
                  </a:lnTo>
                  <a:close/>
                </a:path>
              </a:pathLst>
            </a:custGeom>
            <a:solidFill>
              <a:srgbClr val="5285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2828544" y="3569207"/>
              <a:ext cx="300355" cy="292735"/>
            </a:xfrm>
            <a:custGeom>
              <a:avLst/>
              <a:gdLst/>
              <a:ahLst/>
              <a:cxnLst/>
              <a:rect l="l" t="t" r="r" b="b"/>
              <a:pathLst>
                <a:path w="300355" h="292735">
                  <a:moveTo>
                    <a:pt x="0" y="48768"/>
                  </a:moveTo>
                  <a:lnTo>
                    <a:pt x="3833" y="29789"/>
                  </a:lnTo>
                  <a:lnTo>
                    <a:pt x="14287" y="14287"/>
                  </a:lnTo>
                  <a:lnTo>
                    <a:pt x="29789" y="3833"/>
                  </a:lnTo>
                  <a:lnTo>
                    <a:pt x="48768" y="0"/>
                  </a:lnTo>
                  <a:lnTo>
                    <a:pt x="251460" y="0"/>
                  </a:lnTo>
                  <a:lnTo>
                    <a:pt x="270438" y="3833"/>
                  </a:lnTo>
                  <a:lnTo>
                    <a:pt x="285940" y="14287"/>
                  </a:lnTo>
                  <a:lnTo>
                    <a:pt x="296394" y="29789"/>
                  </a:lnTo>
                  <a:lnTo>
                    <a:pt x="300228" y="48768"/>
                  </a:lnTo>
                  <a:lnTo>
                    <a:pt x="300228" y="243840"/>
                  </a:lnTo>
                  <a:lnTo>
                    <a:pt x="296394" y="262818"/>
                  </a:lnTo>
                  <a:lnTo>
                    <a:pt x="285940" y="278320"/>
                  </a:lnTo>
                  <a:lnTo>
                    <a:pt x="270438" y="288774"/>
                  </a:lnTo>
                  <a:lnTo>
                    <a:pt x="251460" y="292608"/>
                  </a:lnTo>
                  <a:lnTo>
                    <a:pt x="48768" y="292608"/>
                  </a:lnTo>
                  <a:lnTo>
                    <a:pt x="29789" y="288774"/>
                  </a:lnTo>
                  <a:lnTo>
                    <a:pt x="14287" y="278320"/>
                  </a:lnTo>
                  <a:lnTo>
                    <a:pt x="3833" y="262818"/>
                  </a:lnTo>
                  <a:lnTo>
                    <a:pt x="0" y="243840"/>
                  </a:lnTo>
                  <a:lnTo>
                    <a:pt x="0" y="48768"/>
                  </a:lnTo>
                  <a:close/>
                </a:path>
              </a:pathLst>
            </a:custGeom>
            <a:ln w="9143">
              <a:solidFill>
                <a:srgbClr val="0093D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5" name="object 75"/>
          <p:cNvSpPr txBox="1"/>
          <p:nvPr/>
        </p:nvSpPr>
        <p:spPr>
          <a:xfrm>
            <a:off x="2899917" y="3555238"/>
            <a:ext cx="156845" cy="3092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50" spc="5" dirty="0">
                <a:solidFill>
                  <a:srgbClr val="FFFFFF"/>
                </a:solidFill>
                <a:latin typeface="Arial MT"/>
                <a:cs typeface="Arial MT"/>
              </a:rPr>
              <a:t>2</a:t>
            </a:r>
            <a:endParaRPr sz="1850">
              <a:latin typeface="Arial MT"/>
              <a:cs typeface="Arial MT"/>
            </a:endParaRPr>
          </a:p>
        </p:txBody>
      </p:sp>
      <p:grpSp>
        <p:nvGrpSpPr>
          <p:cNvPr id="76" name="object 76"/>
          <p:cNvGrpSpPr/>
          <p:nvPr/>
        </p:nvGrpSpPr>
        <p:grpSpPr>
          <a:xfrm>
            <a:off x="4250435" y="2297980"/>
            <a:ext cx="292735" cy="927100"/>
            <a:chOff x="4250435" y="2297980"/>
            <a:chExt cx="292735" cy="927100"/>
          </a:xfrm>
        </p:grpSpPr>
        <p:pic>
          <p:nvPicPr>
            <p:cNvPr id="77" name="object 7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259304" y="2297980"/>
              <a:ext cx="274933" cy="274933"/>
            </a:xfrm>
            <a:prstGeom prst="rect">
              <a:avLst/>
            </a:prstGeom>
          </p:spPr>
        </p:pic>
        <p:pic>
          <p:nvPicPr>
            <p:cNvPr id="78" name="object 7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293107" y="2308860"/>
              <a:ext cx="211836" cy="211836"/>
            </a:xfrm>
            <a:prstGeom prst="rect">
              <a:avLst/>
            </a:prstGeom>
          </p:spPr>
        </p:pic>
        <p:pic>
          <p:nvPicPr>
            <p:cNvPr id="79" name="object 79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250435" y="2584653"/>
              <a:ext cx="292671" cy="294182"/>
            </a:xfrm>
            <a:prstGeom prst="rect">
              <a:avLst/>
            </a:prstGeom>
          </p:spPr>
        </p:pic>
        <p:pic>
          <p:nvPicPr>
            <p:cNvPr id="80" name="object 8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293107" y="2604516"/>
              <a:ext cx="211836" cy="213360"/>
            </a:xfrm>
            <a:prstGeom prst="rect">
              <a:avLst/>
            </a:prstGeom>
          </p:spPr>
        </p:pic>
        <p:pic>
          <p:nvPicPr>
            <p:cNvPr id="81" name="object 81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250435" y="2932239"/>
              <a:ext cx="292671" cy="292671"/>
            </a:xfrm>
            <a:prstGeom prst="rect">
              <a:avLst/>
            </a:prstGeom>
          </p:spPr>
        </p:pic>
        <p:pic>
          <p:nvPicPr>
            <p:cNvPr id="82" name="object 8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293107" y="2951987"/>
              <a:ext cx="211836" cy="211836"/>
            </a:xfrm>
            <a:prstGeom prst="rect">
              <a:avLst/>
            </a:prstGeom>
          </p:spPr>
        </p:pic>
      </p:grpSp>
      <p:sp>
        <p:nvSpPr>
          <p:cNvPr id="83" name="object 83"/>
          <p:cNvSpPr txBox="1"/>
          <p:nvPr/>
        </p:nvSpPr>
        <p:spPr>
          <a:xfrm>
            <a:off x="4565396" y="2319020"/>
            <a:ext cx="568960" cy="18859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050" spc="5" dirty="0">
                <a:solidFill>
                  <a:srgbClr val="706F74"/>
                </a:solidFill>
                <a:latin typeface="Arial MT"/>
                <a:cs typeface="Arial MT"/>
              </a:rPr>
              <a:t>VIA</a:t>
            </a:r>
            <a:r>
              <a:rPr sz="1050" spc="-45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1050" spc="5" dirty="0">
                <a:solidFill>
                  <a:srgbClr val="706F74"/>
                </a:solidFill>
                <a:latin typeface="Arial MT"/>
                <a:cs typeface="Arial MT"/>
              </a:rPr>
              <a:t>OVA</a:t>
            </a:r>
            <a:endParaRPr sz="1050">
              <a:latin typeface="Arial MT"/>
              <a:cs typeface="Arial MT"/>
            </a:endParaRPr>
          </a:p>
        </p:txBody>
      </p:sp>
      <p:sp>
        <p:nvSpPr>
          <p:cNvPr id="84" name="object 84"/>
          <p:cNvSpPr txBox="1"/>
          <p:nvPr/>
        </p:nvSpPr>
        <p:spPr>
          <a:xfrm>
            <a:off x="4574540" y="2643378"/>
            <a:ext cx="1016635" cy="18859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050" spc="5" dirty="0">
                <a:solidFill>
                  <a:srgbClr val="706F74"/>
                </a:solidFill>
                <a:latin typeface="Arial MT"/>
                <a:cs typeface="Arial MT"/>
              </a:rPr>
              <a:t>Software</a:t>
            </a:r>
            <a:r>
              <a:rPr sz="1050" spc="-55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1050" dirty="0">
                <a:solidFill>
                  <a:srgbClr val="706F74"/>
                </a:solidFill>
                <a:latin typeface="Arial MT"/>
                <a:cs typeface="Arial MT"/>
              </a:rPr>
              <a:t>Bundle</a:t>
            </a:r>
            <a:endParaRPr sz="1050">
              <a:latin typeface="Arial MT"/>
              <a:cs typeface="Arial MT"/>
            </a:endParaRPr>
          </a:p>
        </p:txBody>
      </p:sp>
      <p:sp>
        <p:nvSpPr>
          <p:cNvPr id="85" name="object 85"/>
          <p:cNvSpPr txBox="1"/>
          <p:nvPr/>
        </p:nvSpPr>
        <p:spPr>
          <a:xfrm>
            <a:off x="4565396" y="2981705"/>
            <a:ext cx="610235" cy="18859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050" dirty="0">
                <a:solidFill>
                  <a:srgbClr val="706F74"/>
                </a:solidFill>
                <a:latin typeface="Arial MT"/>
                <a:cs typeface="Arial MT"/>
              </a:rPr>
              <a:t>M</a:t>
            </a:r>
            <a:r>
              <a:rPr sz="1050" spc="10" dirty="0">
                <a:solidFill>
                  <a:srgbClr val="706F74"/>
                </a:solidFill>
                <a:latin typeface="Arial MT"/>
                <a:cs typeface="Arial MT"/>
              </a:rPr>
              <a:t>D</a:t>
            </a:r>
            <a:r>
              <a:rPr sz="1050" spc="-5" dirty="0">
                <a:solidFill>
                  <a:srgbClr val="706F74"/>
                </a:solidFill>
                <a:latin typeface="Arial MT"/>
                <a:cs typeface="Arial MT"/>
              </a:rPr>
              <a:t>5</a:t>
            </a:r>
            <a:r>
              <a:rPr sz="1050" spc="5" dirty="0">
                <a:solidFill>
                  <a:srgbClr val="706F74"/>
                </a:solidFill>
                <a:latin typeface="Arial MT"/>
                <a:cs typeface="Arial MT"/>
              </a:rPr>
              <a:t>S</a:t>
            </a:r>
            <a:r>
              <a:rPr sz="1050" spc="10" dirty="0">
                <a:solidFill>
                  <a:srgbClr val="706F74"/>
                </a:solidFill>
                <a:latin typeface="Arial MT"/>
                <a:cs typeface="Arial MT"/>
              </a:rPr>
              <a:t>UM</a:t>
            </a:r>
            <a:endParaRPr sz="1050">
              <a:latin typeface="Arial MT"/>
              <a:cs typeface="Arial MT"/>
            </a:endParaRPr>
          </a:p>
        </p:txBody>
      </p:sp>
      <p:sp>
        <p:nvSpPr>
          <p:cNvPr id="86" name="object 86"/>
          <p:cNvSpPr/>
          <p:nvPr/>
        </p:nvSpPr>
        <p:spPr>
          <a:xfrm>
            <a:off x="3914394" y="2260854"/>
            <a:ext cx="350520" cy="935990"/>
          </a:xfrm>
          <a:custGeom>
            <a:avLst/>
            <a:gdLst/>
            <a:ahLst/>
            <a:cxnLst/>
            <a:rect l="l" t="t" r="r" b="b"/>
            <a:pathLst>
              <a:path w="350520" h="935989">
                <a:moveTo>
                  <a:pt x="350520" y="935736"/>
                </a:moveTo>
                <a:lnTo>
                  <a:pt x="282309" y="933440"/>
                </a:lnTo>
                <a:lnTo>
                  <a:pt x="226599" y="927179"/>
                </a:lnTo>
                <a:lnTo>
                  <a:pt x="189035" y="917894"/>
                </a:lnTo>
                <a:lnTo>
                  <a:pt x="175260" y="906526"/>
                </a:lnTo>
                <a:lnTo>
                  <a:pt x="175260" y="497078"/>
                </a:lnTo>
                <a:lnTo>
                  <a:pt x="161484" y="485709"/>
                </a:lnTo>
                <a:lnTo>
                  <a:pt x="123920" y="476424"/>
                </a:lnTo>
                <a:lnTo>
                  <a:pt x="68210" y="470163"/>
                </a:lnTo>
                <a:lnTo>
                  <a:pt x="0" y="467868"/>
                </a:lnTo>
                <a:lnTo>
                  <a:pt x="68210" y="465572"/>
                </a:lnTo>
                <a:lnTo>
                  <a:pt x="123920" y="459311"/>
                </a:lnTo>
                <a:lnTo>
                  <a:pt x="161484" y="450026"/>
                </a:lnTo>
                <a:lnTo>
                  <a:pt x="175260" y="438658"/>
                </a:lnTo>
                <a:lnTo>
                  <a:pt x="175260" y="29210"/>
                </a:lnTo>
                <a:lnTo>
                  <a:pt x="189035" y="17841"/>
                </a:lnTo>
                <a:lnTo>
                  <a:pt x="226599" y="8556"/>
                </a:lnTo>
                <a:lnTo>
                  <a:pt x="282309" y="2295"/>
                </a:lnTo>
                <a:lnTo>
                  <a:pt x="350520" y="0"/>
                </a:lnTo>
              </a:path>
            </a:pathLst>
          </a:custGeom>
          <a:ln w="19811">
            <a:solidFill>
              <a:srgbClr val="C5C5C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 txBox="1"/>
          <p:nvPr/>
        </p:nvSpPr>
        <p:spPr>
          <a:xfrm>
            <a:off x="3182239" y="2604642"/>
            <a:ext cx="672465" cy="18859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050" b="1" spc="5" dirty="0">
                <a:solidFill>
                  <a:srgbClr val="706F74"/>
                </a:solidFill>
                <a:latin typeface="Arial"/>
                <a:cs typeface="Arial"/>
              </a:rPr>
              <a:t>Download</a:t>
            </a:r>
            <a:endParaRPr sz="1050">
              <a:latin typeface="Arial"/>
              <a:cs typeface="Arial"/>
            </a:endParaRPr>
          </a:p>
        </p:txBody>
      </p:sp>
      <p:grpSp>
        <p:nvGrpSpPr>
          <p:cNvPr id="88" name="object 88"/>
          <p:cNvGrpSpPr/>
          <p:nvPr/>
        </p:nvGrpSpPr>
        <p:grpSpPr>
          <a:xfrm>
            <a:off x="2709672" y="2436850"/>
            <a:ext cx="495934" cy="577850"/>
            <a:chOff x="2709672" y="2436850"/>
            <a:chExt cx="495934" cy="577850"/>
          </a:xfrm>
        </p:grpSpPr>
        <p:pic>
          <p:nvPicPr>
            <p:cNvPr id="89" name="object 89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763011" y="2499398"/>
              <a:ext cx="388619" cy="382485"/>
            </a:xfrm>
            <a:prstGeom prst="rect">
              <a:avLst/>
            </a:prstGeom>
          </p:spPr>
        </p:pic>
        <p:pic>
          <p:nvPicPr>
            <p:cNvPr id="90" name="object 90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709672" y="2436850"/>
              <a:ext cx="495325" cy="577621"/>
            </a:xfrm>
            <a:prstGeom prst="rect">
              <a:avLst/>
            </a:prstGeom>
          </p:spPr>
        </p:pic>
        <p:sp>
          <p:nvSpPr>
            <p:cNvPr id="91" name="object 91"/>
            <p:cNvSpPr/>
            <p:nvPr/>
          </p:nvSpPr>
          <p:spPr>
            <a:xfrm>
              <a:off x="2810255" y="2523743"/>
              <a:ext cx="299085" cy="292735"/>
            </a:xfrm>
            <a:custGeom>
              <a:avLst/>
              <a:gdLst/>
              <a:ahLst/>
              <a:cxnLst/>
              <a:rect l="l" t="t" r="r" b="b"/>
              <a:pathLst>
                <a:path w="299085" h="292735">
                  <a:moveTo>
                    <a:pt x="249936" y="0"/>
                  </a:moveTo>
                  <a:lnTo>
                    <a:pt x="48768" y="0"/>
                  </a:lnTo>
                  <a:lnTo>
                    <a:pt x="29789" y="3833"/>
                  </a:lnTo>
                  <a:lnTo>
                    <a:pt x="14287" y="14287"/>
                  </a:lnTo>
                  <a:lnTo>
                    <a:pt x="3833" y="29789"/>
                  </a:lnTo>
                  <a:lnTo>
                    <a:pt x="0" y="48767"/>
                  </a:lnTo>
                  <a:lnTo>
                    <a:pt x="0" y="243839"/>
                  </a:lnTo>
                  <a:lnTo>
                    <a:pt x="3833" y="262818"/>
                  </a:lnTo>
                  <a:lnTo>
                    <a:pt x="14287" y="278320"/>
                  </a:lnTo>
                  <a:lnTo>
                    <a:pt x="29789" y="288774"/>
                  </a:lnTo>
                  <a:lnTo>
                    <a:pt x="48768" y="292607"/>
                  </a:lnTo>
                  <a:lnTo>
                    <a:pt x="249936" y="292607"/>
                  </a:lnTo>
                  <a:lnTo>
                    <a:pt x="268914" y="288774"/>
                  </a:lnTo>
                  <a:lnTo>
                    <a:pt x="284416" y="278320"/>
                  </a:lnTo>
                  <a:lnTo>
                    <a:pt x="294870" y="262818"/>
                  </a:lnTo>
                  <a:lnTo>
                    <a:pt x="298704" y="243839"/>
                  </a:lnTo>
                  <a:lnTo>
                    <a:pt x="298704" y="48767"/>
                  </a:lnTo>
                  <a:lnTo>
                    <a:pt x="294870" y="29789"/>
                  </a:lnTo>
                  <a:lnTo>
                    <a:pt x="284416" y="14287"/>
                  </a:lnTo>
                  <a:lnTo>
                    <a:pt x="268914" y="3833"/>
                  </a:lnTo>
                  <a:lnTo>
                    <a:pt x="249936" y="0"/>
                  </a:lnTo>
                  <a:close/>
                </a:path>
              </a:pathLst>
            </a:custGeom>
            <a:solidFill>
              <a:srgbClr val="5285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2810255" y="2523743"/>
              <a:ext cx="299085" cy="292735"/>
            </a:xfrm>
            <a:custGeom>
              <a:avLst/>
              <a:gdLst/>
              <a:ahLst/>
              <a:cxnLst/>
              <a:rect l="l" t="t" r="r" b="b"/>
              <a:pathLst>
                <a:path w="299085" h="292735">
                  <a:moveTo>
                    <a:pt x="0" y="48767"/>
                  </a:moveTo>
                  <a:lnTo>
                    <a:pt x="3833" y="29789"/>
                  </a:lnTo>
                  <a:lnTo>
                    <a:pt x="14287" y="14287"/>
                  </a:lnTo>
                  <a:lnTo>
                    <a:pt x="29789" y="3833"/>
                  </a:lnTo>
                  <a:lnTo>
                    <a:pt x="48768" y="0"/>
                  </a:lnTo>
                  <a:lnTo>
                    <a:pt x="249936" y="0"/>
                  </a:lnTo>
                  <a:lnTo>
                    <a:pt x="268914" y="3833"/>
                  </a:lnTo>
                  <a:lnTo>
                    <a:pt x="284416" y="14287"/>
                  </a:lnTo>
                  <a:lnTo>
                    <a:pt x="294870" y="29789"/>
                  </a:lnTo>
                  <a:lnTo>
                    <a:pt x="298704" y="48767"/>
                  </a:lnTo>
                  <a:lnTo>
                    <a:pt x="298704" y="243839"/>
                  </a:lnTo>
                  <a:lnTo>
                    <a:pt x="294870" y="262818"/>
                  </a:lnTo>
                  <a:lnTo>
                    <a:pt x="284416" y="278320"/>
                  </a:lnTo>
                  <a:lnTo>
                    <a:pt x="268914" y="288774"/>
                  </a:lnTo>
                  <a:lnTo>
                    <a:pt x="249936" y="292607"/>
                  </a:lnTo>
                  <a:lnTo>
                    <a:pt x="48768" y="292607"/>
                  </a:lnTo>
                  <a:lnTo>
                    <a:pt x="29789" y="288774"/>
                  </a:lnTo>
                  <a:lnTo>
                    <a:pt x="14287" y="278320"/>
                  </a:lnTo>
                  <a:lnTo>
                    <a:pt x="3833" y="262818"/>
                  </a:lnTo>
                  <a:lnTo>
                    <a:pt x="0" y="243839"/>
                  </a:lnTo>
                  <a:lnTo>
                    <a:pt x="0" y="48767"/>
                  </a:lnTo>
                  <a:close/>
                </a:path>
              </a:pathLst>
            </a:custGeom>
            <a:ln w="9144">
              <a:solidFill>
                <a:srgbClr val="0093D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3" name="object 93"/>
          <p:cNvSpPr txBox="1"/>
          <p:nvPr/>
        </p:nvSpPr>
        <p:spPr>
          <a:xfrm>
            <a:off x="2881376" y="2509519"/>
            <a:ext cx="156845" cy="3092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50" spc="5" dirty="0">
                <a:solidFill>
                  <a:srgbClr val="FFFFFF"/>
                </a:solidFill>
                <a:latin typeface="Arial MT"/>
                <a:cs typeface="Arial MT"/>
              </a:rPr>
              <a:t>1</a:t>
            </a:r>
            <a:endParaRPr sz="1850">
              <a:latin typeface="Arial MT"/>
              <a:cs typeface="Arial MT"/>
            </a:endParaRPr>
          </a:p>
        </p:txBody>
      </p:sp>
      <p:sp>
        <p:nvSpPr>
          <p:cNvPr id="94" name="object 94"/>
          <p:cNvSpPr txBox="1"/>
          <p:nvPr/>
        </p:nvSpPr>
        <p:spPr>
          <a:xfrm>
            <a:off x="3251073" y="4849114"/>
            <a:ext cx="476250" cy="18859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050" b="1" spc="10" dirty="0">
                <a:solidFill>
                  <a:srgbClr val="706F74"/>
                </a:solidFill>
                <a:latin typeface="Arial"/>
                <a:cs typeface="Arial"/>
              </a:rPr>
              <a:t>D</a:t>
            </a:r>
            <a:r>
              <a:rPr sz="1050" b="1" spc="-5" dirty="0">
                <a:solidFill>
                  <a:srgbClr val="706F74"/>
                </a:solidFill>
                <a:latin typeface="Arial"/>
                <a:cs typeface="Arial"/>
              </a:rPr>
              <a:t>e</a:t>
            </a:r>
            <a:r>
              <a:rPr sz="1050" b="1" spc="5" dirty="0">
                <a:solidFill>
                  <a:srgbClr val="706F74"/>
                </a:solidFill>
                <a:latin typeface="Arial"/>
                <a:cs typeface="Arial"/>
              </a:rPr>
              <a:t>ploy</a:t>
            </a:r>
            <a:endParaRPr sz="1050">
              <a:latin typeface="Arial"/>
              <a:cs typeface="Arial"/>
            </a:endParaRPr>
          </a:p>
        </p:txBody>
      </p:sp>
      <p:grpSp>
        <p:nvGrpSpPr>
          <p:cNvPr id="95" name="object 95"/>
          <p:cNvGrpSpPr/>
          <p:nvPr/>
        </p:nvGrpSpPr>
        <p:grpSpPr>
          <a:xfrm>
            <a:off x="2727960" y="4506214"/>
            <a:ext cx="3610610" cy="956310"/>
            <a:chOff x="2727960" y="4506214"/>
            <a:chExt cx="3610610" cy="956310"/>
          </a:xfrm>
        </p:grpSpPr>
        <p:sp>
          <p:nvSpPr>
            <p:cNvPr id="96" name="object 96"/>
            <p:cNvSpPr/>
            <p:nvPr/>
          </p:nvSpPr>
          <p:spPr>
            <a:xfrm>
              <a:off x="3929633" y="4516374"/>
              <a:ext cx="349250" cy="935990"/>
            </a:xfrm>
            <a:custGeom>
              <a:avLst/>
              <a:gdLst/>
              <a:ahLst/>
              <a:cxnLst/>
              <a:rect l="l" t="t" r="r" b="b"/>
              <a:pathLst>
                <a:path w="349250" h="935989">
                  <a:moveTo>
                    <a:pt x="348996" y="935735"/>
                  </a:moveTo>
                  <a:lnTo>
                    <a:pt x="281064" y="933442"/>
                  </a:lnTo>
                  <a:lnTo>
                    <a:pt x="225599" y="927195"/>
                  </a:lnTo>
                  <a:lnTo>
                    <a:pt x="188208" y="917948"/>
                  </a:lnTo>
                  <a:lnTo>
                    <a:pt x="174498" y="906652"/>
                  </a:lnTo>
                  <a:lnTo>
                    <a:pt x="174498" y="496950"/>
                  </a:lnTo>
                  <a:lnTo>
                    <a:pt x="160787" y="485655"/>
                  </a:lnTo>
                  <a:lnTo>
                    <a:pt x="123396" y="476408"/>
                  </a:lnTo>
                  <a:lnTo>
                    <a:pt x="67931" y="470161"/>
                  </a:lnTo>
                  <a:lnTo>
                    <a:pt x="0" y="467867"/>
                  </a:lnTo>
                  <a:lnTo>
                    <a:pt x="67931" y="465574"/>
                  </a:lnTo>
                  <a:lnTo>
                    <a:pt x="123396" y="459327"/>
                  </a:lnTo>
                  <a:lnTo>
                    <a:pt x="160787" y="450080"/>
                  </a:lnTo>
                  <a:lnTo>
                    <a:pt x="174498" y="438784"/>
                  </a:lnTo>
                  <a:lnTo>
                    <a:pt x="174498" y="29082"/>
                  </a:lnTo>
                  <a:lnTo>
                    <a:pt x="188208" y="17787"/>
                  </a:lnTo>
                  <a:lnTo>
                    <a:pt x="225599" y="8540"/>
                  </a:lnTo>
                  <a:lnTo>
                    <a:pt x="281064" y="2293"/>
                  </a:lnTo>
                  <a:lnTo>
                    <a:pt x="348996" y="0"/>
                  </a:lnTo>
                </a:path>
              </a:pathLst>
            </a:custGeom>
            <a:ln w="19811">
              <a:solidFill>
                <a:srgbClr val="C5C5C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7" name="object 97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323588" y="4687824"/>
              <a:ext cx="2014727" cy="559307"/>
            </a:xfrm>
            <a:prstGeom prst="rect">
              <a:avLst/>
            </a:prstGeom>
          </p:spPr>
        </p:pic>
        <p:pic>
          <p:nvPicPr>
            <p:cNvPr id="98" name="object 9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781300" y="4777778"/>
              <a:ext cx="390131" cy="382485"/>
            </a:xfrm>
            <a:prstGeom prst="rect">
              <a:avLst/>
            </a:prstGeom>
          </p:spPr>
        </p:pic>
        <p:pic>
          <p:nvPicPr>
            <p:cNvPr id="99" name="object 99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727960" y="4715230"/>
              <a:ext cx="495325" cy="577621"/>
            </a:xfrm>
            <a:prstGeom prst="rect">
              <a:avLst/>
            </a:prstGeom>
          </p:spPr>
        </p:pic>
        <p:sp>
          <p:nvSpPr>
            <p:cNvPr id="100" name="object 100"/>
            <p:cNvSpPr/>
            <p:nvPr/>
          </p:nvSpPr>
          <p:spPr>
            <a:xfrm>
              <a:off x="2828544" y="4802124"/>
              <a:ext cx="300355" cy="292735"/>
            </a:xfrm>
            <a:custGeom>
              <a:avLst/>
              <a:gdLst/>
              <a:ahLst/>
              <a:cxnLst/>
              <a:rect l="l" t="t" r="r" b="b"/>
              <a:pathLst>
                <a:path w="300355" h="292735">
                  <a:moveTo>
                    <a:pt x="251460" y="0"/>
                  </a:moveTo>
                  <a:lnTo>
                    <a:pt x="48768" y="0"/>
                  </a:lnTo>
                  <a:lnTo>
                    <a:pt x="29789" y="3833"/>
                  </a:lnTo>
                  <a:lnTo>
                    <a:pt x="14287" y="14287"/>
                  </a:lnTo>
                  <a:lnTo>
                    <a:pt x="3833" y="29789"/>
                  </a:lnTo>
                  <a:lnTo>
                    <a:pt x="0" y="48767"/>
                  </a:lnTo>
                  <a:lnTo>
                    <a:pt x="0" y="243839"/>
                  </a:lnTo>
                  <a:lnTo>
                    <a:pt x="3833" y="262818"/>
                  </a:lnTo>
                  <a:lnTo>
                    <a:pt x="14287" y="278320"/>
                  </a:lnTo>
                  <a:lnTo>
                    <a:pt x="29789" y="288774"/>
                  </a:lnTo>
                  <a:lnTo>
                    <a:pt x="48768" y="292607"/>
                  </a:lnTo>
                  <a:lnTo>
                    <a:pt x="251460" y="292607"/>
                  </a:lnTo>
                  <a:lnTo>
                    <a:pt x="270438" y="288774"/>
                  </a:lnTo>
                  <a:lnTo>
                    <a:pt x="285940" y="278320"/>
                  </a:lnTo>
                  <a:lnTo>
                    <a:pt x="296394" y="262818"/>
                  </a:lnTo>
                  <a:lnTo>
                    <a:pt x="300228" y="243839"/>
                  </a:lnTo>
                  <a:lnTo>
                    <a:pt x="300228" y="48767"/>
                  </a:lnTo>
                  <a:lnTo>
                    <a:pt x="296394" y="29789"/>
                  </a:lnTo>
                  <a:lnTo>
                    <a:pt x="285940" y="14287"/>
                  </a:lnTo>
                  <a:lnTo>
                    <a:pt x="270438" y="3833"/>
                  </a:lnTo>
                  <a:lnTo>
                    <a:pt x="251460" y="0"/>
                  </a:lnTo>
                  <a:close/>
                </a:path>
              </a:pathLst>
            </a:custGeom>
            <a:solidFill>
              <a:srgbClr val="5285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2828544" y="4802124"/>
              <a:ext cx="300355" cy="292735"/>
            </a:xfrm>
            <a:custGeom>
              <a:avLst/>
              <a:gdLst/>
              <a:ahLst/>
              <a:cxnLst/>
              <a:rect l="l" t="t" r="r" b="b"/>
              <a:pathLst>
                <a:path w="300355" h="292735">
                  <a:moveTo>
                    <a:pt x="0" y="48767"/>
                  </a:moveTo>
                  <a:lnTo>
                    <a:pt x="3833" y="29789"/>
                  </a:lnTo>
                  <a:lnTo>
                    <a:pt x="14287" y="14287"/>
                  </a:lnTo>
                  <a:lnTo>
                    <a:pt x="29789" y="3833"/>
                  </a:lnTo>
                  <a:lnTo>
                    <a:pt x="48768" y="0"/>
                  </a:lnTo>
                  <a:lnTo>
                    <a:pt x="251460" y="0"/>
                  </a:lnTo>
                  <a:lnTo>
                    <a:pt x="270438" y="3833"/>
                  </a:lnTo>
                  <a:lnTo>
                    <a:pt x="285940" y="14287"/>
                  </a:lnTo>
                  <a:lnTo>
                    <a:pt x="296394" y="29789"/>
                  </a:lnTo>
                  <a:lnTo>
                    <a:pt x="300228" y="48767"/>
                  </a:lnTo>
                  <a:lnTo>
                    <a:pt x="300228" y="243839"/>
                  </a:lnTo>
                  <a:lnTo>
                    <a:pt x="296394" y="262818"/>
                  </a:lnTo>
                  <a:lnTo>
                    <a:pt x="285940" y="278320"/>
                  </a:lnTo>
                  <a:lnTo>
                    <a:pt x="270438" y="288774"/>
                  </a:lnTo>
                  <a:lnTo>
                    <a:pt x="251460" y="292607"/>
                  </a:lnTo>
                  <a:lnTo>
                    <a:pt x="48768" y="292607"/>
                  </a:lnTo>
                  <a:lnTo>
                    <a:pt x="29789" y="288774"/>
                  </a:lnTo>
                  <a:lnTo>
                    <a:pt x="14287" y="278320"/>
                  </a:lnTo>
                  <a:lnTo>
                    <a:pt x="3833" y="262818"/>
                  </a:lnTo>
                  <a:lnTo>
                    <a:pt x="0" y="243839"/>
                  </a:lnTo>
                  <a:lnTo>
                    <a:pt x="0" y="48767"/>
                  </a:lnTo>
                  <a:close/>
                </a:path>
              </a:pathLst>
            </a:custGeom>
            <a:ln w="9144">
              <a:solidFill>
                <a:srgbClr val="0093D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2" name="object 102"/>
          <p:cNvSpPr txBox="1"/>
          <p:nvPr/>
        </p:nvSpPr>
        <p:spPr>
          <a:xfrm>
            <a:off x="2899917" y="4788534"/>
            <a:ext cx="156845" cy="3092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50" spc="5" dirty="0">
                <a:solidFill>
                  <a:srgbClr val="FFFFFF"/>
                </a:solidFill>
                <a:latin typeface="Arial MT"/>
                <a:cs typeface="Arial MT"/>
              </a:rPr>
              <a:t>3</a:t>
            </a:r>
            <a:endParaRPr sz="1850">
              <a:latin typeface="Arial MT"/>
              <a:cs typeface="Arial MT"/>
            </a:endParaRPr>
          </a:p>
        </p:txBody>
      </p:sp>
      <p:grpSp>
        <p:nvGrpSpPr>
          <p:cNvPr id="103" name="object 103"/>
          <p:cNvGrpSpPr/>
          <p:nvPr/>
        </p:nvGrpSpPr>
        <p:grpSpPr>
          <a:xfrm>
            <a:off x="6900671" y="2095461"/>
            <a:ext cx="4170045" cy="2760345"/>
            <a:chOff x="6900671" y="2095461"/>
            <a:chExt cx="4170045" cy="2760345"/>
          </a:xfrm>
        </p:grpSpPr>
        <p:pic>
          <p:nvPicPr>
            <p:cNvPr id="104" name="object 104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900671" y="2642615"/>
              <a:ext cx="4169663" cy="2212848"/>
            </a:xfrm>
            <a:prstGeom prst="rect">
              <a:avLst/>
            </a:prstGeom>
          </p:spPr>
        </p:pic>
        <p:pic>
          <p:nvPicPr>
            <p:cNvPr id="105" name="object 105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488865" y="2165605"/>
              <a:ext cx="371985" cy="364272"/>
            </a:xfrm>
            <a:prstGeom prst="rect">
              <a:avLst/>
            </a:prstGeom>
          </p:spPr>
        </p:pic>
        <p:pic>
          <p:nvPicPr>
            <p:cNvPr id="106" name="object 106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7426452" y="2095461"/>
              <a:ext cx="495325" cy="576110"/>
            </a:xfrm>
            <a:prstGeom prst="rect">
              <a:avLst/>
            </a:prstGeom>
          </p:spPr>
        </p:pic>
        <p:sp>
          <p:nvSpPr>
            <p:cNvPr id="107" name="object 107"/>
            <p:cNvSpPr/>
            <p:nvPr/>
          </p:nvSpPr>
          <p:spPr>
            <a:xfrm>
              <a:off x="7527035" y="2180843"/>
              <a:ext cx="300355" cy="292735"/>
            </a:xfrm>
            <a:custGeom>
              <a:avLst/>
              <a:gdLst/>
              <a:ahLst/>
              <a:cxnLst/>
              <a:rect l="l" t="t" r="r" b="b"/>
              <a:pathLst>
                <a:path w="300354" h="292735">
                  <a:moveTo>
                    <a:pt x="251460" y="0"/>
                  </a:moveTo>
                  <a:lnTo>
                    <a:pt x="48768" y="0"/>
                  </a:lnTo>
                  <a:lnTo>
                    <a:pt x="29789" y="3833"/>
                  </a:lnTo>
                  <a:lnTo>
                    <a:pt x="14287" y="14287"/>
                  </a:lnTo>
                  <a:lnTo>
                    <a:pt x="3833" y="29789"/>
                  </a:lnTo>
                  <a:lnTo>
                    <a:pt x="0" y="48767"/>
                  </a:lnTo>
                  <a:lnTo>
                    <a:pt x="0" y="243839"/>
                  </a:lnTo>
                  <a:lnTo>
                    <a:pt x="3833" y="262818"/>
                  </a:lnTo>
                  <a:lnTo>
                    <a:pt x="14287" y="278320"/>
                  </a:lnTo>
                  <a:lnTo>
                    <a:pt x="29789" y="288774"/>
                  </a:lnTo>
                  <a:lnTo>
                    <a:pt x="48768" y="292607"/>
                  </a:lnTo>
                  <a:lnTo>
                    <a:pt x="251460" y="292607"/>
                  </a:lnTo>
                  <a:lnTo>
                    <a:pt x="270438" y="288774"/>
                  </a:lnTo>
                  <a:lnTo>
                    <a:pt x="285940" y="278320"/>
                  </a:lnTo>
                  <a:lnTo>
                    <a:pt x="296394" y="262818"/>
                  </a:lnTo>
                  <a:lnTo>
                    <a:pt x="300228" y="243839"/>
                  </a:lnTo>
                  <a:lnTo>
                    <a:pt x="300228" y="48767"/>
                  </a:lnTo>
                  <a:lnTo>
                    <a:pt x="296394" y="29789"/>
                  </a:lnTo>
                  <a:lnTo>
                    <a:pt x="285940" y="14287"/>
                  </a:lnTo>
                  <a:lnTo>
                    <a:pt x="270438" y="3833"/>
                  </a:lnTo>
                  <a:lnTo>
                    <a:pt x="251460" y="0"/>
                  </a:lnTo>
                  <a:close/>
                </a:path>
              </a:pathLst>
            </a:custGeom>
            <a:solidFill>
              <a:srgbClr val="5285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/>
            <p:cNvSpPr/>
            <p:nvPr/>
          </p:nvSpPr>
          <p:spPr>
            <a:xfrm>
              <a:off x="7527035" y="2180843"/>
              <a:ext cx="300355" cy="292735"/>
            </a:xfrm>
            <a:custGeom>
              <a:avLst/>
              <a:gdLst/>
              <a:ahLst/>
              <a:cxnLst/>
              <a:rect l="l" t="t" r="r" b="b"/>
              <a:pathLst>
                <a:path w="300354" h="292735">
                  <a:moveTo>
                    <a:pt x="0" y="48767"/>
                  </a:moveTo>
                  <a:lnTo>
                    <a:pt x="3833" y="29789"/>
                  </a:lnTo>
                  <a:lnTo>
                    <a:pt x="14287" y="14287"/>
                  </a:lnTo>
                  <a:lnTo>
                    <a:pt x="29789" y="3833"/>
                  </a:lnTo>
                  <a:lnTo>
                    <a:pt x="48768" y="0"/>
                  </a:lnTo>
                  <a:lnTo>
                    <a:pt x="251460" y="0"/>
                  </a:lnTo>
                  <a:lnTo>
                    <a:pt x="270438" y="3833"/>
                  </a:lnTo>
                  <a:lnTo>
                    <a:pt x="285940" y="14287"/>
                  </a:lnTo>
                  <a:lnTo>
                    <a:pt x="296394" y="29789"/>
                  </a:lnTo>
                  <a:lnTo>
                    <a:pt x="300228" y="48767"/>
                  </a:lnTo>
                  <a:lnTo>
                    <a:pt x="300228" y="243839"/>
                  </a:lnTo>
                  <a:lnTo>
                    <a:pt x="296394" y="262818"/>
                  </a:lnTo>
                  <a:lnTo>
                    <a:pt x="285940" y="278320"/>
                  </a:lnTo>
                  <a:lnTo>
                    <a:pt x="270438" y="288774"/>
                  </a:lnTo>
                  <a:lnTo>
                    <a:pt x="251460" y="292607"/>
                  </a:lnTo>
                  <a:lnTo>
                    <a:pt x="48768" y="292607"/>
                  </a:lnTo>
                  <a:lnTo>
                    <a:pt x="29789" y="288774"/>
                  </a:lnTo>
                  <a:lnTo>
                    <a:pt x="14287" y="278320"/>
                  </a:lnTo>
                  <a:lnTo>
                    <a:pt x="3833" y="262818"/>
                  </a:lnTo>
                  <a:lnTo>
                    <a:pt x="0" y="243839"/>
                  </a:lnTo>
                  <a:lnTo>
                    <a:pt x="0" y="48767"/>
                  </a:lnTo>
                  <a:close/>
                </a:path>
              </a:pathLst>
            </a:custGeom>
            <a:ln w="9144">
              <a:solidFill>
                <a:srgbClr val="0093D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9" name="object 109"/>
          <p:cNvSpPr txBox="1"/>
          <p:nvPr/>
        </p:nvSpPr>
        <p:spPr>
          <a:xfrm>
            <a:off x="7982839" y="2222372"/>
            <a:ext cx="2301240" cy="18859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050" b="1" spc="5" dirty="0">
                <a:solidFill>
                  <a:srgbClr val="706F74"/>
                </a:solidFill>
                <a:latin typeface="Arial"/>
                <a:cs typeface="Arial"/>
              </a:rPr>
              <a:t>Mount,</a:t>
            </a:r>
            <a:r>
              <a:rPr sz="1050" b="1" spc="-15" dirty="0">
                <a:solidFill>
                  <a:srgbClr val="706F74"/>
                </a:solidFill>
                <a:latin typeface="Arial"/>
                <a:cs typeface="Arial"/>
              </a:rPr>
              <a:t> </a:t>
            </a:r>
            <a:r>
              <a:rPr sz="1050" b="1" spc="5" dirty="0">
                <a:solidFill>
                  <a:srgbClr val="706F74"/>
                </a:solidFill>
                <a:latin typeface="Arial"/>
                <a:cs typeface="Arial"/>
              </a:rPr>
              <a:t>Upload</a:t>
            </a:r>
            <a:r>
              <a:rPr sz="1050" b="1" dirty="0">
                <a:solidFill>
                  <a:srgbClr val="706F74"/>
                </a:solidFill>
                <a:latin typeface="Arial"/>
                <a:cs typeface="Arial"/>
              </a:rPr>
              <a:t> </a:t>
            </a:r>
            <a:r>
              <a:rPr sz="1050" b="1" spc="5" dirty="0">
                <a:solidFill>
                  <a:srgbClr val="706F74"/>
                </a:solidFill>
                <a:latin typeface="Arial"/>
                <a:cs typeface="Arial"/>
              </a:rPr>
              <a:t>and</a:t>
            </a:r>
            <a:r>
              <a:rPr sz="1050" b="1" spc="-5" dirty="0">
                <a:solidFill>
                  <a:srgbClr val="706F74"/>
                </a:solidFill>
                <a:latin typeface="Arial"/>
                <a:cs typeface="Arial"/>
              </a:rPr>
              <a:t> </a:t>
            </a:r>
            <a:r>
              <a:rPr sz="1050" b="1" dirty="0">
                <a:solidFill>
                  <a:srgbClr val="706F74"/>
                </a:solidFill>
                <a:latin typeface="Arial"/>
                <a:cs typeface="Arial"/>
              </a:rPr>
              <a:t>Activate </a:t>
            </a:r>
            <a:r>
              <a:rPr sz="1050" b="1" spc="5" dirty="0">
                <a:solidFill>
                  <a:srgbClr val="706F74"/>
                </a:solidFill>
                <a:latin typeface="Arial"/>
                <a:cs typeface="Arial"/>
              </a:rPr>
              <a:t>Bundle</a:t>
            </a:r>
            <a:endParaRPr sz="1050">
              <a:latin typeface="Arial"/>
              <a:cs typeface="Arial"/>
            </a:endParaRPr>
          </a:p>
        </p:txBody>
      </p:sp>
      <p:sp>
        <p:nvSpPr>
          <p:cNvPr id="110" name="object 110"/>
          <p:cNvSpPr txBox="1"/>
          <p:nvPr/>
        </p:nvSpPr>
        <p:spPr>
          <a:xfrm>
            <a:off x="7599426" y="2167254"/>
            <a:ext cx="156845" cy="3092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50" spc="5" dirty="0">
                <a:solidFill>
                  <a:srgbClr val="FFFFFF"/>
                </a:solidFill>
                <a:latin typeface="Arial MT"/>
                <a:cs typeface="Arial MT"/>
              </a:rPr>
              <a:t>4</a:t>
            </a:r>
            <a:endParaRPr sz="185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490715" y="0"/>
            <a:ext cx="5698235" cy="6857999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619050" y="6376416"/>
            <a:ext cx="1290955" cy="242570"/>
            <a:chOff x="619050" y="6376416"/>
            <a:chExt cx="1290955" cy="24257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62227" y="6443472"/>
              <a:ext cx="417575" cy="17526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04187" y="6444996"/>
              <a:ext cx="94487" cy="172212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626107" y="6376416"/>
              <a:ext cx="24765" cy="241300"/>
            </a:xfrm>
            <a:custGeom>
              <a:avLst/>
              <a:gdLst/>
              <a:ahLst/>
              <a:cxnLst/>
              <a:rect l="l" t="t" r="r" b="b"/>
              <a:pathLst>
                <a:path w="24764" h="241300">
                  <a:moveTo>
                    <a:pt x="18796" y="0"/>
                  </a:moveTo>
                  <a:lnTo>
                    <a:pt x="11811" y="0"/>
                  </a:lnTo>
                  <a:lnTo>
                    <a:pt x="5334" y="0"/>
                  </a:lnTo>
                  <a:lnTo>
                    <a:pt x="0" y="5714"/>
                  </a:lnTo>
                  <a:lnTo>
                    <a:pt x="0" y="235330"/>
                  </a:lnTo>
                  <a:lnTo>
                    <a:pt x="5334" y="240791"/>
                  </a:lnTo>
                  <a:lnTo>
                    <a:pt x="19304" y="240791"/>
                  </a:lnTo>
                  <a:lnTo>
                    <a:pt x="24384" y="235330"/>
                  </a:lnTo>
                  <a:lnTo>
                    <a:pt x="24384" y="5714"/>
                  </a:lnTo>
                  <a:lnTo>
                    <a:pt x="18796" y="0"/>
                  </a:lnTo>
                  <a:close/>
                </a:path>
              </a:pathLst>
            </a:custGeom>
            <a:solidFill>
              <a:srgbClr val="706F7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76399" y="6376416"/>
              <a:ext cx="169164" cy="242315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619048" y="6376428"/>
              <a:ext cx="1290955" cy="242570"/>
            </a:xfrm>
            <a:custGeom>
              <a:avLst/>
              <a:gdLst/>
              <a:ahLst/>
              <a:cxnLst/>
              <a:rect l="l" t="t" r="r" b="b"/>
              <a:pathLst>
                <a:path w="1290955" h="242570">
                  <a:moveTo>
                    <a:pt x="432511" y="124104"/>
                  </a:moveTo>
                  <a:lnTo>
                    <a:pt x="427799" y="101066"/>
                  </a:lnTo>
                  <a:lnTo>
                    <a:pt x="415010" y="83083"/>
                  </a:lnTo>
                  <a:lnTo>
                    <a:pt x="396138" y="71374"/>
                  </a:lnTo>
                  <a:lnTo>
                    <a:pt x="373202" y="67208"/>
                  </a:lnTo>
                  <a:lnTo>
                    <a:pt x="351332" y="70700"/>
                  </a:lnTo>
                  <a:lnTo>
                    <a:pt x="334772" y="78384"/>
                  </a:lnTo>
                  <a:lnTo>
                    <a:pt x="324294" y="86067"/>
                  </a:lnTo>
                  <a:lnTo>
                    <a:pt x="320624" y="89560"/>
                  </a:lnTo>
                  <a:lnTo>
                    <a:pt x="311607" y="80162"/>
                  </a:lnTo>
                  <a:lnTo>
                    <a:pt x="300532" y="73139"/>
                  </a:lnTo>
                  <a:lnTo>
                    <a:pt x="286842" y="68732"/>
                  </a:lnTo>
                  <a:lnTo>
                    <a:pt x="269951" y="67208"/>
                  </a:lnTo>
                  <a:lnTo>
                    <a:pt x="250901" y="70700"/>
                  </a:lnTo>
                  <a:lnTo>
                    <a:pt x="235000" y="78384"/>
                  </a:lnTo>
                  <a:lnTo>
                    <a:pt x="224091" y="86067"/>
                  </a:lnTo>
                  <a:lnTo>
                    <a:pt x="220040" y="89560"/>
                  </a:lnTo>
                  <a:lnTo>
                    <a:pt x="210743" y="80162"/>
                  </a:lnTo>
                  <a:lnTo>
                    <a:pt x="199555" y="73139"/>
                  </a:lnTo>
                  <a:lnTo>
                    <a:pt x="187528" y="68732"/>
                  </a:lnTo>
                  <a:lnTo>
                    <a:pt x="175717" y="67208"/>
                  </a:lnTo>
                  <a:lnTo>
                    <a:pt x="159092" y="69215"/>
                  </a:lnTo>
                  <a:lnTo>
                    <a:pt x="144449" y="75615"/>
                  </a:lnTo>
                  <a:lnTo>
                    <a:pt x="132041" y="86918"/>
                  </a:lnTo>
                  <a:lnTo>
                    <a:pt x="122123" y="103657"/>
                  </a:lnTo>
                  <a:lnTo>
                    <a:pt x="88595" y="182651"/>
                  </a:lnTo>
                  <a:lnTo>
                    <a:pt x="45288" y="81178"/>
                  </a:lnTo>
                  <a:lnTo>
                    <a:pt x="39852" y="73596"/>
                  </a:lnTo>
                  <a:lnTo>
                    <a:pt x="32270" y="68834"/>
                  </a:lnTo>
                  <a:lnTo>
                    <a:pt x="23368" y="67297"/>
                  </a:lnTo>
                  <a:lnTo>
                    <a:pt x="13919" y="69367"/>
                  </a:lnTo>
                  <a:lnTo>
                    <a:pt x="6007" y="75018"/>
                  </a:lnTo>
                  <a:lnTo>
                    <a:pt x="1282" y="82791"/>
                  </a:lnTo>
                  <a:lnTo>
                    <a:pt x="0" y="91757"/>
                  </a:lnTo>
                  <a:lnTo>
                    <a:pt x="2362" y="100990"/>
                  </a:lnTo>
                  <a:lnTo>
                    <a:pt x="54940" y="214909"/>
                  </a:lnTo>
                  <a:lnTo>
                    <a:pt x="88595" y="242341"/>
                  </a:lnTo>
                  <a:lnTo>
                    <a:pt x="100050" y="240474"/>
                  </a:lnTo>
                  <a:lnTo>
                    <a:pt x="108762" y="235102"/>
                  </a:lnTo>
                  <a:lnTo>
                    <a:pt x="115709" y="226479"/>
                  </a:lnTo>
                  <a:lnTo>
                    <a:pt x="121869" y="214909"/>
                  </a:lnTo>
                  <a:lnTo>
                    <a:pt x="170383" y="109753"/>
                  </a:lnTo>
                  <a:lnTo>
                    <a:pt x="179019" y="110007"/>
                  </a:lnTo>
                  <a:lnTo>
                    <a:pt x="182194" y="113055"/>
                  </a:lnTo>
                  <a:lnTo>
                    <a:pt x="182194" y="214909"/>
                  </a:lnTo>
                  <a:lnTo>
                    <a:pt x="183756" y="225564"/>
                  </a:lnTo>
                  <a:lnTo>
                    <a:pt x="188404" y="234289"/>
                  </a:lnTo>
                  <a:lnTo>
                    <a:pt x="196075" y="240169"/>
                  </a:lnTo>
                  <a:lnTo>
                    <a:pt x="206705" y="242341"/>
                  </a:lnTo>
                  <a:lnTo>
                    <a:pt x="217347" y="240169"/>
                  </a:lnTo>
                  <a:lnTo>
                    <a:pt x="225158" y="234289"/>
                  </a:lnTo>
                  <a:lnTo>
                    <a:pt x="229958" y="225564"/>
                  </a:lnTo>
                  <a:lnTo>
                    <a:pt x="231597" y="214909"/>
                  </a:lnTo>
                  <a:lnTo>
                    <a:pt x="231597" y="135153"/>
                  </a:lnTo>
                  <a:lnTo>
                    <a:pt x="233540" y="124637"/>
                  </a:lnTo>
                  <a:lnTo>
                    <a:pt x="238937" y="116636"/>
                  </a:lnTo>
                  <a:lnTo>
                    <a:pt x="247142" y="111531"/>
                  </a:lnTo>
                  <a:lnTo>
                    <a:pt x="257505" y="109753"/>
                  </a:lnTo>
                  <a:lnTo>
                    <a:pt x="267944" y="111607"/>
                  </a:lnTo>
                  <a:lnTo>
                    <a:pt x="275907" y="116827"/>
                  </a:lnTo>
                  <a:lnTo>
                    <a:pt x="281000" y="124853"/>
                  </a:lnTo>
                  <a:lnTo>
                    <a:pt x="282778" y="135153"/>
                  </a:lnTo>
                  <a:lnTo>
                    <a:pt x="282778" y="214909"/>
                  </a:lnTo>
                  <a:lnTo>
                    <a:pt x="284340" y="225564"/>
                  </a:lnTo>
                  <a:lnTo>
                    <a:pt x="288988" y="234289"/>
                  </a:lnTo>
                  <a:lnTo>
                    <a:pt x="296659" y="240169"/>
                  </a:lnTo>
                  <a:lnTo>
                    <a:pt x="307289" y="242341"/>
                  </a:lnTo>
                  <a:lnTo>
                    <a:pt x="317931" y="240169"/>
                  </a:lnTo>
                  <a:lnTo>
                    <a:pt x="325742" y="234289"/>
                  </a:lnTo>
                  <a:lnTo>
                    <a:pt x="330542" y="225564"/>
                  </a:lnTo>
                  <a:lnTo>
                    <a:pt x="332181" y="214909"/>
                  </a:lnTo>
                  <a:lnTo>
                    <a:pt x="332181" y="135153"/>
                  </a:lnTo>
                  <a:lnTo>
                    <a:pt x="334124" y="124637"/>
                  </a:lnTo>
                  <a:lnTo>
                    <a:pt x="339521" y="116636"/>
                  </a:lnTo>
                  <a:lnTo>
                    <a:pt x="347726" y="111531"/>
                  </a:lnTo>
                  <a:lnTo>
                    <a:pt x="358089" y="109753"/>
                  </a:lnTo>
                  <a:lnTo>
                    <a:pt x="368414" y="111607"/>
                  </a:lnTo>
                  <a:lnTo>
                    <a:pt x="376402" y="116827"/>
                  </a:lnTo>
                  <a:lnTo>
                    <a:pt x="381546" y="124853"/>
                  </a:lnTo>
                  <a:lnTo>
                    <a:pt x="383362" y="135153"/>
                  </a:lnTo>
                  <a:lnTo>
                    <a:pt x="383362" y="214909"/>
                  </a:lnTo>
                  <a:lnTo>
                    <a:pt x="384924" y="225564"/>
                  </a:lnTo>
                  <a:lnTo>
                    <a:pt x="389559" y="234289"/>
                  </a:lnTo>
                  <a:lnTo>
                    <a:pt x="397192" y="240169"/>
                  </a:lnTo>
                  <a:lnTo>
                    <a:pt x="407746" y="242341"/>
                  </a:lnTo>
                  <a:lnTo>
                    <a:pt x="418426" y="240169"/>
                  </a:lnTo>
                  <a:lnTo>
                    <a:pt x="426186" y="234289"/>
                  </a:lnTo>
                  <a:lnTo>
                    <a:pt x="430911" y="225564"/>
                  </a:lnTo>
                  <a:lnTo>
                    <a:pt x="432511" y="214909"/>
                  </a:lnTo>
                  <a:lnTo>
                    <a:pt x="432511" y="124104"/>
                  </a:lnTo>
                  <a:close/>
                </a:path>
                <a:path w="1290955" h="242570">
                  <a:moveTo>
                    <a:pt x="1278318" y="15278"/>
                  </a:moveTo>
                  <a:lnTo>
                    <a:pt x="1278089" y="14516"/>
                  </a:lnTo>
                  <a:lnTo>
                    <a:pt x="1277810" y="13627"/>
                  </a:lnTo>
                  <a:lnTo>
                    <a:pt x="1276540" y="12611"/>
                  </a:lnTo>
                  <a:lnTo>
                    <a:pt x="1275270" y="11468"/>
                  </a:lnTo>
                  <a:lnTo>
                    <a:pt x="1273873" y="10909"/>
                  </a:lnTo>
                  <a:lnTo>
                    <a:pt x="1273873" y="15532"/>
                  </a:lnTo>
                  <a:lnTo>
                    <a:pt x="1273873" y="18961"/>
                  </a:lnTo>
                  <a:lnTo>
                    <a:pt x="1272603" y="20231"/>
                  </a:lnTo>
                  <a:lnTo>
                    <a:pt x="1265745" y="20231"/>
                  </a:lnTo>
                  <a:lnTo>
                    <a:pt x="1265745" y="14516"/>
                  </a:lnTo>
                  <a:lnTo>
                    <a:pt x="1272603" y="14516"/>
                  </a:lnTo>
                  <a:lnTo>
                    <a:pt x="1273873" y="15532"/>
                  </a:lnTo>
                  <a:lnTo>
                    <a:pt x="1273873" y="10909"/>
                  </a:lnTo>
                  <a:lnTo>
                    <a:pt x="1273365" y="10706"/>
                  </a:lnTo>
                  <a:lnTo>
                    <a:pt x="1262570" y="10706"/>
                  </a:lnTo>
                  <a:lnTo>
                    <a:pt x="1261554" y="11595"/>
                  </a:lnTo>
                  <a:lnTo>
                    <a:pt x="1261554" y="29502"/>
                  </a:lnTo>
                  <a:lnTo>
                    <a:pt x="1262570" y="30518"/>
                  </a:lnTo>
                  <a:lnTo>
                    <a:pt x="1265110" y="30518"/>
                  </a:lnTo>
                  <a:lnTo>
                    <a:pt x="1265745" y="29502"/>
                  </a:lnTo>
                  <a:lnTo>
                    <a:pt x="1265745" y="24168"/>
                  </a:lnTo>
                  <a:lnTo>
                    <a:pt x="1269555" y="24168"/>
                  </a:lnTo>
                  <a:lnTo>
                    <a:pt x="1273873" y="29248"/>
                  </a:lnTo>
                  <a:lnTo>
                    <a:pt x="1274254" y="30010"/>
                  </a:lnTo>
                  <a:lnTo>
                    <a:pt x="1275016" y="30518"/>
                  </a:lnTo>
                  <a:lnTo>
                    <a:pt x="1277048" y="30518"/>
                  </a:lnTo>
                  <a:lnTo>
                    <a:pt x="1278064" y="29756"/>
                  </a:lnTo>
                  <a:lnTo>
                    <a:pt x="1278064" y="27724"/>
                  </a:lnTo>
                  <a:lnTo>
                    <a:pt x="1277810" y="27343"/>
                  </a:lnTo>
                  <a:lnTo>
                    <a:pt x="1277302" y="26835"/>
                  </a:lnTo>
                  <a:lnTo>
                    <a:pt x="1275105" y="24168"/>
                  </a:lnTo>
                  <a:lnTo>
                    <a:pt x="1274254" y="23152"/>
                  </a:lnTo>
                  <a:lnTo>
                    <a:pt x="1276794" y="22136"/>
                  </a:lnTo>
                  <a:lnTo>
                    <a:pt x="1278318" y="20231"/>
                  </a:lnTo>
                  <a:lnTo>
                    <a:pt x="1278318" y="15278"/>
                  </a:lnTo>
                  <a:close/>
                </a:path>
                <a:path w="1290955" h="242570">
                  <a:moveTo>
                    <a:pt x="1290510" y="21209"/>
                  </a:moveTo>
                  <a:lnTo>
                    <a:pt x="1288948" y="13068"/>
                  </a:lnTo>
                  <a:lnTo>
                    <a:pt x="1286573" y="9359"/>
                  </a:lnTo>
                  <a:lnTo>
                    <a:pt x="1286573" y="11811"/>
                  </a:lnTo>
                  <a:lnTo>
                    <a:pt x="1286573" y="30861"/>
                  </a:lnTo>
                  <a:lnTo>
                    <a:pt x="1279461" y="38862"/>
                  </a:lnTo>
                  <a:lnTo>
                    <a:pt x="1260411" y="38862"/>
                  </a:lnTo>
                  <a:lnTo>
                    <a:pt x="1253299" y="30861"/>
                  </a:lnTo>
                  <a:lnTo>
                    <a:pt x="1253299" y="11811"/>
                  </a:lnTo>
                  <a:lnTo>
                    <a:pt x="1260411" y="3810"/>
                  </a:lnTo>
                  <a:lnTo>
                    <a:pt x="1279461" y="3810"/>
                  </a:lnTo>
                  <a:lnTo>
                    <a:pt x="1286573" y="11811"/>
                  </a:lnTo>
                  <a:lnTo>
                    <a:pt x="1286573" y="9359"/>
                  </a:lnTo>
                  <a:lnTo>
                    <a:pt x="1284630" y="6311"/>
                  </a:lnTo>
                  <a:lnTo>
                    <a:pt x="1281099" y="3810"/>
                  </a:lnTo>
                  <a:lnTo>
                    <a:pt x="1278140" y="1701"/>
                  </a:lnTo>
                  <a:lnTo>
                    <a:pt x="1270063" y="0"/>
                  </a:lnTo>
                  <a:lnTo>
                    <a:pt x="1261960" y="1701"/>
                  </a:lnTo>
                  <a:lnTo>
                    <a:pt x="1255382" y="6311"/>
                  </a:lnTo>
                  <a:lnTo>
                    <a:pt x="1250975" y="13068"/>
                  </a:lnTo>
                  <a:lnTo>
                    <a:pt x="1249362" y="21209"/>
                  </a:lnTo>
                  <a:lnTo>
                    <a:pt x="1249362" y="21463"/>
                  </a:lnTo>
                  <a:lnTo>
                    <a:pt x="1250937" y="29756"/>
                  </a:lnTo>
                  <a:lnTo>
                    <a:pt x="1255293" y="36487"/>
                  </a:lnTo>
                  <a:lnTo>
                    <a:pt x="1261846" y="41008"/>
                  </a:lnTo>
                  <a:lnTo>
                    <a:pt x="1270063" y="42672"/>
                  </a:lnTo>
                  <a:lnTo>
                    <a:pt x="1278039" y="40957"/>
                  </a:lnTo>
                  <a:lnTo>
                    <a:pt x="1280972" y="38862"/>
                  </a:lnTo>
                  <a:lnTo>
                    <a:pt x="1284528" y="36322"/>
                  </a:lnTo>
                  <a:lnTo>
                    <a:pt x="1288910" y="29489"/>
                  </a:lnTo>
                  <a:lnTo>
                    <a:pt x="1290510" y="21209"/>
                  </a:lnTo>
                  <a:close/>
                </a:path>
              </a:pathLst>
            </a:custGeom>
            <a:solidFill>
              <a:srgbClr val="706F7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596900" y="2536445"/>
            <a:ext cx="7220584" cy="1295400"/>
          </a:xfrm>
          <a:prstGeom prst="rect">
            <a:avLst/>
          </a:prstGeom>
        </p:spPr>
        <p:txBody>
          <a:bodyPr vert="horz" wrap="square" lIns="0" tIns="103505" rIns="0" bIns="0" rtlCol="0">
            <a:spAutoFit/>
          </a:bodyPr>
          <a:lstStyle/>
          <a:p>
            <a:pPr marL="17145">
              <a:lnSpc>
                <a:spcPct val="100000"/>
              </a:lnSpc>
              <a:spcBef>
                <a:spcPts val="815"/>
              </a:spcBef>
            </a:pPr>
            <a:r>
              <a:rPr sz="3600" dirty="0"/>
              <a:t>VIA</a:t>
            </a:r>
            <a:r>
              <a:rPr sz="3600" spc="-155" dirty="0"/>
              <a:t> </a:t>
            </a:r>
            <a:r>
              <a:rPr sz="3600" spc="-5" dirty="0"/>
              <a:t>Deployment</a:t>
            </a:r>
            <a:r>
              <a:rPr sz="3600" spc="-25" dirty="0"/>
              <a:t> </a:t>
            </a:r>
            <a:r>
              <a:rPr sz="3600" dirty="0"/>
              <a:t>Demo</a:t>
            </a:r>
            <a:endParaRPr sz="3600"/>
          </a:p>
          <a:p>
            <a:pPr marL="12700" marR="5080">
              <a:lnSpc>
                <a:spcPts val="2160"/>
              </a:lnSpc>
              <a:spcBef>
                <a:spcPts val="675"/>
              </a:spcBef>
            </a:pPr>
            <a:r>
              <a:rPr sz="2000" b="0" u="heavy" spc="-5" dirty="0">
                <a:solidFill>
                  <a:srgbClr val="0094D2"/>
                </a:solidFill>
                <a:uFill>
                  <a:solidFill>
                    <a:srgbClr val="0094D2"/>
                  </a:solidFill>
                </a:uFill>
                <a:latin typeface="Arial MT"/>
                <a:cs typeface="Arial MT"/>
                <a:hlinkClick r:id="rId6"/>
              </a:rPr>
              <a:t>https://youtu.be/1C3qaIpW9ac?list=PL9MeVsU0uG64tNuFHhX- </a:t>
            </a:r>
            <a:r>
              <a:rPr sz="2000" b="0" spc="-545" dirty="0">
                <a:solidFill>
                  <a:srgbClr val="0094D2"/>
                </a:solidFill>
                <a:latin typeface="Arial MT"/>
                <a:cs typeface="Arial MT"/>
                <a:hlinkClick r:id="rId6"/>
              </a:rPr>
              <a:t> </a:t>
            </a:r>
            <a:r>
              <a:rPr sz="2000" b="0" u="heavy" dirty="0">
                <a:solidFill>
                  <a:srgbClr val="0094D2"/>
                </a:solidFill>
                <a:uFill>
                  <a:solidFill>
                    <a:srgbClr val="0094D2"/>
                  </a:solidFill>
                </a:uFill>
                <a:latin typeface="Arial MT"/>
                <a:cs typeface="Arial MT"/>
                <a:hlinkClick r:id="rId6"/>
              </a:rPr>
              <a:t>Iq82gn0fEnQ-A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1882119" y="6448450"/>
            <a:ext cx="16573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10" dirty="0">
                <a:solidFill>
                  <a:srgbClr val="FFFFFF"/>
                </a:solidFill>
                <a:latin typeface="Arial MT"/>
                <a:cs typeface="Arial MT"/>
              </a:rPr>
              <a:t>42</a:t>
            </a:r>
            <a:endParaRPr sz="10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36082" y="2446019"/>
            <a:ext cx="4284345" cy="2740660"/>
            <a:chOff x="736082" y="2446019"/>
            <a:chExt cx="4284345" cy="274066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6572" y="2446019"/>
              <a:ext cx="4235196" cy="224180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36082" y="4704545"/>
              <a:ext cx="4283983" cy="48168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06067" y="4782261"/>
              <a:ext cx="3142488" cy="36581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74192" y="4719827"/>
              <a:ext cx="4212336" cy="409956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596900" y="633537"/>
            <a:ext cx="8495665" cy="826769"/>
          </a:xfrm>
          <a:prstGeom prst="rect">
            <a:avLst/>
          </a:prstGeom>
        </p:spPr>
        <p:txBody>
          <a:bodyPr vert="horz" wrap="square" lIns="0" tIns="730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75"/>
              </a:spcBef>
              <a:tabLst>
                <a:tab pos="1396365" algn="l"/>
              </a:tabLst>
            </a:pPr>
            <a:r>
              <a:rPr spc="-5" dirty="0"/>
              <a:t>Step</a:t>
            </a:r>
            <a:r>
              <a:rPr spc="15" dirty="0"/>
              <a:t> </a:t>
            </a:r>
            <a:r>
              <a:rPr spc="-5" dirty="0"/>
              <a:t>2:	Imaging</a:t>
            </a:r>
            <a:r>
              <a:rPr spc="15" dirty="0"/>
              <a:t> </a:t>
            </a:r>
            <a:r>
              <a:rPr spc="-5" dirty="0"/>
              <a:t>Hardware</a:t>
            </a:r>
            <a:r>
              <a:rPr spc="40" dirty="0"/>
              <a:t> </a:t>
            </a:r>
            <a:r>
              <a:rPr sz="1800" dirty="0"/>
              <a:t>(done</a:t>
            </a:r>
            <a:r>
              <a:rPr sz="1800" spc="-10" dirty="0"/>
              <a:t> </a:t>
            </a:r>
            <a:r>
              <a:rPr sz="1800" dirty="0"/>
              <a:t>by</a:t>
            </a:r>
            <a:r>
              <a:rPr sz="1800" spc="5" dirty="0"/>
              <a:t> </a:t>
            </a:r>
            <a:r>
              <a:rPr sz="1800" dirty="0"/>
              <a:t>OEM</a:t>
            </a:r>
            <a:r>
              <a:rPr sz="1800" spc="5" dirty="0"/>
              <a:t> </a:t>
            </a:r>
            <a:r>
              <a:rPr sz="1800" spc="-5" dirty="0"/>
              <a:t>Partner</a:t>
            </a:r>
            <a:r>
              <a:rPr sz="1800" spc="10" dirty="0"/>
              <a:t> </a:t>
            </a:r>
            <a:r>
              <a:rPr sz="1800" dirty="0"/>
              <a:t>or</a:t>
            </a:r>
            <a:r>
              <a:rPr sz="1800" spc="-10" dirty="0"/>
              <a:t> </a:t>
            </a:r>
            <a:r>
              <a:rPr sz="1800" spc="-5" dirty="0"/>
              <a:t>Customer)</a:t>
            </a:r>
            <a:endParaRPr sz="1800"/>
          </a:p>
          <a:p>
            <a:pPr marL="12700">
              <a:lnSpc>
                <a:spcPct val="100000"/>
              </a:lnSpc>
              <a:spcBef>
                <a:spcPts val="315"/>
              </a:spcBef>
            </a:pPr>
            <a:r>
              <a:rPr sz="1800" b="0" spc="-5" dirty="0">
                <a:solidFill>
                  <a:srgbClr val="706F74"/>
                </a:solidFill>
                <a:latin typeface="Arial MT"/>
                <a:cs typeface="Arial MT"/>
              </a:rPr>
              <a:t>Imaging </a:t>
            </a:r>
            <a:r>
              <a:rPr sz="1800" b="0" dirty="0">
                <a:solidFill>
                  <a:srgbClr val="706F74"/>
                </a:solidFill>
                <a:latin typeface="Arial MT"/>
                <a:cs typeface="Arial MT"/>
              </a:rPr>
              <a:t>the</a:t>
            </a:r>
            <a:r>
              <a:rPr sz="1800" b="0" spc="-20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1800" b="0" spc="-10" dirty="0">
                <a:solidFill>
                  <a:srgbClr val="706F74"/>
                </a:solidFill>
                <a:latin typeface="Arial MT"/>
                <a:cs typeface="Arial MT"/>
              </a:rPr>
              <a:t>Physical</a:t>
            </a:r>
            <a:r>
              <a:rPr sz="1800" b="0" spc="20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1800" b="0" spc="-5" dirty="0">
                <a:solidFill>
                  <a:srgbClr val="706F74"/>
                </a:solidFill>
                <a:latin typeface="Arial MT"/>
                <a:cs typeface="Arial MT"/>
              </a:rPr>
              <a:t>Rack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8231085" y="2363702"/>
            <a:ext cx="1056640" cy="3302635"/>
            <a:chOff x="8231085" y="2363702"/>
            <a:chExt cx="1056640" cy="3302635"/>
          </a:xfrm>
        </p:grpSpPr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231085" y="2363702"/>
              <a:ext cx="1056209" cy="3302549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8269223" y="2378964"/>
              <a:ext cx="984885" cy="3230880"/>
            </a:xfrm>
            <a:custGeom>
              <a:avLst/>
              <a:gdLst/>
              <a:ahLst/>
              <a:cxnLst/>
              <a:rect l="l" t="t" r="r" b="b"/>
              <a:pathLst>
                <a:path w="984884" h="3230879">
                  <a:moveTo>
                    <a:pt x="984503" y="0"/>
                  </a:moveTo>
                  <a:lnTo>
                    <a:pt x="0" y="0"/>
                  </a:lnTo>
                  <a:lnTo>
                    <a:pt x="0" y="3230879"/>
                  </a:lnTo>
                  <a:lnTo>
                    <a:pt x="984503" y="3230879"/>
                  </a:lnTo>
                  <a:lnTo>
                    <a:pt x="984503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8269223" y="2378964"/>
              <a:ext cx="984885" cy="3230880"/>
            </a:xfrm>
            <a:custGeom>
              <a:avLst/>
              <a:gdLst/>
              <a:ahLst/>
              <a:cxnLst/>
              <a:rect l="l" t="t" r="r" b="b"/>
              <a:pathLst>
                <a:path w="984884" h="3230879">
                  <a:moveTo>
                    <a:pt x="0" y="3230879"/>
                  </a:moveTo>
                  <a:lnTo>
                    <a:pt x="984503" y="3230879"/>
                  </a:lnTo>
                  <a:lnTo>
                    <a:pt x="984503" y="0"/>
                  </a:lnTo>
                  <a:lnTo>
                    <a:pt x="0" y="0"/>
                  </a:lnTo>
                  <a:lnTo>
                    <a:pt x="0" y="3230879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365235" y="2438400"/>
              <a:ext cx="841248" cy="140207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8360663" y="2433828"/>
              <a:ext cx="850900" cy="149860"/>
            </a:xfrm>
            <a:custGeom>
              <a:avLst/>
              <a:gdLst/>
              <a:ahLst/>
              <a:cxnLst/>
              <a:rect l="l" t="t" r="r" b="b"/>
              <a:pathLst>
                <a:path w="850900" h="149860">
                  <a:moveTo>
                    <a:pt x="0" y="149351"/>
                  </a:moveTo>
                  <a:lnTo>
                    <a:pt x="850392" y="149351"/>
                  </a:lnTo>
                  <a:lnTo>
                    <a:pt x="850392" y="0"/>
                  </a:lnTo>
                  <a:lnTo>
                    <a:pt x="0" y="0"/>
                  </a:lnTo>
                  <a:lnTo>
                    <a:pt x="0" y="149351"/>
                  </a:lnTo>
                  <a:close/>
                </a:path>
              </a:pathLst>
            </a:custGeom>
            <a:ln w="9143">
              <a:solidFill>
                <a:srgbClr val="0094D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365235" y="2587752"/>
              <a:ext cx="841248" cy="140207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8360663" y="2583180"/>
              <a:ext cx="850900" cy="149860"/>
            </a:xfrm>
            <a:custGeom>
              <a:avLst/>
              <a:gdLst/>
              <a:ahLst/>
              <a:cxnLst/>
              <a:rect l="l" t="t" r="r" b="b"/>
              <a:pathLst>
                <a:path w="850900" h="149860">
                  <a:moveTo>
                    <a:pt x="0" y="149351"/>
                  </a:moveTo>
                  <a:lnTo>
                    <a:pt x="850392" y="149351"/>
                  </a:lnTo>
                  <a:lnTo>
                    <a:pt x="850392" y="0"/>
                  </a:lnTo>
                  <a:lnTo>
                    <a:pt x="0" y="0"/>
                  </a:lnTo>
                  <a:lnTo>
                    <a:pt x="0" y="149351"/>
                  </a:lnTo>
                  <a:close/>
                </a:path>
              </a:pathLst>
            </a:custGeom>
            <a:ln w="9143">
              <a:solidFill>
                <a:srgbClr val="0094D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362187" y="2799587"/>
              <a:ext cx="841248" cy="117348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8357615" y="2795016"/>
              <a:ext cx="850900" cy="127000"/>
            </a:xfrm>
            <a:custGeom>
              <a:avLst/>
              <a:gdLst/>
              <a:ahLst/>
              <a:cxnLst/>
              <a:rect l="l" t="t" r="r" b="b"/>
              <a:pathLst>
                <a:path w="850900" h="127000">
                  <a:moveTo>
                    <a:pt x="0" y="126491"/>
                  </a:moveTo>
                  <a:lnTo>
                    <a:pt x="850392" y="126491"/>
                  </a:lnTo>
                  <a:lnTo>
                    <a:pt x="850392" y="0"/>
                  </a:lnTo>
                  <a:lnTo>
                    <a:pt x="0" y="0"/>
                  </a:lnTo>
                  <a:lnTo>
                    <a:pt x="0" y="126491"/>
                  </a:lnTo>
                  <a:close/>
                </a:path>
              </a:pathLst>
            </a:custGeom>
            <a:ln w="9144">
              <a:solidFill>
                <a:srgbClr val="6CB33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340851" y="4274820"/>
              <a:ext cx="841248" cy="106679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8336279" y="4270248"/>
              <a:ext cx="850900" cy="116205"/>
            </a:xfrm>
            <a:custGeom>
              <a:avLst/>
              <a:gdLst/>
              <a:ahLst/>
              <a:cxnLst/>
              <a:rect l="l" t="t" r="r" b="b"/>
              <a:pathLst>
                <a:path w="850900" h="116204">
                  <a:moveTo>
                    <a:pt x="0" y="115823"/>
                  </a:moveTo>
                  <a:lnTo>
                    <a:pt x="850392" y="115823"/>
                  </a:lnTo>
                  <a:lnTo>
                    <a:pt x="850392" y="0"/>
                  </a:lnTo>
                  <a:lnTo>
                    <a:pt x="0" y="0"/>
                  </a:lnTo>
                  <a:lnTo>
                    <a:pt x="0" y="115823"/>
                  </a:lnTo>
                  <a:close/>
                </a:path>
              </a:pathLst>
            </a:custGeom>
            <a:ln w="9144">
              <a:solidFill>
                <a:srgbClr val="0094D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340851" y="4381500"/>
              <a:ext cx="841248" cy="106679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8336279" y="4376928"/>
              <a:ext cx="850900" cy="116205"/>
            </a:xfrm>
            <a:custGeom>
              <a:avLst/>
              <a:gdLst/>
              <a:ahLst/>
              <a:cxnLst/>
              <a:rect l="l" t="t" r="r" b="b"/>
              <a:pathLst>
                <a:path w="850900" h="116204">
                  <a:moveTo>
                    <a:pt x="0" y="115823"/>
                  </a:moveTo>
                  <a:lnTo>
                    <a:pt x="850392" y="115823"/>
                  </a:lnTo>
                  <a:lnTo>
                    <a:pt x="850392" y="0"/>
                  </a:lnTo>
                  <a:lnTo>
                    <a:pt x="0" y="0"/>
                  </a:lnTo>
                  <a:lnTo>
                    <a:pt x="0" y="115823"/>
                  </a:lnTo>
                  <a:close/>
                </a:path>
              </a:pathLst>
            </a:custGeom>
            <a:ln w="9144">
              <a:solidFill>
                <a:srgbClr val="0094D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340851" y="4489704"/>
              <a:ext cx="841248" cy="106679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8336279" y="4485132"/>
              <a:ext cx="850900" cy="116205"/>
            </a:xfrm>
            <a:custGeom>
              <a:avLst/>
              <a:gdLst/>
              <a:ahLst/>
              <a:cxnLst/>
              <a:rect l="l" t="t" r="r" b="b"/>
              <a:pathLst>
                <a:path w="850900" h="116204">
                  <a:moveTo>
                    <a:pt x="0" y="115823"/>
                  </a:moveTo>
                  <a:lnTo>
                    <a:pt x="850392" y="115823"/>
                  </a:lnTo>
                  <a:lnTo>
                    <a:pt x="850392" y="0"/>
                  </a:lnTo>
                  <a:lnTo>
                    <a:pt x="0" y="0"/>
                  </a:lnTo>
                  <a:lnTo>
                    <a:pt x="0" y="115823"/>
                  </a:lnTo>
                  <a:close/>
                </a:path>
              </a:pathLst>
            </a:custGeom>
            <a:ln w="9144">
              <a:solidFill>
                <a:srgbClr val="0094D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340851" y="4596384"/>
              <a:ext cx="841248" cy="106679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8336279" y="4591812"/>
              <a:ext cx="850900" cy="116205"/>
            </a:xfrm>
            <a:custGeom>
              <a:avLst/>
              <a:gdLst/>
              <a:ahLst/>
              <a:cxnLst/>
              <a:rect l="l" t="t" r="r" b="b"/>
              <a:pathLst>
                <a:path w="850900" h="116204">
                  <a:moveTo>
                    <a:pt x="0" y="115823"/>
                  </a:moveTo>
                  <a:lnTo>
                    <a:pt x="850392" y="115823"/>
                  </a:lnTo>
                  <a:lnTo>
                    <a:pt x="850392" y="0"/>
                  </a:lnTo>
                  <a:lnTo>
                    <a:pt x="0" y="0"/>
                  </a:lnTo>
                  <a:lnTo>
                    <a:pt x="0" y="115823"/>
                  </a:lnTo>
                  <a:close/>
                </a:path>
              </a:pathLst>
            </a:custGeom>
            <a:ln w="9144">
              <a:solidFill>
                <a:srgbClr val="0094D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340851" y="3846576"/>
              <a:ext cx="841248" cy="106679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8336279" y="3842004"/>
              <a:ext cx="850900" cy="116205"/>
            </a:xfrm>
            <a:custGeom>
              <a:avLst/>
              <a:gdLst/>
              <a:ahLst/>
              <a:cxnLst/>
              <a:rect l="l" t="t" r="r" b="b"/>
              <a:pathLst>
                <a:path w="850900" h="116204">
                  <a:moveTo>
                    <a:pt x="0" y="115823"/>
                  </a:moveTo>
                  <a:lnTo>
                    <a:pt x="850392" y="115823"/>
                  </a:lnTo>
                  <a:lnTo>
                    <a:pt x="850392" y="0"/>
                  </a:lnTo>
                  <a:lnTo>
                    <a:pt x="0" y="0"/>
                  </a:lnTo>
                  <a:lnTo>
                    <a:pt x="0" y="115823"/>
                  </a:lnTo>
                  <a:close/>
                </a:path>
              </a:pathLst>
            </a:custGeom>
            <a:ln w="9144">
              <a:solidFill>
                <a:srgbClr val="0094D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340851" y="3953256"/>
              <a:ext cx="841248" cy="106679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8336279" y="3948684"/>
              <a:ext cx="850900" cy="116205"/>
            </a:xfrm>
            <a:custGeom>
              <a:avLst/>
              <a:gdLst/>
              <a:ahLst/>
              <a:cxnLst/>
              <a:rect l="l" t="t" r="r" b="b"/>
              <a:pathLst>
                <a:path w="850900" h="116204">
                  <a:moveTo>
                    <a:pt x="0" y="115823"/>
                  </a:moveTo>
                  <a:lnTo>
                    <a:pt x="850392" y="115823"/>
                  </a:lnTo>
                  <a:lnTo>
                    <a:pt x="850392" y="0"/>
                  </a:lnTo>
                  <a:lnTo>
                    <a:pt x="0" y="0"/>
                  </a:lnTo>
                  <a:lnTo>
                    <a:pt x="0" y="115823"/>
                  </a:lnTo>
                  <a:close/>
                </a:path>
              </a:pathLst>
            </a:custGeom>
            <a:ln w="9144">
              <a:solidFill>
                <a:srgbClr val="0094D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340851" y="4059936"/>
              <a:ext cx="841248" cy="106679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8336279" y="4055364"/>
              <a:ext cx="850900" cy="116205"/>
            </a:xfrm>
            <a:custGeom>
              <a:avLst/>
              <a:gdLst/>
              <a:ahLst/>
              <a:cxnLst/>
              <a:rect l="l" t="t" r="r" b="b"/>
              <a:pathLst>
                <a:path w="850900" h="116204">
                  <a:moveTo>
                    <a:pt x="0" y="115823"/>
                  </a:moveTo>
                  <a:lnTo>
                    <a:pt x="850392" y="115823"/>
                  </a:lnTo>
                  <a:lnTo>
                    <a:pt x="850392" y="0"/>
                  </a:lnTo>
                  <a:lnTo>
                    <a:pt x="0" y="0"/>
                  </a:lnTo>
                  <a:lnTo>
                    <a:pt x="0" y="115823"/>
                  </a:lnTo>
                  <a:close/>
                </a:path>
              </a:pathLst>
            </a:custGeom>
            <a:ln w="9144">
              <a:solidFill>
                <a:srgbClr val="0094D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340851" y="4168140"/>
              <a:ext cx="841248" cy="106679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8336279" y="4163568"/>
              <a:ext cx="850900" cy="116205"/>
            </a:xfrm>
            <a:custGeom>
              <a:avLst/>
              <a:gdLst/>
              <a:ahLst/>
              <a:cxnLst/>
              <a:rect l="l" t="t" r="r" b="b"/>
              <a:pathLst>
                <a:path w="850900" h="116204">
                  <a:moveTo>
                    <a:pt x="0" y="115823"/>
                  </a:moveTo>
                  <a:lnTo>
                    <a:pt x="850392" y="115823"/>
                  </a:lnTo>
                  <a:lnTo>
                    <a:pt x="850392" y="0"/>
                  </a:lnTo>
                  <a:lnTo>
                    <a:pt x="0" y="0"/>
                  </a:lnTo>
                  <a:lnTo>
                    <a:pt x="0" y="115823"/>
                  </a:lnTo>
                  <a:close/>
                </a:path>
              </a:pathLst>
            </a:custGeom>
            <a:ln w="9144">
              <a:solidFill>
                <a:srgbClr val="0094D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" name="object 3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340851" y="3416808"/>
              <a:ext cx="841248" cy="106679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8336279" y="3412236"/>
              <a:ext cx="850900" cy="116205"/>
            </a:xfrm>
            <a:custGeom>
              <a:avLst/>
              <a:gdLst/>
              <a:ahLst/>
              <a:cxnLst/>
              <a:rect l="l" t="t" r="r" b="b"/>
              <a:pathLst>
                <a:path w="850900" h="116204">
                  <a:moveTo>
                    <a:pt x="0" y="115823"/>
                  </a:moveTo>
                  <a:lnTo>
                    <a:pt x="850392" y="115823"/>
                  </a:lnTo>
                  <a:lnTo>
                    <a:pt x="850392" y="0"/>
                  </a:lnTo>
                  <a:lnTo>
                    <a:pt x="0" y="0"/>
                  </a:lnTo>
                  <a:lnTo>
                    <a:pt x="0" y="115823"/>
                  </a:lnTo>
                  <a:close/>
                </a:path>
              </a:pathLst>
            </a:custGeom>
            <a:ln w="9144">
              <a:solidFill>
                <a:srgbClr val="0094D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6" name="object 3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340851" y="3523488"/>
              <a:ext cx="841248" cy="108203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8336279" y="3518916"/>
              <a:ext cx="850900" cy="117475"/>
            </a:xfrm>
            <a:custGeom>
              <a:avLst/>
              <a:gdLst/>
              <a:ahLst/>
              <a:cxnLst/>
              <a:rect l="l" t="t" r="r" b="b"/>
              <a:pathLst>
                <a:path w="850900" h="117475">
                  <a:moveTo>
                    <a:pt x="0" y="117347"/>
                  </a:moveTo>
                  <a:lnTo>
                    <a:pt x="850392" y="117347"/>
                  </a:lnTo>
                  <a:lnTo>
                    <a:pt x="850392" y="0"/>
                  </a:lnTo>
                  <a:lnTo>
                    <a:pt x="0" y="0"/>
                  </a:lnTo>
                  <a:lnTo>
                    <a:pt x="0" y="117347"/>
                  </a:lnTo>
                  <a:close/>
                </a:path>
              </a:pathLst>
            </a:custGeom>
            <a:ln w="9144">
              <a:solidFill>
                <a:srgbClr val="0094D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8" name="object 3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340851" y="3631692"/>
              <a:ext cx="841248" cy="106679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8336279" y="3627120"/>
              <a:ext cx="850900" cy="116205"/>
            </a:xfrm>
            <a:custGeom>
              <a:avLst/>
              <a:gdLst/>
              <a:ahLst/>
              <a:cxnLst/>
              <a:rect l="l" t="t" r="r" b="b"/>
              <a:pathLst>
                <a:path w="850900" h="116204">
                  <a:moveTo>
                    <a:pt x="0" y="115823"/>
                  </a:moveTo>
                  <a:lnTo>
                    <a:pt x="850392" y="115823"/>
                  </a:lnTo>
                  <a:lnTo>
                    <a:pt x="850392" y="0"/>
                  </a:lnTo>
                  <a:lnTo>
                    <a:pt x="0" y="0"/>
                  </a:lnTo>
                  <a:lnTo>
                    <a:pt x="0" y="115823"/>
                  </a:lnTo>
                  <a:close/>
                </a:path>
              </a:pathLst>
            </a:custGeom>
            <a:ln w="9144">
              <a:solidFill>
                <a:srgbClr val="0094D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0" name="object 4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340851" y="3739896"/>
              <a:ext cx="841248" cy="106679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8336279" y="3735324"/>
              <a:ext cx="850900" cy="116205"/>
            </a:xfrm>
            <a:custGeom>
              <a:avLst/>
              <a:gdLst/>
              <a:ahLst/>
              <a:cxnLst/>
              <a:rect l="l" t="t" r="r" b="b"/>
              <a:pathLst>
                <a:path w="850900" h="116204">
                  <a:moveTo>
                    <a:pt x="0" y="115823"/>
                  </a:moveTo>
                  <a:lnTo>
                    <a:pt x="850392" y="115823"/>
                  </a:lnTo>
                  <a:lnTo>
                    <a:pt x="850392" y="0"/>
                  </a:lnTo>
                  <a:lnTo>
                    <a:pt x="0" y="0"/>
                  </a:lnTo>
                  <a:lnTo>
                    <a:pt x="0" y="115823"/>
                  </a:lnTo>
                  <a:close/>
                </a:path>
              </a:pathLst>
            </a:custGeom>
            <a:ln w="9144">
              <a:solidFill>
                <a:srgbClr val="0094D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2" name="object 4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340851" y="2988564"/>
              <a:ext cx="841248" cy="106679"/>
            </a:xfrm>
            <a:prstGeom prst="rect">
              <a:avLst/>
            </a:prstGeom>
          </p:spPr>
        </p:pic>
        <p:sp>
          <p:nvSpPr>
            <p:cNvPr id="43" name="object 43"/>
            <p:cNvSpPr/>
            <p:nvPr/>
          </p:nvSpPr>
          <p:spPr>
            <a:xfrm>
              <a:off x="8336279" y="2983992"/>
              <a:ext cx="850900" cy="116205"/>
            </a:xfrm>
            <a:custGeom>
              <a:avLst/>
              <a:gdLst/>
              <a:ahLst/>
              <a:cxnLst/>
              <a:rect l="l" t="t" r="r" b="b"/>
              <a:pathLst>
                <a:path w="850900" h="116205">
                  <a:moveTo>
                    <a:pt x="0" y="115823"/>
                  </a:moveTo>
                  <a:lnTo>
                    <a:pt x="850392" y="115823"/>
                  </a:lnTo>
                  <a:lnTo>
                    <a:pt x="850392" y="0"/>
                  </a:lnTo>
                  <a:lnTo>
                    <a:pt x="0" y="0"/>
                  </a:lnTo>
                  <a:lnTo>
                    <a:pt x="0" y="115823"/>
                  </a:lnTo>
                  <a:close/>
                </a:path>
              </a:pathLst>
            </a:custGeom>
            <a:ln w="9144">
              <a:solidFill>
                <a:srgbClr val="0094D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4" name="object 4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340851" y="3095244"/>
              <a:ext cx="841248" cy="106679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8336279" y="3090672"/>
              <a:ext cx="850900" cy="116205"/>
            </a:xfrm>
            <a:custGeom>
              <a:avLst/>
              <a:gdLst/>
              <a:ahLst/>
              <a:cxnLst/>
              <a:rect l="l" t="t" r="r" b="b"/>
              <a:pathLst>
                <a:path w="850900" h="116205">
                  <a:moveTo>
                    <a:pt x="0" y="115823"/>
                  </a:moveTo>
                  <a:lnTo>
                    <a:pt x="850392" y="115823"/>
                  </a:lnTo>
                  <a:lnTo>
                    <a:pt x="850392" y="0"/>
                  </a:lnTo>
                  <a:lnTo>
                    <a:pt x="0" y="0"/>
                  </a:lnTo>
                  <a:lnTo>
                    <a:pt x="0" y="115823"/>
                  </a:lnTo>
                  <a:close/>
                </a:path>
              </a:pathLst>
            </a:custGeom>
            <a:ln w="9144">
              <a:solidFill>
                <a:srgbClr val="0094D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6" name="object 4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340851" y="3203448"/>
              <a:ext cx="841248" cy="106679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8336279" y="3198876"/>
              <a:ext cx="850900" cy="116205"/>
            </a:xfrm>
            <a:custGeom>
              <a:avLst/>
              <a:gdLst/>
              <a:ahLst/>
              <a:cxnLst/>
              <a:rect l="l" t="t" r="r" b="b"/>
              <a:pathLst>
                <a:path w="850900" h="116204">
                  <a:moveTo>
                    <a:pt x="0" y="115823"/>
                  </a:moveTo>
                  <a:lnTo>
                    <a:pt x="850392" y="115823"/>
                  </a:lnTo>
                  <a:lnTo>
                    <a:pt x="850392" y="0"/>
                  </a:lnTo>
                  <a:lnTo>
                    <a:pt x="0" y="0"/>
                  </a:lnTo>
                  <a:lnTo>
                    <a:pt x="0" y="115823"/>
                  </a:lnTo>
                  <a:close/>
                </a:path>
              </a:pathLst>
            </a:custGeom>
            <a:ln w="9144">
              <a:solidFill>
                <a:srgbClr val="0094D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8" name="object 4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340851" y="3310128"/>
              <a:ext cx="841248" cy="106679"/>
            </a:xfrm>
            <a:prstGeom prst="rect">
              <a:avLst/>
            </a:prstGeom>
          </p:spPr>
        </p:pic>
        <p:sp>
          <p:nvSpPr>
            <p:cNvPr id="49" name="object 49"/>
            <p:cNvSpPr/>
            <p:nvPr/>
          </p:nvSpPr>
          <p:spPr>
            <a:xfrm>
              <a:off x="8336279" y="3305556"/>
              <a:ext cx="850900" cy="116205"/>
            </a:xfrm>
            <a:custGeom>
              <a:avLst/>
              <a:gdLst/>
              <a:ahLst/>
              <a:cxnLst/>
              <a:rect l="l" t="t" r="r" b="b"/>
              <a:pathLst>
                <a:path w="850900" h="116204">
                  <a:moveTo>
                    <a:pt x="0" y="115823"/>
                  </a:moveTo>
                  <a:lnTo>
                    <a:pt x="850392" y="115823"/>
                  </a:lnTo>
                  <a:lnTo>
                    <a:pt x="850392" y="0"/>
                  </a:lnTo>
                  <a:lnTo>
                    <a:pt x="0" y="0"/>
                  </a:lnTo>
                  <a:lnTo>
                    <a:pt x="0" y="115823"/>
                  </a:lnTo>
                  <a:close/>
                </a:path>
              </a:pathLst>
            </a:custGeom>
            <a:ln w="9144">
              <a:solidFill>
                <a:srgbClr val="0094D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0" name="object 5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340851" y="4704588"/>
              <a:ext cx="841248" cy="106679"/>
            </a:xfrm>
            <a:prstGeom prst="rect">
              <a:avLst/>
            </a:prstGeom>
          </p:spPr>
        </p:pic>
        <p:sp>
          <p:nvSpPr>
            <p:cNvPr id="51" name="object 51"/>
            <p:cNvSpPr/>
            <p:nvPr/>
          </p:nvSpPr>
          <p:spPr>
            <a:xfrm>
              <a:off x="8336279" y="4700016"/>
              <a:ext cx="850900" cy="116205"/>
            </a:xfrm>
            <a:custGeom>
              <a:avLst/>
              <a:gdLst/>
              <a:ahLst/>
              <a:cxnLst/>
              <a:rect l="l" t="t" r="r" b="b"/>
              <a:pathLst>
                <a:path w="850900" h="116204">
                  <a:moveTo>
                    <a:pt x="0" y="115823"/>
                  </a:moveTo>
                  <a:lnTo>
                    <a:pt x="850392" y="115823"/>
                  </a:lnTo>
                  <a:lnTo>
                    <a:pt x="850392" y="0"/>
                  </a:lnTo>
                  <a:lnTo>
                    <a:pt x="0" y="0"/>
                  </a:lnTo>
                  <a:lnTo>
                    <a:pt x="0" y="115823"/>
                  </a:lnTo>
                  <a:close/>
                </a:path>
              </a:pathLst>
            </a:custGeom>
            <a:ln w="9144">
              <a:solidFill>
                <a:srgbClr val="0094D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2" name="object 5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340851" y="4811268"/>
              <a:ext cx="841248" cy="106679"/>
            </a:xfrm>
            <a:prstGeom prst="rect">
              <a:avLst/>
            </a:prstGeom>
          </p:spPr>
        </p:pic>
        <p:sp>
          <p:nvSpPr>
            <p:cNvPr id="53" name="object 53"/>
            <p:cNvSpPr/>
            <p:nvPr/>
          </p:nvSpPr>
          <p:spPr>
            <a:xfrm>
              <a:off x="8336279" y="4806696"/>
              <a:ext cx="850900" cy="116205"/>
            </a:xfrm>
            <a:custGeom>
              <a:avLst/>
              <a:gdLst/>
              <a:ahLst/>
              <a:cxnLst/>
              <a:rect l="l" t="t" r="r" b="b"/>
              <a:pathLst>
                <a:path w="850900" h="116204">
                  <a:moveTo>
                    <a:pt x="0" y="115823"/>
                  </a:moveTo>
                  <a:lnTo>
                    <a:pt x="850392" y="115823"/>
                  </a:lnTo>
                  <a:lnTo>
                    <a:pt x="850392" y="0"/>
                  </a:lnTo>
                  <a:lnTo>
                    <a:pt x="0" y="0"/>
                  </a:lnTo>
                  <a:lnTo>
                    <a:pt x="0" y="115823"/>
                  </a:lnTo>
                  <a:close/>
                </a:path>
              </a:pathLst>
            </a:custGeom>
            <a:ln w="9144">
              <a:solidFill>
                <a:srgbClr val="0094D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4" name="object 5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340851" y="4917948"/>
              <a:ext cx="841248" cy="108204"/>
            </a:xfrm>
            <a:prstGeom prst="rect">
              <a:avLst/>
            </a:prstGeom>
          </p:spPr>
        </p:pic>
        <p:sp>
          <p:nvSpPr>
            <p:cNvPr id="55" name="object 55"/>
            <p:cNvSpPr/>
            <p:nvPr/>
          </p:nvSpPr>
          <p:spPr>
            <a:xfrm>
              <a:off x="8336279" y="4913376"/>
              <a:ext cx="850900" cy="117475"/>
            </a:xfrm>
            <a:custGeom>
              <a:avLst/>
              <a:gdLst/>
              <a:ahLst/>
              <a:cxnLst/>
              <a:rect l="l" t="t" r="r" b="b"/>
              <a:pathLst>
                <a:path w="850900" h="117475">
                  <a:moveTo>
                    <a:pt x="0" y="117347"/>
                  </a:moveTo>
                  <a:lnTo>
                    <a:pt x="850392" y="117347"/>
                  </a:lnTo>
                  <a:lnTo>
                    <a:pt x="850392" y="0"/>
                  </a:lnTo>
                  <a:lnTo>
                    <a:pt x="0" y="0"/>
                  </a:lnTo>
                  <a:lnTo>
                    <a:pt x="0" y="117347"/>
                  </a:lnTo>
                  <a:close/>
                </a:path>
              </a:pathLst>
            </a:custGeom>
            <a:ln w="9144">
              <a:solidFill>
                <a:srgbClr val="0094D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6" name="object 5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340851" y="5026152"/>
              <a:ext cx="841248" cy="106679"/>
            </a:xfrm>
            <a:prstGeom prst="rect">
              <a:avLst/>
            </a:prstGeom>
          </p:spPr>
        </p:pic>
        <p:sp>
          <p:nvSpPr>
            <p:cNvPr id="57" name="object 57"/>
            <p:cNvSpPr/>
            <p:nvPr/>
          </p:nvSpPr>
          <p:spPr>
            <a:xfrm>
              <a:off x="8336279" y="5021580"/>
              <a:ext cx="850900" cy="116205"/>
            </a:xfrm>
            <a:custGeom>
              <a:avLst/>
              <a:gdLst/>
              <a:ahLst/>
              <a:cxnLst/>
              <a:rect l="l" t="t" r="r" b="b"/>
              <a:pathLst>
                <a:path w="850900" h="116204">
                  <a:moveTo>
                    <a:pt x="0" y="115823"/>
                  </a:moveTo>
                  <a:lnTo>
                    <a:pt x="850392" y="115823"/>
                  </a:lnTo>
                  <a:lnTo>
                    <a:pt x="850392" y="0"/>
                  </a:lnTo>
                  <a:lnTo>
                    <a:pt x="0" y="0"/>
                  </a:lnTo>
                  <a:lnTo>
                    <a:pt x="0" y="115823"/>
                  </a:lnTo>
                  <a:close/>
                </a:path>
              </a:pathLst>
            </a:custGeom>
            <a:ln w="9144">
              <a:solidFill>
                <a:srgbClr val="0094D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8" name="object 5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340851" y="4811268"/>
              <a:ext cx="841248" cy="106679"/>
            </a:xfrm>
            <a:prstGeom prst="rect">
              <a:avLst/>
            </a:prstGeom>
          </p:spPr>
        </p:pic>
        <p:sp>
          <p:nvSpPr>
            <p:cNvPr id="59" name="object 59"/>
            <p:cNvSpPr/>
            <p:nvPr/>
          </p:nvSpPr>
          <p:spPr>
            <a:xfrm>
              <a:off x="8336279" y="4806696"/>
              <a:ext cx="850900" cy="116205"/>
            </a:xfrm>
            <a:custGeom>
              <a:avLst/>
              <a:gdLst/>
              <a:ahLst/>
              <a:cxnLst/>
              <a:rect l="l" t="t" r="r" b="b"/>
              <a:pathLst>
                <a:path w="850900" h="116204">
                  <a:moveTo>
                    <a:pt x="0" y="115823"/>
                  </a:moveTo>
                  <a:lnTo>
                    <a:pt x="850392" y="115823"/>
                  </a:lnTo>
                  <a:lnTo>
                    <a:pt x="850392" y="0"/>
                  </a:lnTo>
                  <a:lnTo>
                    <a:pt x="0" y="0"/>
                  </a:lnTo>
                  <a:lnTo>
                    <a:pt x="0" y="115823"/>
                  </a:lnTo>
                  <a:close/>
                </a:path>
              </a:pathLst>
            </a:custGeom>
            <a:ln w="9144">
              <a:solidFill>
                <a:srgbClr val="0094D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0" name="object 6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340851" y="5146548"/>
              <a:ext cx="841248" cy="106679"/>
            </a:xfrm>
            <a:prstGeom prst="rect">
              <a:avLst/>
            </a:prstGeom>
          </p:spPr>
        </p:pic>
        <p:sp>
          <p:nvSpPr>
            <p:cNvPr id="61" name="object 61"/>
            <p:cNvSpPr/>
            <p:nvPr/>
          </p:nvSpPr>
          <p:spPr>
            <a:xfrm>
              <a:off x="8336279" y="5141976"/>
              <a:ext cx="850900" cy="116205"/>
            </a:xfrm>
            <a:custGeom>
              <a:avLst/>
              <a:gdLst/>
              <a:ahLst/>
              <a:cxnLst/>
              <a:rect l="l" t="t" r="r" b="b"/>
              <a:pathLst>
                <a:path w="850900" h="116204">
                  <a:moveTo>
                    <a:pt x="0" y="115823"/>
                  </a:moveTo>
                  <a:lnTo>
                    <a:pt x="850392" y="115823"/>
                  </a:lnTo>
                  <a:lnTo>
                    <a:pt x="850392" y="0"/>
                  </a:lnTo>
                  <a:lnTo>
                    <a:pt x="0" y="0"/>
                  </a:lnTo>
                  <a:lnTo>
                    <a:pt x="0" y="115823"/>
                  </a:lnTo>
                  <a:close/>
                </a:path>
              </a:pathLst>
            </a:custGeom>
            <a:ln w="9144">
              <a:solidFill>
                <a:srgbClr val="0094D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2" name="object 6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340851" y="5276088"/>
              <a:ext cx="841248" cy="106679"/>
            </a:xfrm>
            <a:prstGeom prst="rect">
              <a:avLst/>
            </a:prstGeom>
          </p:spPr>
        </p:pic>
        <p:sp>
          <p:nvSpPr>
            <p:cNvPr id="63" name="object 63"/>
            <p:cNvSpPr/>
            <p:nvPr/>
          </p:nvSpPr>
          <p:spPr>
            <a:xfrm>
              <a:off x="8336279" y="5271516"/>
              <a:ext cx="850900" cy="116205"/>
            </a:xfrm>
            <a:custGeom>
              <a:avLst/>
              <a:gdLst/>
              <a:ahLst/>
              <a:cxnLst/>
              <a:rect l="l" t="t" r="r" b="b"/>
              <a:pathLst>
                <a:path w="850900" h="116204">
                  <a:moveTo>
                    <a:pt x="0" y="115823"/>
                  </a:moveTo>
                  <a:lnTo>
                    <a:pt x="850392" y="115823"/>
                  </a:lnTo>
                  <a:lnTo>
                    <a:pt x="850392" y="0"/>
                  </a:lnTo>
                  <a:lnTo>
                    <a:pt x="0" y="0"/>
                  </a:lnTo>
                  <a:lnTo>
                    <a:pt x="0" y="115823"/>
                  </a:lnTo>
                  <a:close/>
                </a:path>
              </a:pathLst>
            </a:custGeom>
            <a:ln w="9144">
              <a:solidFill>
                <a:srgbClr val="0094D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4" name="object 6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340851" y="5382768"/>
              <a:ext cx="841248" cy="106679"/>
            </a:xfrm>
            <a:prstGeom prst="rect">
              <a:avLst/>
            </a:prstGeom>
          </p:spPr>
        </p:pic>
        <p:sp>
          <p:nvSpPr>
            <p:cNvPr id="65" name="object 65"/>
            <p:cNvSpPr/>
            <p:nvPr/>
          </p:nvSpPr>
          <p:spPr>
            <a:xfrm>
              <a:off x="8336279" y="5378196"/>
              <a:ext cx="850900" cy="116205"/>
            </a:xfrm>
            <a:custGeom>
              <a:avLst/>
              <a:gdLst/>
              <a:ahLst/>
              <a:cxnLst/>
              <a:rect l="l" t="t" r="r" b="b"/>
              <a:pathLst>
                <a:path w="850900" h="116204">
                  <a:moveTo>
                    <a:pt x="0" y="115823"/>
                  </a:moveTo>
                  <a:lnTo>
                    <a:pt x="850392" y="115823"/>
                  </a:lnTo>
                  <a:lnTo>
                    <a:pt x="850392" y="0"/>
                  </a:lnTo>
                  <a:lnTo>
                    <a:pt x="0" y="0"/>
                  </a:lnTo>
                  <a:lnTo>
                    <a:pt x="0" y="115823"/>
                  </a:lnTo>
                  <a:close/>
                </a:path>
              </a:pathLst>
            </a:custGeom>
            <a:ln w="9144">
              <a:solidFill>
                <a:srgbClr val="0094D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6" name="object 6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340851" y="5490972"/>
              <a:ext cx="841248" cy="106679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331707" y="5481828"/>
              <a:ext cx="859536" cy="128016"/>
            </a:xfrm>
            <a:prstGeom prst="rect">
              <a:avLst/>
            </a:prstGeom>
          </p:spPr>
        </p:pic>
        <p:sp>
          <p:nvSpPr>
            <p:cNvPr id="68" name="object 68"/>
            <p:cNvSpPr/>
            <p:nvPr/>
          </p:nvSpPr>
          <p:spPr>
            <a:xfrm>
              <a:off x="8339327" y="5498592"/>
              <a:ext cx="850900" cy="116205"/>
            </a:xfrm>
            <a:custGeom>
              <a:avLst/>
              <a:gdLst/>
              <a:ahLst/>
              <a:cxnLst/>
              <a:rect l="l" t="t" r="r" b="b"/>
              <a:pathLst>
                <a:path w="850900" h="116204">
                  <a:moveTo>
                    <a:pt x="0" y="115823"/>
                  </a:moveTo>
                  <a:lnTo>
                    <a:pt x="850392" y="115823"/>
                  </a:lnTo>
                  <a:lnTo>
                    <a:pt x="850392" y="0"/>
                  </a:lnTo>
                  <a:lnTo>
                    <a:pt x="0" y="0"/>
                  </a:lnTo>
                  <a:lnTo>
                    <a:pt x="0" y="115823"/>
                  </a:lnTo>
                  <a:close/>
                </a:path>
              </a:pathLst>
            </a:custGeom>
            <a:ln w="9144">
              <a:solidFill>
                <a:srgbClr val="0094D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9" name="object 69"/>
          <p:cNvSpPr txBox="1"/>
          <p:nvPr/>
        </p:nvSpPr>
        <p:spPr>
          <a:xfrm>
            <a:off x="8200390" y="5684316"/>
            <a:ext cx="1087755" cy="2286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300" spc="10" dirty="0">
                <a:solidFill>
                  <a:srgbClr val="706F74"/>
                </a:solidFill>
                <a:latin typeface="Arial MT"/>
                <a:cs typeface="Arial MT"/>
              </a:rPr>
              <a:t>Physical</a:t>
            </a:r>
            <a:r>
              <a:rPr sz="1300" spc="-35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1300" spc="15" dirty="0">
                <a:solidFill>
                  <a:srgbClr val="706F74"/>
                </a:solidFill>
                <a:latin typeface="Arial MT"/>
                <a:cs typeface="Arial MT"/>
              </a:rPr>
              <a:t>Rack</a:t>
            </a:r>
            <a:endParaRPr sz="1300">
              <a:latin typeface="Arial MT"/>
              <a:cs typeface="Arial MT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774191" y="4719828"/>
            <a:ext cx="4212590" cy="410209"/>
          </a:xfrm>
          <a:prstGeom prst="rect">
            <a:avLst/>
          </a:prstGeom>
          <a:ln w="9144">
            <a:solidFill>
              <a:srgbClr val="0093D2"/>
            </a:solidFill>
          </a:ln>
        </p:spPr>
        <p:txBody>
          <a:bodyPr vert="horz" wrap="square" lIns="0" tIns="123189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69"/>
              </a:spcBef>
            </a:pPr>
            <a:r>
              <a:rPr sz="1050" spc="5" dirty="0">
                <a:solidFill>
                  <a:srgbClr val="FFFFFF"/>
                </a:solidFill>
                <a:latin typeface="Arial MT"/>
                <a:cs typeface="Arial MT"/>
              </a:rPr>
              <a:t>Jump</a:t>
            </a:r>
            <a:r>
              <a:rPr sz="105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050" spc="5" dirty="0">
                <a:solidFill>
                  <a:srgbClr val="FFFFFF"/>
                </a:solidFill>
                <a:latin typeface="Arial MT"/>
                <a:cs typeface="Arial MT"/>
              </a:rPr>
              <a:t>Host: </a:t>
            </a:r>
            <a:r>
              <a:rPr sz="105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050" spc="5" dirty="0">
                <a:solidFill>
                  <a:srgbClr val="FFFFFF"/>
                </a:solidFill>
                <a:latin typeface="Arial MT"/>
                <a:cs typeface="Arial MT"/>
              </a:rPr>
              <a:t>VIA</a:t>
            </a:r>
            <a:r>
              <a:rPr sz="105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050" dirty="0">
                <a:solidFill>
                  <a:srgbClr val="FFFFFF"/>
                </a:solidFill>
                <a:latin typeface="Arial MT"/>
                <a:cs typeface="Arial MT"/>
              </a:rPr>
              <a:t>running</a:t>
            </a:r>
            <a:r>
              <a:rPr sz="10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050" spc="5" dirty="0">
                <a:solidFill>
                  <a:srgbClr val="FFFFFF"/>
                </a:solidFill>
                <a:latin typeface="Arial MT"/>
                <a:cs typeface="Arial MT"/>
              </a:rPr>
              <a:t>in </a:t>
            </a:r>
            <a:r>
              <a:rPr sz="1050" dirty="0">
                <a:solidFill>
                  <a:srgbClr val="FFFFFF"/>
                </a:solidFill>
                <a:latin typeface="Arial MT"/>
                <a:cs typeface="Arial MT"/>
              </a:rPr>
              <a:t>VMware</a:t>
            </a:r>
            <a:r>
              <a:rPr sz="105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050" spc="10" dirty="0">
                <a:solidFill>
                  <a:srgbClr val="FFFFFF"/>
                </a:solidFill>
                <a:latin typeface="Arial MT"/>
                <a:cs typeface="Arial MT"/>
              </a:rPr>
              <a:t>Workstation</a:t>
            </a:r>
            <a:endParaRPr sz="1050">
              <a:latin typeface="Arial MT"/>
              <a:cs typeface="Arial MT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6090665" y="2374849"/>
            <a:ext cx="1430020" cy="33528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algn="ctr">
              <a:lnSpc>
                <a:spcPts val="1205"/>
              </a:lnSpc>
              <a:spcBef>
                <a:spcPts val="120"/>
              </a:spcBef>
            </a:pPr>
            <a:r>
              <a:rPr sz="1050" b="1" dirty="0">
                <a:solidFill>
                  <a:srgbClr val="706F74"/>
                </a:solidFill>
                <a:latin typeface="Arial"/>
                <a:cs typeface="Arial"/>
              </a:rPr>
              <a:t>Environment </a:t>
            </a:r>
            <a:r>
              <a:rPr sz="1050" b="1" spc="5" dirty="0">
                <a:solidFill>
                  <a:srgbClr val="706F74"/>
                </a:solidFill>
                <a:latin typeface="Arial"/>
                <a:cs typeface="Arial"/>
              </a:rPr>
              <a:t>Inputs</a:t>
            </a:r>
            <a:r>
              <a:rPr sz="1050" b="1" spc="-20" dirty="0">
                <a:solidFill>
                  <a:srgbClr val="706F74"/>
                </a:solidFill>
                <a:latin typeface="Arial"/>
                <a:cs typeface="Arial"/>
              </a:rPr>
              <a:t> </a:t>
            </a:r>
            <a:r>
              <a:rPr sz="1050" b="1" spc="10" dirty="0">
                <a:solidFill>
                  <a:srgbClr val="706F74"/>
                </a:solidFill>
                <a:latin typeface="Arial"/>
                <a:cs typeface="Arial"/>
              </a:rPr>
              <a:t>&amp;</a:t>
            </a:r>
            <a:endParaRPr sz="1050">
              <a:latin typeface="Arial"/>
              <a:cs typeface="Arial"/>
            </a:endParaRPr>
          </a:p>
          <a:p>
            <a:pPr marL="3810" algn="ctr">
              <a:lnSpc>
                <a:spcPts val="1205"/>
              </a:lnSpc>
            </a:pPr>
            <a:r>
              <a:rPr sz="1050" b="1" spc="5" dirty="0">
                <a:solidFill>
                  <a:srgbClr val="706F74"/>
                </a:solidFill>
                <a:latin typeface="Arial"/>
                <a:cs typeface="Arial"/>
              </a:rPr>
              <a:t>Build</a:t>
            </a:r>
            <a:r>
              <a:rPr sz="1050" b="1" spc="-15" dirty="0">
                <a:solidFill>
                  <a:srgbClr val="706F74"/>
                </a:solidFill>
                <a:latin typeface="Arial"/>
                <a:cs typeface="Arial"/>
              </a:rPr>
              <a:t> </a:t>
            </a:r>
            <a:r>
              <a:rPr sz="1050" b="1" dirty="0">
                <a:solidFill>
                  <a:srgbClr val="706F74"/>
                </a:solidFill>
                <a:latin typeface="Arial"/>
                <a:cs typeface="Arial"/>
              </a:rPr>
              <a:t>Inventory</a:t>
            </a:r>
            <a:endParaRPr sz="1050">
              <a:latin typeface="Arial"/>
              <a:cs typeface="Arial"/>
            </a:endParaRPr>
          </a:p>
        </p:txBody>
      </p:sp>
      <p:grpSp>
        <p:nvGrpSpPr>
          <p:cNvPr id="72" name="object 72"/>
          <p:cNvGrpSpPr/>
          <p:nvPr/>
        </p:nvGrpSpPr>
        <p:grpSpPr>
          <a:xfrm>
            <a:off x="5527547" y="2292070"/>
            <a:ext cx="495934" cy="577850"/>
            <a:chOff x="5527547" y="2292070"/>
            <a:chExt cx="495934" cy="577850"/>
          </a:xfrm>
        </p:grpSpPr>
        <p:pic>
          <p:nvPicPr>
            <p:cNvPr id="73" name="object 7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589960" y="2363724"/>
              <a:ext cx="371985" cy="364272"/>
            </a:xfrm>
            <a:prstGeom prst="rect">
              <a:avLst/>
            </a:prstGeom>
          </p:spPr>
        </p:pic>
        <p:pic>
          <p:nvPicPr>
            <p:cNvPr id="74" name="object 7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527547" y="2292070"/>
              <a:ext cx="495325" cy="577621"/>
            </a:xfrm>
            <a:prstGeom prst="rect">
              <a:avLst/>
            </a:prstGeom>
          </p:spPr>
        </p:pic>
        <p:sp>
          <p:nvSpPr>
            <p:cNvPr id="75" name="object 75"/>
            <p:cNvSpPr/>
            <p:nvPr/>
          </p:nvSpPr>
          <p:spPr>
            <a:xfrm>
              <a:off x="5628132" y="2378963"/>
              <a:ext cx="300355" cy="292735"/>
            </a:xfrm>
            <a:custGeom>
              <a:avLst/>
              <a:gdLst/>
              <a:ahLst/>
              <a:cxnLst/>
              <a:rect l="l" t="t" r="r" b="b"/>
              <a:pathLst>
                <a:path w="300354" h="292735">
                  <a:moveTo>
                    <a:pt x="251460" y="0"/>
                  </a:moveTo>
                  <a:lnTo>
                    <a:pt x="48768" y="0"/>
                  </a:lnTo>
                  <a:lnTo>
                    <a:pt x="29789" y="3833"/>
                  </a:lnTo>
                  <a:lnTo>
                    <a:pt x="14287" y="14287"/>
                  </a:lnTo>
                  <a:lnTo>
                    <a:pt x="3833" y="29789"/>
                  </a:lnTo>
                  <a:lnTo>
                    <a:pt x="0" y="48767"/>
                  </a:lnTo>
                  <a:lnTo>
                    <a:pt x="0" y="243839"/>
                  </a:lnTo>
                  <a:lnTo>
                    <a:pt x="3833" y="262818"/>
                  </a:lnTo>
                  <a:lnTo>
                    <a:pt x="14287" y="278320"/>
                  </a:lnTo>
                  <a:lnTo>
                    <a:pt x="29789" y="288774"/>
                  </a:lnTo>
                  <a:lnTo>
                    <a:pt x="48768" y="292607"/>
                  </a:lnTo>
                  <a:lnTo>
                    <a:pt x="251460" y="292607"/>
                  </a:lnTo>
                  <a:lnTo>
                    <a:pt x="270438" y="288774"/>
                  </a:lnTo>
                  <a:lnTo>
                    <a:pt x="285940" y="278320"/>
                  </a:lnTo>
                  <a:lnTo>
                    <a:pt x="296394" y="262818"/>
                  </a:lnTo>
                  <a:lnTo>
                    <a:pt x="300228" y="243839"/>
                  </a:lnTo>
                  <a:lnTo>
                    <a:pt x="300228" y="48767"/>
                  </a:lnTo>
                  <a:lnTo>
                    <a:pt x="296394" y="29789"/>
                  </a:lnTo>
                  <a:lnTo>
                    <a:pt x="285940" y="14287"/>
                  </a:lnTo>
                  <a:lnTo>
                    <a:pt x="270438" y="3833"/>
                  </a:lnTo>
                  <a:lnTo>
                    <a:pt x="251460" y="0"/>
                  </a:lnTo>
                  <a:close/>
                </a:path>
              </a:pathLst>
            </a:custGeom>
            <a:solidFill>
              <a:srgbClr val="5285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5628132" y="2378963"/>
              <a:ext cx="300355" cy="292735"/>
            </a:xfrm>
            <a:custGeom>
              <a:avLst/>
              <a:gdLst/>
              <a:ahLst/>
              <a:cxnLst/>
              <a:rect l="l" t="t" r="r" b="b"/>
              <a:pathLst>
                <a:path w="300354" h="292735">
                  <a:moveTo>
                    <a:pt x="0" y="48767"/>
                  </a:moveTo>
                  <a:lnTo>
                    <a:pt x="3833" y="29789"/>
                  </a:lnTo>
                  <a:lnTo>
                    <a:pt x="14287" y="14287"/>
                  </a:lnTo>
                  <a:lnTo>
                    <a:pt x="29789" y="3833"/>
                  </a:lnTo>
                  <a:lnTo>
                    <a:pt x="48768" y="0"/>
                  </a:lnTo>
                  <a:lnTo>
                    <a:pt x="251460" y="0"/>
                  </a:lnTo>
                  <a:lnTo>
                    <a:pt x="270438" y="3833"/>
                  </a:lnTo>
                  <a:lnTo>
                    <a:pt x="285940" y="14287"/>
                  </a:lnTo>
                  <a:lnTo>
                    <a:pt x="296394" y="29789"/>
                  </a:lnTo>
                  <a:lnTo>
                    <a:pt x="300228" y="48767"/>
                  </a:lnTo>
                  <a:lnTo>
                    <a:pt x="300228" y="243839"/>
                  </a:lnTo>
                  <a:lnTo>
                    <a:pt x="296394" y="262818"/>
                  </a:lnTo>
                  <a:lnTo>
                    <a:pt x="285940" y="278320"/>
                  </a:lnTo>
                  <a:lnTo>
                    <a:pt x="270438" y="288774"/>
                  </a:lnTo>
                  <a:lnTo>
                    <a:pt x="251460" y="292607"/>
                  </a:lnTo>
                  <a:lnTo>
                    <a:pt x="48768" y="292607"/>
                  </a:lnTo>
                  <a:lnTo>
                    <a:pt x="29789" y="288774"/>
                  </a:lnTo>
                  <a:lnTo>
                    <a:pt x="14287" y="278320"/>
                  </a:lnTo>
                  <a:lnTo>
                    <a:pt x="3833" y="262818"/>
                  </a:lnTo>
                  <a:lnTo>
                    <a:pt x="0" y="243839"/>
                  </a:lnTo>
                  <a:lnTo>
                    <a:pt x="0" y="48767"/>
                  </a:lnTo>
                  <a:close/>
                </a:path>
              </a:pathLst>
            </a:custGeom>
            <a:ln w="9144">
              <a:solidFill>
                <a:srgbClr val="0093D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7" name="object 77"/>
          <p:cNvSpPr txBox="1"/>
          <p:nvPr/>
        </p:nvSpPr>
        <p:spPr>
          <a:xfrm>
            <a:off x="5699886" y="2364994"/>
            <a:ext cx="156845" cy="3092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50" spc="5" dirty="0">
                <a:solidFill>
                  <a:srgbClr val="FFFFFF"/>
                </a:solidFill>
                <a:latin typeface="Arial MT"/>
                <a:cs typeface="Arial MT"/>
              </a:rPr>
              <a:t>1</a:t>
            </a:r>
            <a:endParaRPr sz="1850">
              <a:latin typeface="Arial MT"/>
              <a:cs typeface="Arial MT"/>
            </a:endParaRPr>
          </a:p>
        </p:txBody>
      </p:sp>
      <p:sp>
        <p:nvSpPr>
          <p:cNvPr id="78" name="object 78"/>
          <p:cNvSpPr txBox="1"/>
          <p:nvPr/>
        </p:nvSpPr>
        <p:spPr>
          <a:xfrm>
            <a:off x="6142990" y="3057525"/>
            <a:ext cx="1346200" cy="31242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41275">
              <a:lnSpc>
                <a:spcPts val="1210"/>
              </a:lnSpc>
              <a:spcBef>
                <a:spcPts val="114"/>
              </a:spcBef>
            </a:pPr>
            <a:r>
              <a:rPr sz="1050" b="1" spc="5" dirty="0">
                <a:solidFill>
                  <a:srgbClr val="706F74"/>
                </a:solidFill>
                <a:latin typeface="Arial"/>
                <a:cs typeface="Arial"/>
              </a:rPr>
              <a:t>Configure</a:t>
            </a:r>
            <a:r>
              <a:rPr sz="1050" b="1" spc="-35" dirty="0">
                <a:solidFill>
                  <a:srgbClr val="706F74"/>
                </a:solidFill>
                <a:latin typeface="Arial"/>
                <a:cs typeface="Arial"/>
              </a:rPr>
              <a:t> </a:t>
            </a:r>
            <a:r>
              <a:rPr sz="1050" b="1" spc="5" dirty="0">
                <a:solidFill>
                  <a:srgbClr val="706F74"/>
                </a:solidFill>
                <a:latin typeface="Arial"/>
                <a:cs typeface="Arial"/>
              </a:rPr>
              <a:t>Switches</a:t>
            </a:r>
            <a:endParaRPr sz="1050">
              <a:latin typeface="Arial"/>
              <a:cs typeface="Arial"/>
            </a:endParaRPr>
          </a:p>
          <a:p>
            <a:pPr marL="12700">
              <a:lnSpc>
                <a:spcPts val="1030"/>
              </a:lnSpc>
            </a:pPr>
            <a:r>
              <a:rPr sz="900" b="1" spc="-5" dirty="0">
                <a:solidFill>
                  <a:srgbClr val="706F74"/>
                </a:solidFill>
                <a:latin typeface="Arial"/>
                <a:cs typeface="Arial"/>
              </a:rPr>
              <a:t>(VLANs,</a:t>
            </a:r>
            <a:r>
              <a:rPr sz="900" b="1" spc="-35" dirty="0">
                <a:solidFill>
                  <a:srgbClr val="706F74"/>
                </a:solidFill>
                <a:latin typeface="Arial"/>
                <a:cs typeface="Arial"/>
              </a:rPr>
              <a:t> </a:t>
            </a:r>
            <a:r>
              <a:rPr sz="900" b="1" dirty="0">
                <a:solidFill>
                  <a:srgbClr val="706F74"/>
                </a:solidFill>
                <a:latin typeface="Arial"/>
                <a:cs typeface="Arial"/>
              </a:rPr>
              <a:t>Subnets,</a:t>
            </a:r>
            <a:r>
              <a:rPr sz="900" b="1" spc="-40" dirty="0">
                <a:solidFill>
                  <a:srgbClr val="706F74"/>
                </a:solidFill>
                <a:latin typeface="Arial"/>
                <a:cs typeface="Arial"/>
              </a:rPr>
              <a:t> </a:t>
            </a:r>
            <a:r>
              <a:rPr sz="900" b="1" dirty="0">
                <a:solidFill>
                  <a:srgbClr val="706F74"/>
                </a:solidFill>
                <a:latin typeface="Arial"/>
                <a:cs typeface="Arial"/>
              </a:rPr>
              <a:t>Ports)</a:t>
            </a:r>
            <a:endParaRPr sz="900">
              <a:latin typeface="Arial"/>
              <a:cs typeface="Arial"/>
            </a:endParaRPr>
          </a:p>
        </p:txBody>
      </p:sp>
      <p:grpSp>
        <p:nvGrpSpPr>
          <p:cNvPr id="79" name="object 79"/>
          <p:cNvGrpSpPr/>
          <p:nvPr/>
        </p:nvGrpSpPr>
        <p:grpSpPr>
          <a:xfrm>
            <a:off x="5527547" y="2958058"/>
            <a:ext cx="495934" cy="577850"/>
            <a:chOff x="5527547" y="2958058"/>
            <a:chExt cx="495934" cy="577850"/>
          </a:xfrm>
        </p:grpSpPr>
        <p:pic>
          <p:nvPicPr>
            <p:cNvPr id="80" name="object 8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589960" y="3029712"/>
              <a:ext cx="371985" cy="364272"/>
            </a:xfrm>
            <a:prstGeom prst="rect">
              <a:avLst/>
            </a:prstGeom>
          </p:spPr>
        </p:pic>
        <p:pic>
          <p:nvPicPr>
            <p:cNvPr id="81" name="object 8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527547" y="2958058"/>
              <a:ext cx="495325" cy="577621"/>
            </a:xfrm>
            <a:prstGeom prst="rect">
              <a:avLst/>
            </a:prstGeom>
          </p:spPr>
        </p:pic>
        <p:sp>
          <p:nvSpPr>
            <p:cNvPr id="82" name="object 82"/>
            <p:cNvSpPr/>
            <p:nvPr/>
          </p:nvSpPr>
          <p:spPr>
            <a:xfrm>
              <a:off x="5628132" y="3044951"/>
              <a:ext cx="300355" cy="292735"/>
            </a:xfrm>
            <a:custGeom>
              <a:avLst/>
              <a:gdLst/>
              <a:ahLst/>
              <a:cxnLst/>
              <a:rect l="l" t="t" r="r" b="b"/>
              <a:pathLst>
                <a:path w="300354" h="292735">
                  <a:moveTo>
                    <a:pt x="251460" y="0"/>
                  </a:moveTo>
                  <a:lnTo>
                    <a:pt x="48768" y="0"/>
                  </a:lnTo>
                  <a:lnTo>
                    <a:pt x="29789" y="3833"/>
                  </a:lnTo>
                  <a:lnTo>
                    <a:pt x="14287" y="14287"/>
                  </a:lnTo>
                  <a:lnTo>
                    <a:pt x="3833" y="29789"/>
                  </a:lnTo>
                  <a:lnTo>
                    <a:pt x="0" y="48767"/>
                  </a:lnTo>
                  <a:lnTo>
                    <a:pt x="0" y="243839"/>
                  </a:lnTo>
                  <a:lnTo>
                    <a:pt x="3833" y="262818"/>
                  </a:lnTo>
                  <a:lnTo>
                    <a:pt x="14287" y="278320"/>
                  </a:lnTo>
                  <a:lnTo>
                    <a:pt x="29789" y="288774"/>
                  </a:lnTo>
                  <a:lnTo>
                    <a:pt x="48768" y="292607"/>
                  </a:lnTo>
                  <a:lnTo>
                    <a:pt x="251460" y="292607"/>
                  </a:lnTo>
                  <a:lnTo>
                    <a:pt x="270438" y="288774"/>
                  </a:lnTo>
                  <a:lnTo>
                    <a:pt x="285940" y="278320"/>
                  </a:lnTo>
                  <a:lnTo>
                    <a:pt x="296394" y="262818"/>
                  </a:lnTo>
                  <a:lnTo>
                    <a:pt x="300228" y="243839"/>
                  </a:lnTo>
                  <a:lnTo>
                    <a:pt x="300228" y="48767"/>
                  </a:lnTo>
                  <a:lnTo>
                    <a:pt x="296394" y="29789"/>
                  </a:lnTo>
                  <a:lnTo>
                    <a:pt x="285940" y="14287"/>
                  </a:lnTo>
                  <a:lnTo>
                    <a:pt x="270438" y="3833"/>
                  </a:lnTo>
                  <a:lnTo>
                    <a:pt x="251460" y="0"/>
                  </a:lnTo>
                  <a:close/>
                </a:path>
              </a:pathLst>
            </a:custGeom>
            <a:solidFill>
              <a:srgbClr val="5285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5628132" y="3044951"/>
              <a:ext cx="300355" cy="292735"/>
            </a:xfrm>
            <a:custGeom>
              <a:avLst/>
              <a:gdLst/>
              <a:ahLst/>
              <a:cxnLst/>
              <a:rect l="l" t="t" r="r" b="b"/>
              <a:pathLst>
                <a:path w="300354" h="292735">
                  <a:moveTo>
                    <a:pt x="0" y="48767"/>
                  </a:moveTo>
                  <a:lnTo>
                    <a:pt x="3833" y="29789"/>
                  </a:lnTo>
                  <a:lnTo>
                    <a:pt x="14287" y="14287"/>
                  </a:lnTo>
                  <a:lnTo>
                    <a:pt x="29789" y="3833"/>
                  </a:lnTo>
                  <a:lnTo>
                    <a:pt x="48768" y="0"/>
                  </a:lnTo>
                  <a:lnTo>
                    <a:pt x="251460" y="0"/>
                  </a:lnTo>
                  <a:lnTo>
                    <a:pt x="270438" y="3833"/>
                  </a:lnTo>
                  <a:lnTo>
                    <a:pt x="285940" y="14287"/>
                  </a:lnTo>
                  <a:lnTo>
                    <a:pt x="296394" y="29789"/>
                  </a:lnTo>
                  <a:lnTo>
                    <a:pt x="300228" y="48767"/>
                  </a:lnTo>
                  <a:lnTo>
                    <a:pt x="300228" y="243839"/>
                  </a:lnTo>
                  <a:lnTo>
                    <a:pt x="296394" y="262818"/>
                  </a:lnTo>
                  <a:lnTo>
                    <a:pt x="285940" y="278320"/>
                  </a:lnTo>
                  <a:lnTo>
                    <a:pt x="270438" y="288774"/>
                  </a:lnTo>
                  <a:lnTo>
                    <a:pt x="251460" y="292607"/>
                  </a:lnTo>
                  <a:lnTo>
                    <a:pt x="48768" y="292607"/>
                  </a:lnTo>
                  <a:lnTo>
                    <a:pt x="29789" y="288774"/>
                  </a:lnTo>
                  <a:lnTo>
                    <a:pt x="14287" y="278320"/>
                  </a:lnTo>
                  <a:lnTo>
                    <a:pt x="3833" y="262818"/>
                  </a:lnTo>
                  <a:lnTo>
                    <a:pt x="0" y="243839"/>
                  </a:lnTo>
                  <a:lnTo>
                    <a:pt x="0" y="48767"/>
                  </a:lnTo>
                  <a:close/>
                </a:path>
              </a:pathLst>
            </a:custGeom>
            <a:ln w="9144">
              <a:solidFill>
                <a:srgbClr val="0093D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4" name="object 84"/>
          <p:cNvSpPr txBox="1"/>
          <p:nvPr/>
        </p:nvSpPr>
        <p:spPr>
          <a:xfrm>
            <a:off x="5699886" y="3031362"/>
            <a:ext cx="156845" cy="3092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50" spc="5" dirty="0">
                <a:solidFill>
                  <a:srgbClr val="FFFFFF"/>
                </a:solidFill>
                <a:latin typeface="Arial MT"/>
                <a:cs typeface="Arial MT"/>
              </a:rPr>
              <a:t>2</a:t>
            </a:r>
            <a:endParaRPr sz="1850">
              <a:latin typeface="Arial MT"/>
              <a:cs typeface="Arial MT"/>
            </a:endParaRPr>
          </a:p>
        </p:txBody>
      </p:sp>
      <p:sp>
        <p:nvSpPr>
          <p:cNvPr id="85" name="object 85"/>
          <p:cNvSpPr txBox="1"/>
          <p:nvPr/>
        </p:nvSpPr>
        <p:spPr>
          <a:xfrm>
            <a:off x="6199378" y="3734815"/>
            <a:ext cx="1077595" cy="31242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algn="ctr">
              <a:lnSpc>
                <a:spcPts val="1210"/>
              </a:lnSpc>
              <a:spcBef>
                <a:spcPts val="114"/>
              </a:spcBef>
            </a:pPr>
            <a:r>
              <a:rPr sz="1050" b="1" spc="5" dirty="0">
                <a:solidFill>
                  <a:srgbClr val="706F74"/>
                </a:solidFill>
                <a:latin typeface="Arial"/>
                <a:cs typeface="Arial"/>
              </a:rPr>
              <a:t>Configure</a:t>
            </a:r>
            <a:r>
              <a:rPr sz="1050" b="1" spc="-50" dirty="0">
                <a:solidFill>
                  <a:srgbClr val="706F74"/>
                </a:solidFill>
                <a:latin typeface="Arial"/>
                <a:cs typeface="Arial"/>
              </a:rPr>
              <a:t> </a:t>
            </a:r>
            <a:r>
              <a:rPr sz="1050" b="1" spc="5" dirty="0">
                <a:solidFill>
                  <a:srgbClr val="706F74"/>
                </a:solidFill>
                <a:latin typeface="Arial"/>
                <a:cs typeface="Arial"/>
              </a:rPr>
              <a:t>Hosts</a:t>
            </a:r>
            <a:endParaRPr sz="1050">
              <a:latin typeface="Arial"/>
              <a:cs typeface="Arial"/>
            </a:endParaRPr>
          </a:p>
          <a:p>
            <a:pPr algn="ctr">
              <a:lnSpc>
                <a:spcPts val="1030"/>
              </a:lnSpc>
            </a:pPr>
            <a:r>
              <a:rPr sz="900" b="1" dirty="0">
                <a:solidFill>
                  <a:srgbClr val="706F74"/>
                </a:solidFill>
                <a:latin typeface="Arial"/>
                <a:cs typeface="Arial"/>
              </a:rPr>
              <a:t>(deploy</a:t>
            </a:r>
            <a:r>
              <a:rPr sz="900" b="1" spc="-65" dirty="0">
                <a:solidFill>
                  <a:srgbClr val="706F74"/>
                </a:solidFill>
                <a:latin typeface="Arial"/>
                <a:cs typeface="Arial"/>
              </a:rPr>
              <a:t> </a:t>
            </a:r>
            <a:r>
              <a:rPr sz="900" b="1" dirty="0">
                <a:solidFill>
                  <a:srgbClr val="706F74"/>
                </a:solidFill>
                <a:latin typeface="Arial"/>
                <a:cs typeface="Arial"/>
              </a:rPr>
              <a:t>ESXi)</a:t>
            </a:r>
            <a:endParaRPr sz="900">
              <a:latin typeface="Arial"/>
              <a:cs typeface="Arial"/>
            </a:endParaRPr>
          </a:p>
        </p:txBody>
      </p:sp>
      <p:grpSp>
        <p:nvGrpSpPr>
          <p:cNvPr id="86" name="object 86"/>
          <p:cNvGrpSpPr/>
          <p:nvPr/>
        </p:nvGrpSpPr>
        <p:grpSpPr>
          <a:xfrm>
            <a:off x="5535167" y="3652989"/>
            <a:ext cx="495934" cy="576580"/>
            <a:chOff x="5535167" y="3652989"/>
            <a:chExt cx="495934" cy="576580"/>
          </a:xfrm>
        </p:grpSpPr>
        <p:pic>
          <p:nvPicPr>
            <p:cNvPr id="87" name="object 8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597580" y="3722869"/>
              <a:ext cx="371985" cy="366233"/>
            </a:xfrm>
            <a:prstGeom prst="rect">
              <a:avLst/>
            </a:prstGeom>
          </p:spPr>
        </p:pic>
        <p:pic>
          <p:nvPicPr>
            <p:cNvPr id="88" name="object 8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535167" y="3652989"/>
              <a:ext cx="495325" cy="576110"/>
            </a:xfrm>
            <a:prstGeom prst="rect">
              <a:avLst/>
            </a:prstGeom>
          </p:spPr>
        </p:pic>
        <p:sp>
          <p:nvSpPr>
            <p:cNvPr id="89" name="object 89"/>
            <p:cNvSpPr/>
            <p:nvPr/>
          </p:nvSpPr>
          <p:spPr>
            <a:xfrm>
              <a:off x="5635752" y="3738372"/>
              <a:ext cx="300355" cy="294640"/>
            </a:xfrm>
            <a:custGeom>
              <a:avLst/>
              <a:gdLst/>
              <a:ahLst/>
              <a:cxnLst/>
              <a:rect l="l" t="t" r="r" b="b"/>
              <a:pathLst>
                <a:path w="300354" h="294639">
                  <a:moveTo>
                    <a:pt x="251206" y="0"/>
                  </a:moveTo>
                  <a:lnTo>
                    <a:pt x="49022" y="0"/>
                  </a:lnTo>
                  <a:lnTo>
                    <a:pt x="29950" y="3855"/>
                  </a:lnTo>
                  <a:lnTo>
                    <a:pt x="14366" y="14366"/>
                  </a:lnTo>
                  <a:lnTo>
                    <a:pt x="3855" y="29950"/>
                  </a:lnTo>
                  <a:lnTo>
                    <a:pt x="0" y="49022"/>
                  </a:lnTo>
                  <a:lnTo>
                    <a:pt x="0" y="245110"/>
                  </a:lnTo>
                  <a:lnTo>
                    <a:pt x="3855" y="264181"/>
                  </a:lnTo>
                  <a:lnTo>
                    <a:pt x="14366" y="279765"/>
                  </a:lnTo>
                  <a:lnTo>
                    <a:pt x="29950" y="290276"/>
                  </a:lnTo>
                  <a:lnTo>
                    <a:pt x="49022" y="294132"/>
                  </a:lnTo>
                  <a:lnTo>
                    <a:pt x="251206" y="294132"/>
                  </a:lnTo>
                  <a:lnTo>
                    <a:pt x="270277" y="290276"/>
                  </a:lnTo>
                  <a:lnTo>
                    <a:pt x="285861" y="279765"/>
                  </a:lnTo>
                  <a:lnTo>
                    <a:pt x="296372" y="264181"/>
                  </a:lnTo>
                  <a:lnTo>
                    <a:pt x="300228" y="245110"/>
                  </a:lnTo>
                  <a:lnTo>
                    <a:pt x="300228" y="49022"/>
                  </a:lnTo>
                  <a:lnTo>
                    <a:pt x="296372" y="29950"/>
                  </a:lnTo>
                  <a:lnTo>
                    <a:pt x="285861" y="14366"/>
                  </a:lnTo>
                  <a:lnTo>
                    <a:pt x="270277" y="3855"/>
                  </a:lnTo>
                  <a:lnTo>
                    <a:pt x="251206" y="0"/>
                  </a:lnTo>
                  <a:close/>
                </a:path>
              </a:pathLst>
            </a:custGeom>
            <a:solidFill>
              <a:srgbClr val="5285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5635752" y="3738372"/>
              <a:ext cx="300355" cy="294640"/>
            </a:xfrm>
            <a:custGeom>
              <a:avLst/>
              <a:gdLst/>
              <a:ahLst/>
              <a:cxnLst/>
              <a:rect l="l" t="t" r="r" b="b"/>
              <a:pathLst>
                <a:path w="300354" h="294639">
                  <a:moveTo>
                    <a:pt x="0" y="49022"/>
                  </a:moveTo>
                  <a:lnTo>
                    <a:pt x="3855" y="29950"/>
                  </a:lnTo>
                  <a:lnTo>
                    <a:pt x="14366" y="14366"/>
                  </a:lnTo>
                  <a:lnTo>
                    <a:pt x="29950" y="3855"/>
                  </a:lnTo>
                  <a:lnTo>
                    <a:pt x="49022" y="0"/>
                  </a:lnTo>
                  <a:lnTo>
                    <a:pt x="251206" y="0"/>
                  </a:lnTo>
                  <a:lnTo>
                    <a:pt x="270277" y="3855"/>
                  </a:lnTo>
                  <a:lnTo>
                    <a:pt x="285861" y="14366"/>
                  </a:lnTo>
                  <a:lnTo>
                    <a:pt x="296372" y="29950"/>
                  </a:lnTo>
                  <a:lnTo>
                    <a:pt x="300228" y="49022"/>
                  </a:lnTo>
                  <a:lnTo>
                    <a:pt x="300228" y="245110"/>
                  </a:lnTo>
                  <a:lnTo>
                    <a:pt x="296372" y="264181"/>
                  </a:lnTo>
                  <a:lnTo>
                    <a:pt x="285861" y="279765"/>
                  </a:lnTo>
                  <a:lnTo>
                    <a:pt x="270277" y="290276"/>
                  </a:lnTo>
                  <a:lnTo>
                    <a:pt x="251206" y="294132"/>
                  </a:lnTo>
                  <a:lnTo>
                    <a:pt x="49022" y="294132"/>
                  </a:lnTo>
                  <a:lnTo>
                    <a:pt x="29950" y="290276"/>
                  </a:lnTo>
                  <a:lnTo>
                    <a:pt x="14366" y="279765"/>
                  </a:lnTo>
                  <a:lnTo>
                    <a:pt x="3855" y="264181"/>
                  </a:lnTo>
                  <a:lnTo>
                    <a:pt x="0" y="245110"/>
                  </a:lnTo>
                  <a:lnTo>
                    <a:pt x="0" y="49022"/>
                  </a:lnTo>
                  <a:close/>
                </a:path>
              </a:pathLst>
            </a:custGeom>
            <a:ln w="9144">
              <a:solidFill>
                <a:srgbClr val="0093D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1" name="object 91"/>
          <p:cNvSpPr txBox="1"/>
          <p:nvPr/>
        </p:nvSpPr>
        <p:spPr>
          <a:xfrm>
            <a:off x="5707760" y="3725417"/>
            <a:ext cx="156845" cy="3092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50" spc="5" dirty="0">
                <a:solidFill>
                  <a:srgbClr val="FFFFFF"/>
                </a:solidFill>
                <a:latin typeface="Arial MT"/>
                <a:cs typeface="Arial MT"/>
              </a:rPr>
              <a:t>3</a:t>
            </a:r>
            <a:endParaRPr sz="1850">
              <a:latin typeface="Arial MT"/>
              <a:cs typeface="Arial MT"/>
            </a:endParaRPr>
          </a:p>
        </p:txBody>
      </p:sp>
      <p:sp>
        <p:nvSpPr>
          <p:cNvPr id="92" name="object 92"/>
          <p:cNvSpPr txBox="1"/>
          <p:nvPr/>
        </p:nvSpPr>
        <p:spPr>
          <a:xfrm>
            <a:off x="6166484" y="4475226"/>
            <a:ext cx="1430020" cy="334645"/>
          </a:xfrm>
          <a:prstGeom prst="rect">
            <a:avLst/>
          </a:prstGeom>
        </p:spPr>
        <p:txBody>
          <a:bodyPr vert="horz" wrap="square" lIns="0" tIns="31115" rIns="0" bIns="0" rtlCol="0">
            <a:spAutoFit/>
          </a:bodyPr>
          <a:lstStyle/>
          <a:p>
            <a:pPr marL="485140" marR="5080" indent="-473075">
              <a:lnSpc>
                <a:spcPts val="1150"/>
              </a:lnSpc>
              <a:spcBef>
                <a:spcPts val="245"/>
              </a:spcBef>
            </a:pPr>
            <a:r>
              <a:rPr sz="1050" b="1" spc="5" dirty="0">
                <a:solidFill>
                  <a:srgbClr val="706F74"/>
                </a:solidFill>
                <a:latin typeface="Arial"/>
                <a:cs typeface="Arial"/>
              </a:rPr>
              <a:t>Stage</a:t>
            </a:r>
            <a:r>
              <a:rPr sz="1050" b="1" spc="-30" dirty="0">
                <a:solidFill>
                  <a:srgbClr val="706F74"/>
                </a:solidFill>
                <a:latin typeface="Arial"/>
                <a:cs typeface="Arial"/>
              </a:rPr>
              <a:t> </a:t>
            </a:r>
            <a:r>
              <a:rPr sz="1050" b="1" spc="10" dirty="0">
                <a:solidFill>
                  <a:srgbClr val="706F74"/>
                </a:solidFill>
                <a:latin typeface="Arial"/>
                <a:cs typeface="Arial"/>
              </a:rPr>
              <a:t>SDDC</a:t>
            </a:r>
            <a:r>
              <a:rPr sz="1050" b="1" dirty="0">
                <a:solidFill>
                  <a:srgbClr val="706F74"/>
                </a:solidFill>
                <a:latin typeface="Arial"/>
                <a:cs typeface="Arial"/>
              </a:rPr>
              <a:t> </a:t>
            </a:r>
            <a:r>
              <a:rPr sz="1050" b="1" spc="5" dirty="0">
                <a:solidFill>
                  <a:srgbClr val="706F74"/>
                </a:solidFill>
                <a:latin typeface="Arial"/>
                <a:cs typeface="Arial"/>
              </a:rPr>
              <a:t>Software </a:t>
            </a:r>
            <a:r>
              <a:rPr sz="1050" b="1" spc="-275" dirty="0">
                <a:solidFill>
                  <a:srgbClr val="706F74"/>
                </a:solidFill>
                <a:latin typeface="Arial"/>
                <a:cs typeface="Arial"/>
              </a:rPr>
              <a:t> </a:t>
            </a:r>
            <a:r>
              <a:rPr sz="1050" b="1" spc="5" dirty="0">
                <a:solidFill>
                  <a:srgbClr val="706F74"/>
                </a:solidFill>
                <a:latin typeface="Arial"/>
                <a:cs typeface="Arial"/>
              </a:rPr>
              <a:t>Bundle</a:t>
            </a:r>
            <a:endParaRPr sz="1050">
              <a:latin typeface="Arial"/>
              <a:cs typeface="Arial"/>
            </a:endParaRPr>
          </a:p>
        </p:txBody>
      </p:sp>
      <p:grpSp>
        <p:nvGrpSpPr>
          <p:cNvPr id="93" name="object 93"/>
          <p:cNvGrpSpPr/>
          <p:nvPr/>
        </p:nvGrpSpPr>
        <p:grpSpPr>
          <a:xfrm>
            <a:off x="5556503" y="4416526"/>
            <a:ext cx="495934" cy="577850"/>
            <a:chOff x="5556503" y="4416526"/>
            <a:chExt cx="495934" cy="577850"/>
          </a:xfrm>
        </p:grpSpPr>
        <p:pic>
          <p:nvPicPr>
            <p:cNvPr id="94" name="object 9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617392" y="4488181"/>
              <a:ext cx="371985" cy="364272"/>
            </a:xfrm>
            <a:prstGeom prst="rect">
              <a:avLst/>
            </a:prstGeom>
          </p:spPr>
        </p:pic>
        <p:pic>
          <p:nvPicPr>
            <p:cNvPr id="95" name="object 95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556503" y="4416526"/>
              <a:ext cx="495325" cy="577621"/>
            </a:xfrm>
            <a:prstGeom prst="rect">
              <a:avLst/>
            </a:prstGeom>
          </p:spPr>
        </p:pic>
        <p:sp>
          <p:nvSpPr>
            <p:cNvPr id="96" name="object 96"/>
            <p:cNvSpPr/>
            <p:nvPr/>
          </p:nvSpPr>
          <p:spPr>
            <a:xfrm>
              <a:off x="5655564" y="4503420"/>
              <a:ext cx="300355" cy="292735"/>
            </a:xfrm>
            <a:custGeom>
              <a:avLst/>
              <a:gdLst/>
              <a:ahLst/>
              <a:cxnLst/>
              <a:rect l="l" t="t" r="r" b="b"/>
              <a:pathLst>
                <a:path w="300354" h="292735">
                  <a:moveTo>
                    <a:pt x="251460" y="0"/>
                  </a:moveTo>
                  <a:lnTo>
                    <a:pt x="48768" y="0"/>
                  </a:lnTo>
                  <a:lnTo>
                    <a:pt x="29789" y="3833"/>
                  </a:lnTo>
                  <a:lnTo>
                    <a:pt x="14287" y="14287"/>
                  </a:lnTo>
                  <a:lnTo>
                    <a:pt x="3833" y="29789"/>
                  </a:lnTo>
                  <a:lnTo>
                    <a:pt x="0" y="48768"/>
                  </a:lnTo>
                  <a:lnTo>
                    <a:pt x="0" y="243840"/>
                  </a:lnTo>
                  <a:lnTo>
                    <a:pt x="3833" y="262818"/>
                  </a:lnTo>
                  <a:lnTo>
                    <a:pt x="14287" y="278320"/>
                  </a:lnTo>
                  <a:lnTo>
                    <a:pt x="29789" y="288774"/>
                  </a:lnTo>
                  <a:lnTo>
                    <a:pt x="48768" y="292608"/>
                  </a:lnTo>
                  <a:lnTo>
                    <a:pt x="251460" y="292608"/>
                  </a:lnTo>
                  <a:lnTo>
                    <a:pt x="270438" y="288774"/>
                  </a:lnTo>
                  <a:lnTo>
                    <a:pt x="285940" y="278320"/>
                  </a:lnTo>
                  <a:lnTo>
                    <a:pt x="296394" y="262818"/>
                  </a:lnTo>
                  <a:lnTo>
                    <a:pt x="300228" y="243840"/>
                  </a:lnTo>
                  <a:lnTo>
                    <a:pt x="300228" y="48768"/>
                  </a:lnTo>
                  <a:lnTo>
                    <a:pt x="296394" y="29789"/>
                  </a:lnTo>
                  <a:lnTo>
                    <a:pt x="285940" y="14287"/>
                  </a:lnTo>
                  <a:lnTo>
                    <a:pt x="270438" y="3833"/>
                  </a:lnTo>
                  <a:lnTo>
                    <a:pt x="251460" y="0"/>
                  </a:lnTo>
                  <a:close/>
                </a:path>
              </a:pathLst>
            </a:custGeom>
            <a:solidFill>
              <a:srgbClr val="5285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5655564" y="4503420"/>
              <a:ext cx="300355" cy="292735"/>
            </a:xfrm>
            <a:custGeom>
              <a:avLst/>
              <a:gdLst/>
              <a:ahLst/>
              <a:cxnLst/>
              <a:rect l="l" t="t" r="r" b="b"/>
              <a:pathLst>
                <a:path w="300354" h="292735">
                  <a:moveTo>
                    <a:pt x="0" y="48768"/>
                  </a:moveTo>
                  <a:lnTo>
                    <a:pt x="3833" y="29789"/>
                  </a:lnTo>
                  <a:lnTo>
                    <a:pt x="14287" y="14287"/>
                  </a:lnTo>
                  <a:lnTo>
                    <a:pt x="29789" y="3833"/>
                  </a:lnTo>
                  <a:lnTo>
                    <a:pt x="48768" y="0"/>
                  </a:lnTo>
                  <a:lnTo>
                    <a:pt x="251460" y="0"/>
                  </a:lnTo>
                  <a:lnTo>
                    <a:pt x="270438" y="3833"/>
                  </a:lnTo>
                  <a:lnTo>
                    <a:pt x="285940" y="14287"/>
                  </a:lnTo>
                  <a:lnTo>
                    <a:pt x="296394" y="29789"/>
                  </a:lnTo>
                  <a:lnTo>
                    <a:pt x="300228" y="48768"/>
                  </a:lnTo>
                  <a:lnTo>
                    <a:pt x="300228" y="243840"/>
                  </a:lnTo>
                  <a:lnTo>
                    <a:pt x="296394" y="262818"/>
                  </a:lnTo>
                  <a:lnTo>
                    <a:pt x="285940" y="278320"/>
                  </a:lnTo>
                  <a:lnTo>
                    <a:pt x="270438" y="288774"/>
                  </a:lnTo>
                  <a:lnTo>
                    <a:pt x="251460" y="292608"/>
                  </a:lnTo>
                  <a:lnTo>
                    <a:pt x="48768" y="292608"/>
                  </a:lnTo>
                  <a:lnTo>
                    <a:pt x="29789" y="288774"/>
                  </a:lnTo>
                  <a:lnTo>
                    <a:pt x="14287" y="278320"/>
                  </a:lnTo>
                  <a:lnTo>
                    <a:pt x="3833" y="262818"/>
                  </a:lnTo>
                  <a:lnTo>
                    <a:pt x="0" y="243840"/>
                  </a:lnTo>
                  <a:lnTo>
                    <a:pt x="0" y="48768"/>
                  </a:lnTo>
                  <a:close/>
                </a:path>
              </a:pathLst>
            </a:custGeom>
            <a:ln w="9144">
              <a:solidFill>
                <a:srgbClr val="0093D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8" name="object 98"/>
          <p:cNvSpPr txBox="1"/>
          <p:nvPr/>
        </p:nvSpPr>
        <p:spPr>
          <a:xfrm>
            <a:off x="5728208" y="4490084"/>
            <a:ext cx="156845" cy="3092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50" spc="5" dirty="0">
                <a:solidFill>
                  <a:srgbClr val="FFFFFF"/>
                </a:solidFill>
                <a:latin typeface="Arial MT"/>
                <a:cs typeface="Arial MT"/>
              </a:rPr>
              <a:t>4</a:t>
            </a:r>
            <a:endParaRPr sz="1850">
              <a:latin typeface="Arial MT"/>
              <a:cs typeface="Arial MT"/>
            </a:endParaRPr>
          </a:p>
        </p:txBody>
      </p:sp>
      <p:sp>
        <p:nvSpPr>
          <p:cNvPr id="99" name="object 99"/>
          <p:cNvSpPr txBox="1"/>
          <p:nvPr/>
        </p:nvSpPr>
        <p:spPr>
          <a:xfrm>
            <a:off x="6129654" y="5166817"/>
            <a:ext cx="1768475" cy="335280"/>
          </a:xfrm>
          <a:prstGeom prst="rect">
            <a:avLst/>
          </a:prstGeom>
        </p:spPr>
        <p:txBody>
          <a:bodyPr vert="horz" wrap="square" lIns="0" tIns="31750" rIns="0" bIns="0" rtlCol="0">
            <a:spAutoFit/>
          </a:bodyPr>
          <a:lstStyle/>
          <a:p>
            <a:pPr marL="242570" marR="5080" indent="-230504">
              <a:lnSpc>
                <a:spcPts val="1150"/>
              </a:lnSpc>
              <a:spcBef>
                <a:spcPts val="250"/>
              </a:spcBef>
            </a:pPr>
            <a:r>
              <a:rPr sz="1050" b="1" spc="5" dirty="0">
                <a:solidFill>
                  <a:srgbClr val="706F74"/>
                </a:solidFill>
                <a:latin typeface="Arial"/>
                <a:cs typeface="Arial"/>
              </a:rPr>
              <a:t>Deploy</a:t>
            </a:r>
            <a:r>
              <a:rPr sz="1050" b="1" spc="-20" dirty="0">
                <a:solidFill>
                  <a:srgbClr val="706F74"/>
                </a:solidFill>
                <a:latin typeface="Arial"/>
                <a:cs typeface="Arial"/>
              </a:rPr>
              <a:t> </a:t>
            </a:r>
            <a:r>
              <a:rPr sz="1050" b="1" spc="5" dirty="0">
                <a:solidFill>
                  <a:srgbClr val="706F74"/>
                </a:solidFill>
                <a:latin typeface="Arial"/>
                <a:cs typeface="Arial"/>
              </a:rPr>
              <a:t>SDDC</a:t>
            </a:r>
            <a:r>
              <a:rPr sz="1050" b="1" dirty="0">
                <a:solidFill>
                  <a:srgbClr val="706F74"/>
                </a:solidFill>
                <a:latin typeface="Arial"/>
                <a:cs typeface="Arial"/>
              </a:rPr>
              <a:t> </a:t>
            </a:r>
            <a:r>
              <a:rPr sz="1050" b="1" spc="5" dirty="0">
                <a:solidFill>
                  <a:srgbClr val="706F74"/>
                </a:solidFill>
                <a:latin typeface="Arial"/>
                <a:cs typeface="Arial"/>
              </a:rPr>
              <a:t>Manager</a:t>
            </a:r>
            <a:r>
              <a:rPr sz="1050" b="1" spc="-40" dirty="0">
                <a:solidFill>
                  <a:srgbClr val="706F74"/>
                </a:solidFill>
                <a:latin typeface="Arial"/>
                <a:cs typeface="Arial"/>
              </a:rPr>
              <a:t> </a:t>
            </a:r>
            <a:r>
              <a:rPr sz="1050" b="1" spc="5" dirty="0">
                <a:solidFill>
                  <a:srgbClr val="706F74"/>
                </a:solidFill>
                <a:latin typeface="Arial"/>
                <a:cs typeface="Arial"/>
              </a:rPr>
              <a:t>and </a:t>
            </a:r>
            <a:r>
              <a:rPr sz="1050" b="1" spc="-280" dirty="0">
                <a:solidFill>
                  <a:srgbClr val="706F74"/>
                </a:solidFill>
                <a:latin typeface="Arial"/>
                <a:cs typeface="Arial"/>
              </a:rPr>
              <a:t> </a:t>
            </a:r>
            <a:r>
              <a:rPr sz="1050" b="1" spc="5" dirty="0">
                <a:solidFill>
                  <a:srgbClr val="706F74"/>
                </a:solidFill>
                <a:latin typeface="Arial"/>
                <a:cs typeface="Arial"/>
              </a:rPr>
              <a:t>related</a:t>
            </a:r>
            <a:r>
              <a:rPr sz="1050" b="1" spc="-25" dirty="0">
                <a:solidFill>
                  <a:srgbClr val="706F74"/>
                </a:solidFill>
                <a:latin typeface="Arial"/>
                <a:cs typeface="Arial"/>
              </a:rPr>
              <a:t> </a:t>
            </a:r>
            <a:r>
              <a:rPr sz="1050" b="1" dirty="0">
                <a:solidFill>
                  <a:srgbClr val="706F74"/>
                </a:solidFill>
                <a:latin typeface="Arial"/>
                <a:cs typeface="Arial"/>
              </a:rPr>
              <a:t>components</a:t>
            </a:r>
            <a:endParaRPr sz="1050">
              <a:latin typeface="Arial"/>
              <a:cs typeface="Arial"/>
            </a:endParaRPr>
          </a:p>
        </p:txBody>
      </p:sp>
      <p:grpSp>
        <p:nvGrpSpPr>
          <p:cNvPr id="100" name="object 100"/>
          <p:cNvGrpSpPr/>
          <p:nvPr/>
        </p:nvGrpSpPr>
        <p:grpSpPr>
          <a:xfrm>
            <a:off x="5574791" y="5126735"/>
            <a:ext cx="495934" cy="576580"/>
            <a:chOff x="5574791" y="5126735"/>
            <a:chExt cx="495934" cy="576580"/>
          </a:xfrm>
        </p:grpSpPr>
        <p:pic>
          <p:nvPicPr>
            <p:cNvPr id="101" name="object 10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637204" y="5196840"/>
              <a:ext cx="371985" cy="364272"/>
            </a:xfrm>
            <a:prstGeom prst="rect">
              <a:avLst/>
            </a:prstGeom>
          </p:spPr>
        </p:pic>
        <p:pic>
          <p:nvPicPr>
            <p:cNvPr id="102" name="object 102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574791" y="5126735"/>
              <a:ext cx="495325" cy="576110"/>
            </a:xfrm>
            <a:prstGeom prst="rect">
              <a:avLst/>
            </a:prstGeom>
          </p:spPr>
        </p:pic>
        <p:sp>
          <p:nvSpPr>
            <p:cNvPr id="103" name="object 103"/>
            <p:cNvSpPr/>
            <p:nvPr/>
          </p:nvSpPr>
          <p:spPr>
            <a:xfrm>
              <a:off x="5675376" y="5212079"/>
              <a:ext cx="300355" cy="292735"/>
            </a:xfrm>
            <a:custGeom>
              <a:avLst/>
              <a:gdLst/>
              <a:ahLst/>
              <a:cxnLst/>
              <a:rect l="l" t="t" r="r" b="b"/>
              <a:pathLst>
                <a:path w="300354" h="292735">
                  <a:moveTo>
                    <a:pt x="251460" y="0"/>
                  </a:moveTo>
                  <a:lnTo>
                    <a:pt x="48768" y="0"/>
                  </a:lnTo>
                  <a:lnTo>
                    <a:pt x="29789" y="3833"/>
                  </a:lnTo>
                  <a:lnTo>
                    <a:pt x="14287" y="14287"/>
                  </a:lnTo>
                  <a:lnTo>
                    <a:pt x="3833" y="29789"/>
                  </a:lnTo>
                  <a:lnTo>
                    <a:pt x="0" y="48767"/>
                  </a:lnTo>
                  <a:lnTo>
                    <a:pt x="0" y="243839"/>
                  </a:lnTo>
                  <a:lnTo>
                    <a:pt x="3833" y="262818"/>
                  </a:lnTo>
                  <a:lnTo>
                    <a:pt x="14287" y="278320"/>
                  </a:lnTo>
                  <a:lnTo>
                    <a:pt x="29789" y="288774"/>
                  </a:lnTo>
                  <a:lnTo>
                    <a:pt x="48768" y="292607"/>
                  </a:lnTo>
                  <a:lnTo>
                    <a:pt x="251460" y="292607"/>
                  </a:lnTo>
                  <a:lnTo>
                    <a:pt x="270438" y="288774"/>
                  </a:lnTo>
                  <a:lnTo>
                    <a:pt x="285940" y="278320"/>
                  </a:lnTo>
                  <a:lnTo>
                    <a:pt x="296394" y="262818"/>
                  </a:lnTo>
                  <a:lnTo>
                    <a:pt x="300228" y="243839"/>
                  </a:lnTo>
                  <a:lnTo>
                    <a:pt x="300228" y="48767"/>
                  </a:lnTo>
                  <a:lnTo>
                    <a:pt x="296394" y="29789"/>
                  </a:lnTo>
                  <a:lnTo>
                    <a:pt x="285940" y="14287"/>
                  </a:lnTo>
                  <a:lnTo>
                    <a:pt x="270438" y="3833"/>
                  </a:lnTo>
                  <a:lnTo>
                    <a:pt x="251460" y="0"/>
                  </a:lnTo>
                  <a:close/>
                </a:path>
              </a:pathLst>
            </a:custGeom>
            <a:solidFill>
              <a:srgbClr val="5285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5675376" y="5212079"/>
              <a:ext cx="300355" cy="292735"/>
            </a:xfrm>
            <a:custGeom>
              <a:avLst/>
              <a:gdLst/>
              <a:ahLst/>
              <a:cxnLst/>
              <a:rect l="l" t="t" r="r" b="b"/>
              <a:pathLst>
                <a:path w="300354" h="292735">
                  <a:moveTo>
                    <a:pt x="0" y="48767"/>
                  </a:moveTo>
                  <a:lnTo>
                    <a:pt x="3833" y="29789"/>
                  </a:lnTo>
                  <a:lnTo>
                    <a:pt x="14287" y="14287"/>
                  </a:lnTo>
                  <a:lnTo>
                    <a:pt x="29789" y="3833"/>
                  </a:lnTo>
                  <a:lnTo>
                    <a:pt x="48768" y="0"/>
                  </a:lnTo>
                  <a:lnTo>
                    <a:pt x="251460" y="0"/>
                  </a:lnTo>
                  <a:lnTo>
                    <a:pt x="270438" y="3833"/>
                  </a:lnTo>
                  <a:lnTo>
                    <a:pt x="285940" y="14287"/>
                  </a:lnTo>
                  <a:lnTo>
                    <a:pt x="296394" y="29789"/>
                  </a:lnTo>
                  <a:lnTo>
                    <a:pt x="300228" y="48767"/>
                  </a:lnTo>
                  <a:lnTo>
                    <a:pt x="300228" y="243839"/>
                  </a:lnTo>
                  <a:lnTo>
                    <a:pt x="296394" y="262818"/>
                  </a:lnTo>
                  <a:lnTo>
                    <a:pt x="285940" y="278320"/>
                  </a:lnTo>
                  <a:lnTo>
                    <a:pt x="270438" y="288774"/>
                  </a:lnTo>
                  <a:lnTo>
                    <a:pt x="251460" y="292607"/>
                  </a:lnTo>
                  <a:lnTo>
                    <a:pt x="48768" y="292607"/>
                  </a:lnTo>
                  <a:lnTo>
                    <a:pt x="29789" y="288774"/>
                  </a:lnTo>
                  <a:lnTo>
                    <a:pt x="14287" y="278320"/>
                  </a:lnTo>
                  <a:lnTo>
                    <a:pt x="3833" y="262818"/>
                  </a:lnTo>
                  <a:lnTo>
                    <a:pt x="0" y="243839"/>
                  </a:lnTo>
                  <a:lnTo>
                    <a:pt x="0" y="48767"/>
                  </a:lnTo>
                  <a:close/>
                </a:path>
              </a:pathLst>
            </a:custGeom>
            <a:ln w="9144">
              <a:solidFill>
                <a:srgbClr val="0093D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5" name="object 105"/>
          <p:cNvSpPr txBox="1"/>
          <p:nvPr/>
        </p:nvSpPr>
        <p:spPr>
          <a:xfrm>
            <a:off x="5747765" y="5199126"/>
            <a:ext cx="156845" cy="3092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50" spc="5" dirty="0">
                <a:solidFill>
                  <a:srgbClr val="FFFFFF"/>
                </a:solidFill>
                <a:latin typeface="Arial MT"/>
                <a:cs typeface="Arial MT"/>
              </a:rPr>
              <a:t>5</a:t>
            </a:r>
            <a:endParaRPr sz="1850">
              <a:latin typeface="Arial MT"/>
              <a:cs typeface="Arial MT"/>
            </a:endParaRPr>
          </a:p>
        </p:txBody>
      </p:sp>
      <p:pic>
        <p:nvPicPr>
          <p:cNvPr id="106" name="object 106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784859" y="2449068"/>
            <a:ext cx="4216908" cy="2240279"/>
          </a:xfrm>
          <a:prstGeom prst="rect">
            <a:avLst/>
          </a:prstGeom>
        </p:spPr>
      </p:pic>
      <p:grpSp>
        <p:nvGrpSpPr>
          <p:cNvPr id="107" name="object 107"/>
          <p:cNvGrpSpPr/>
          <p:nvPr/>
        </p:nvGrpSpPr>
        <p:grpSpPr>
          <a:xfrm>
            <a:off x="9739884" y="4860797"/>
            <a:ext cx="2306320" cy="380365"/>
            <a:chOff x="9739884" y="4860797"/>
            <a:chExt cx="2306320" cy="380365"/>
          </a:xfrm>
        </p:grpSpPr>
        <p:pic>
          <p:nvPicPr>
            <p:cNvPr id="108" name="object 108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977352" y="4952788"/>
              <a:ext cx="274933" cy="274933"/>
            </a:xfrm>
            <a:prstGeom prst="rect">
              <a:avLst/>
            </a:prstGeom>
          </p:spPr>
        </p:pic>
        <p:pic>
          <p:nvPicPr>
            <p:cNvPr id="109" name="object 109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0011156" y="4963667"/>
              <a:ext cx="211836" cy="211836"/>
            </a:xfrm>
            <a:prstGeom prst="rect">
              <a:avLst/>
            </a:prstGeom>
          </p:spPr>
        </p:pic>
        <p:sp>
          <p:nvSpPr>
            <p:cNvPr id="110" name="object 110"/>
            <p:cNvSpPr/>
            <p:nvPr/>
          </p:nvSpPr>
          <p:spPr>
            <a:xfrm>
              <a:off x="9749790" y="4969001"/>
              <a:ext cx="2286000" cy="262255"/>
            </a:xfrm>
            <a:custGeom>
              <a:avLst/>
              <a:gdLst/>
              <a:ahLst/>
              <a:cxnLst/>
              <a:rect l="l" t="t" r="r" b="b"/>
              <a:pathLst>
                <a:path w="2286000" h="262254">
                  <a:moveTo>
                    <a:pt x="2286000" y="0"/>
                  </a:moveTo>
                  <a:lnTo>
                    <a:pt x="2284886" y="82856"/>
                  </a:lnTo>
                  <a:lnTo>
                    <a:pt x="2281785" y="154814"/>
                  </a:lnTo>
                  <a:lnTo>
                    <a:pt x="2277057" y="211555"/>
                  </a:lnTo>
                  <a:lnTo>
                    <a:pt x="2264156" y="262128"/>
                  </a:lnTo>
                  <a:lnTo>
                    <a:pt x="21843" y="262128"/>
                  </a:lnTo>
                  <a:lnTo>
                    <a:pt x="14939" y="248765"/>
                  </a:lnTo>
                  <a:lnTo>
                    <a:pt x="8942" y="211555"/>
                  </a:lnTo>
                  <a:lnTo>
                    <a:pt x="4214" y="154814"/>
                  </a:lnTo>
                  <a:lnTo>
                    <a:pt x="1113" y="82856"/>
                  </a:lnTo>
                  <a:lnTo>
                    <a:pt x="0" y="0"/>
                  </a:lnTo>
                </a:path>
              </a:pathLst>
            </a:custGeom>
            <a:ln w="19811">
              <a:solidFill>
                <a:srgbClr val="C5C5C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/>
            <p:cNvSpPr/>
            <p:nvPr/>
          </p:nvSpPr>
          <p:spPr>
            <a:xfrm>
              <a:off x="10744962" y="4860797"/>
              <a:ext cx="1069975" cy="227329"/>
            </a:xfrm>
            <a:custGeom>
              <a:avLst/>
              <a:gdLst/>
              <a:ahLst/>
              <a:cxnLst/>
              <a:rect l="l" t="t" r="r" b="b"/>
              <a:pathLst>
                <a:path w="1069975" h="227329">
                  <a:moveTo>
                    <a:pt x="1069848" y="0"/>
                  </a:moveTo>
                  <a:lnTo>
                    <a:pt x="0" y="0"/>
                  </a:lnTo>
                  <a:lnTo>
                    <a:pt x="0" y="227075"/>
                  </a:lnTo>
                  <a:lnTo>
                    <a:pt x="1069848" y="227075"/>
                  </a:lnTo>
                  <a:lnTo>
                    <a:pt x="106984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2" name="object 112"/>
          <p:cNvSpPr txBox="1"/>
          <p:nvPr/>
        </p:nvSpPr>
        <p:spPr>
          <a:xfrm>
            <a:off x="9860660" y="4572456"/>
            <a:ext cx="559435" cy="33528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ts val="1205"/>
              </a:lnSpc>
              <a:spcBef>
                <a:spcPts val="120"/>
              </a:spcBef>
            </a:pPr>
            <a:r>
              <a:rPr sz="1050" dirty="0">
                <a:solidFill>
                  <a:srgbClr val="706F74"/>
                </a:solidFill>
                <a:latin typeface="Arial MT"/>
                <a:cs typeface="Arial MT"/>
              </a:rPr>
              <a:t>So</a:t>
            </a:r>
            <a:r>
              <a:rPr sz="1050" spc="15" dirty="0">
                <a:solidFill>
                  <a:srgbClr val="706F74"/>
                </a:solidFill>
                <a:latin typeface="Arial MT"/>
                <a:cs typeface="Arial MT"/>
              </a:rPr>
              <a:t>f</a:t>
            </a:r>
            <a:r>
              <a:rPr sz="1050" spc="5" dirty="0">
                <a:solidFill>
                  <a:srgbClr val="706F74"/>
                </a:solidFill>
                <a:latin typeface="Arial MT"/>
                <a:cs typeface="Arial MT"/>
              </a:rPr>
              <a:t>t</a:t>
            </a:r>
            <a:r>
              <a:rPr sz="1050" spc="-5" dirty="0">
                <a:solidFill>
                  <a:srgbClr val="706F74"/>
                </a:solidFill>
                <a:latin typeface="Arial MT"/>
                <a:cs typeface="Arial MT"/>
              </a:rPr>
              <a:t>w</a:t>
            </a:r>
            <a:r>
              <a:rPr sz="1050" dirty="0">
                <a:solidFill>
                  <a:srgbClr val="706F74"/>
                </a:solidFill>
                <a:latin typeface="Arial MT"/>
                <a:cs typeface="Arial MT"/>
              </a:rPr>
              <a:t>a</a:t>
            </a:r>
            <a:r>
              <a:rPr sz="1050" spc="5" dirty="0">
                <a:solidFill>
                  <a:srgbClr val="706F74"/>
                </a:solidFill>
                <a:latin typeface="Arial MT"/>
                <a:cs typeface="Arial MT"/>
              </a:rPr>
              <a:t>r</a:t>
            </a:r>
            <a:r>
              <a:rPr sz="1050" spc="10" dirty="0">
                <a:solidFill>
                  <a:srgbClr val="706F74"/>
                </a:solidFill>
                <a:latin typeface="Arial MT"/>
                <a:cs typeface="Arial MT"/>
              </a:rPr>
              <a:t>e</a:t>
            </a:r>
            <a:endParaRPr sz="1050">
              <a:latin typeface="Arial MT"/>
              <a:cs typeface="Arial MT"/>
            </a:endParaRPr>
          </a:p>
          <a:p>
            <a:pPr marL="12700">
              <a:lnSpc>
                <a:spcPts val="1205"/>
              </a:lnSpc>
            </a:pPr>
            <a:r>
              <a:rPr sz="1050" dirty="0">
                <a:solidFill>
                  <a:srgbClr val="706F74"/>
                </a:solidFill>
                <a:latin typeface="Arial MT"/>
                <a:cs typeface="Arial MT"/>
              </a:rPr>
              <a:t>Bundle</a:t>
            </a:r>
            <a:endParaRPr sz="1050">
              <a:latin typeface="Arial MT"/>
              <a:cs typeface="Arial MT"/>
            </a:endParaRPr>
          </a:p>
        </p:txBody>
      </p:sp>
      <p:sp>
        <p:nvSpPr>
          <p:cNvPr id="113" name="object 113"/>
          <p:cNvSpPr txBox="1"/>
          <p:nvPr/>
        </p:nvSpPr>
        <p:spPr>
          <a:xfrm>
            <a:off x="10802111" y="4596384"/>
            <a:ext cx="441959" cy="198120"/>
          </a:xfrm>
          <a:prstGeom prst="rect">
            <a:avLst/>
          </a:prstGeom>
          <a:ln w="9144">
            <a:solidFill>
              <a:srgbClr val="BEBEBE"/>
            </a:solidFill>
          </a:ln>
        </p:spPr>
        <p:txBody>
          <a:bodyPr vert="horz" wrap="square" lIns="0" tIns="36830" rIns="0" bIns="0" rtlCol="0">
            <a:spAutoFit/>
          </a:bodyPr>
          <a:lstStyle/>
          <a:p>
            <a:pPr marL="97155">
              <a:lnSpc>
                <a:spcPct val="100000"/>
              </a:lnSpc>
              <a:spcBef>
                <a:spcPts val="290"/>
              </a:spcBef>
            </a:pPr>
            <a:r>
              <a:rPr sz="800" spc="-5" dirty="0">
                <a:solidFill>
                  <a:srgbClr val="BEBEBE"/>
                </a:solidFill>
                <a:latin typeface="Arial MT"/>
                <a:cs typeface="Arial MT"/>
              </a:rPr>
              <a:t>Cntrlr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114" name="object 114"/>
          <p:cNvSpPr txBox="1"/>
          <p:nvPr/>
        </p:nvSpPr>
        <p:spPr>
          <a:xfrm>
            <a:off x="11305031" y="4593335"/>
            <a:ext cx="441959" cy="198120"/>
          </a:xfrm>
          <a:prstGeom prst="rect">
            <a:avLst/>
          </a:prstGeom>
          <a:ln w="9144">
            <a:solidFill>
              <a:srgbClr val="BEBEBE"/>
            </a:solidFill>
          </a:ln>
        </p:spPr>
        <p:txBody>
          <a:bodyPr vert="horz" wrap="square" lIns="0" tIns="36830" rIns="0" bIns="0" rtlCol="0">
            <a:spAutoFit/>
          </a:bodyPr>
          <a:lstStyle/>
          <a:p>
            <a:pPr marL="97155">
              <a:lnSpc>
                <a:spcPct val="100000"/>
              </a:lnSpc>
              <a:spcBef>
                <a:spcPts val="290"/>
              </a:spcBef>
            </a:pPr>
            <a:r>
              <a:rPr sz="800" dirty="0">
                <a:solidFill>
                  <a:srgbClr val="BEBEBE"/>
                </a:solidFill>
                <a:latin typeface="Arial MT"/>
                <a:cs typeface="Arial MT"/>
              </a:rPr>
              <a:t>Utility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115" name="object 115"/>
          <p:cNvSpPr txBox="1"/>
          <p:nvPr/>
        </p:nvSpPr>
        <p:spPr>
          <a:xfrm>
            <a:off x="10744961" y="4860797"/>
            <a:ext cx="1069975" cy="227329"/>
          </a:xfrm>
          <a:prstGeom prst="rect">
            <a:avLst/>
          </a:prstGeom>
          <a:ln w="25907">
            <a:solidFill>
              <a:srgbClr val="706F74"/>
            </a:solidFill>
          </a:ln>
        </p:spPr>
        <p:txBody>
          <a:bodyPr vert="horz" wrap="square" lIns="0" tIns="50165" rIns="0" bIns="0" rtlCol="0">
            <a:spAutoFit/>
          </a:bodyPr>
          <a:lstStyle/>
          <a:p>
            <a:pPr marL="259079">
              <a:lnSpc>
                <a:spcPct val="100000"/>
              </a:lnSpc>
              <a:spcBef>
                <a:spcPts val="395"/>
              </a:spcBef>
            </a:pPr>
            <a:r>
              <a:rPr sz="800" dirty="0">
                <a:solidFill>
                  <a:srgbClr val="706F74"/>
                </a:solidFill>
                <a:latin typeface="Arial MT"/>
                <a:cs typeface="Arial MT"/>
              </a:rPr>
              <a:t>SDDC</a:t>
            </a:r>
            <a:r>
              <a:rPr sz="800" spc="-55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800" spc="-5" dirty="0">
                <a:solidFill>
                  <a:srgbClr val="706F74"/>
                </a:solidFill>
                <a:latin typeface="Arial MT"/>
                <a:cs typeface="Arial MT"/>
              </a:rPr>
              <a:t>MGR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116" name="object 116"/>
          <p:cNvSpPr txBox="1"/>
          <p:nvPr/>
        </p:nvSpPr>
        <p:spPr>
          <a:xfrm>
            <a:off x="10561701" y="5653532"/>
            <a:ext cx="477520" cy="18859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050" b="1" spc="5" dirty="0">
                <a:solidFill>
                  <a:srgbClr val="706F74"/>
                </a:solidFill>
                <a:latin typeface="Arial"/>
                <a:cs typeface="Arial"/>
              </a:rPr>
              <a:t>Node</a:t>
            </a:r>
            <a:r>
              <a:rPr sz="1050" b="1" spc="-55" dirty="0">
                <a:solidFill>
                  <a:srgbClr val="706F74"/>
                </a:solidFill>
                <a:latin typeface="Arial"/>
                <a:cs typeface="Arial"/>
              </a:rPr>
              <a:t> </a:t>
            </a:r>
            <a:r>
              <a:rPr sz="1050" b="1" spc="5" dirty="0">
                <a:solidFill>
                  <a:srgbClr val="706F74"/>
                </a:solidFill>
                <a:latin typeface="Arial"/>
                <a:cs typeface="Arial"/>
              </a:rPr>
              <a:t>0</a:t>
            </a:r>
            <a:endParaRPr sz="10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490715" y="0"/>
            <a:ext cx="5698235" cy="6857999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619050" y="6376416"/>
            <a:ext cx="1290955" cy="242570"/>
            <a:chOff x="619050" y="6376416"/>
            <a:chExt cx="1290955" cy="24257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62227" y="6443472"/>
              <a:ext cx="417575" cy="17526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04187" y="6444996"/>
              <a:ext cx="94487" cy="172212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626107" y="6376416"/>
              <a:ext cx="24765" cy="241300"/>
            </a:xfrm>
            <a:custGeom>
              <a:avLst/>
              <a:gdLst/>
              <a:ahLst/>
              <a:cxnLst/>
              <a:rect l="l" t="t" r="r" b="b"/>
              <a:pathLst>
                <a:path w="24764" h="241300">
                  <a:moveTo>
                    <a:pt x="18796" y="0"/>
                  </a:moveTo>
                  <a:lnTo>
                    <a:pt x="11811" y="0"/>
                  </a:lnTo>
                  <a:lnTo>
                    <a:pt x="5334" y="0"/>
                  </a:lnTo>
                  <a:lnTo>
                    <a:pt x="0" y="5714"/>
                  </a:lnTo>
                  <a:lnTo>
                    <a:pt x="0" y="235330"/>
                  </a:lnTo>
                  <a:lnTo>
                    <a:pt x="5334" y="240791"/>
                  </a:lnTo>
                  <a:lnTo>
                    <a:pt x="19304" y="240791"/>
                  </a:lnTo>
                  <a:lnTo>
                    <a:pt x="24384" y="235330"/>
                  </a:lnTo>
                  <a:lnTo>
                    <a:pt x="24384" y="5714"/>
                  </a:lnTo>
                  <a:lnTo>
                    <a:pt x="18796" y="0"/>
                  </a:lnTo>
                  <a:close/>
                </a:path>
              </a:pathLst>
            </a:custGeom>
            <a:solidFill>
              <a:srgbClr val="706F7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76399" y="6376416"/>
              <a:ext cx="169164" cy="242315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619048" y="6376428"/>
              <a:ext cx="1290955" cy="242570"/>
            </a:xfrm>
            <a:custGeom>
              <a:avLst/>
              <a:gdLst/>
              <a:ahLst/>
              <a:cxnLst/>
              <a:rect l="l" t="t" r="r" b="b"/>
              <a:pathLst>
                <a:path w="1290955" h="242570">
                  <a:moveTo>
                    <a:pt x="432511" y="124104"/>
                  </a:moveTo>
                  <a:lnTo>
                    <a:pt x="427799" y="101066"/>
                  </a:lnTo>
                  <a:lnTo>
                    <a:pt x="415010" y="83083"/>
                  </a:lnTo>
                  <a:lnTo>
                    <a:pt x="396138" y="71374"/>
                  </a:lnTo>
                  <a:lnTo>
                    <a:pt x="373202" y="67208"/>
                  </a:lnTo>
                  <a:lnTo>
                    <a:pt x="351332" y="70700"/>
                  </a:lnTo>
                  <a:lnTo>
                    <a:pt x="334772" y="78384"/>
                  </a:lnTo>
                  <a:lnTo>
                    <a:pt x="324294" y="86067"/>
                  </a:lnTo>
                  <a:lnTo>
                    <a:pt x="320624" y="89560"/>
                  </a:lnTo>
                  <a:lnTo>
                    <a:pt x="311607" y="80162"/>
                  </a:lnTo>
                  <a:lnTo>
                    <a:pt x="300532" y="73139"/>
                  </a:lnTo>
                  <a:lnTo>
                    <a:pt x="286842" y="68732"/>
                  </a:lnTo>
                  <a:lnTo>
                    <a:pt x="269951" y="67208"/>
                  </a:lnTo>
                  <a:lnTo>
                    <a:pt x="250901" y="70700"/>
                  </a:lnTo>
                  <a:lnTo>
                    <a:pt x="235000" y="78384"/>
                  </a:lnTo>
                  <a:lnTo>
                    <a:pt x="224091" y="86067"/>
                  </a:lnTo>
                  <a:lnTo>
                    <a:pt x="220040" y="89560"/>
                  </a:lnTo>
                  <a:lnTo>
                    <a:pt x="210743" y="80162"/>
                  </a:lnTo>
                  <a:lnTo>
                    <a:pt x="199555" y="73139"/>
                  </a:lnTo>
                  <a:lnTo>
                    <a:pt x="187528" y="68732"/>
                  </a:lnTo>
                  <a:lnTo>
                    <a:pt x="175717" y="67208"/>
                  </a:lnTo>
                  <a:lnTo>
                    <a:pt x="159092" y="69215"/>
                  </a:lnTo>
                  <a:lnTo>
                    <a:pt x="144449" y="75615"/>
                  </a:lnTo>
                  <a:lnTo>
                    <a:pt x="132041" y="86918"/>
                  </a:lnTo>
                  <a:lnTo>
                    <a:pt x="122123" y="103657"/>
                  </a:lnTo>
                  <a:lnTo>
                    <a:pt x="88595" y="182651"/>
                  </a:lnTo>
                  <a:lnTo>
                    <a:pt x="45288" y="81178"/>
                  </a:lnTo>
                  <a:lnTo>
                    <a:pt x="39852" y="73596"/>
                  </a:lnTo>
                  <a:lnTo>
                    <a:pt x="32270" y="68834"/>
                  </a:lnTo>
                  <a:lnTo>
                    <a:pt x="23368" y="67297"/>
                  </a:lnTo>
                  <a:lnTo>
                    <a:pt x="13919" y="69367"/>
                  </a:lnTo>
                  <a:lnTo>
                    <a:pt x="6007" y="75018"/>
                  </a:lnTo>
                  <a:lnTo>
                    <a:pt x="1282" y="82791"/>
                  </a:lnTo>
                  <a:lnTo>
                    <a:pt x="0" y="91757"/>
                  </a:lnTo>
                  <a:lnTo>
                    <a:pt x="2362" y="100990"/>
                  </a:lnTo>
                  <a:lnTo>
                    <a:pt x="54940" y="214909"/>
                  </a:lnTo>
                  <a:lnTo>
                    <a:pt x="88595" y="242341"/>
                  </a:lnTo>
                  <a:lnTo>
                    <a:pt x="100050" y="240474"/>
                  </a:lnTo>
                  <a:lnTo>
                    <a:pt x="108762" y="235102"/>
                  </a:lnTo>
                  <a:lnTo>
                    <a:pt x="115709" y="226479"/>
                  </a:lnTo>
                  <a:lnTo>
                    <a:pt x="121869" y="214909"/>
                  </a:lnTo>
                  <a:lnTo>
                    <a:pt x="170383" y="109753"/>
                  </a:lnTo>
                  <a:lnTo>
                    <a:pt x="179019" y="110007"/>
                  </a:lnTo>
                  <a:lnTo>
                    <a:pt x="182194" y="113055"/>
                  </a:lnTo>
                  <a:lnTo>
                    <a:pt x="182194" y="214909"/>
                  </a:lnTo>
                  <a:lnTo>
                    <a:pt x="183756" y="225564"/>
                  </a:lnTo>
                  <a:lnTo>
                    <a:pt x="188404" y="234289"/>
                  </a:lnTo>
                  <a:lnTo>
                    <a:pt x="196075" y="240169"/>
                  </a:lnTo>
                  <a:lnTo>
                    <a:pt x="206705" y="242341"/>
                  </a:lnTo>
                  <a:lnTo>
                    <a:pt x="217347" y="240169"/>
                  </a:lnTo>
                  <a:lnTo>
                    <a:pt x="225158" y="234289"/>
                  </a:lnTo>
                  <a:lnTo>
                    <a:pt x="229958" y="225564"/>
                  </a:lnTo>
                  <a:lnTo>
                    <a:pt x="231597" y="214909"/>
                  </a:lnTo>
                  <a:lnTo>
                    <a:pt x="231597" y="135153"/>
                  </a:lnTo>
                  <a:lnTo>
                    <a:pt x="233540" y="124637"/>
                  </a:lnTo>
                  <a:lnTo>
                    <a:pt x="238937" y="116636"/>
                  </a:lnTo>
                  <a:lnTo>
                    <a:pt x="247142" y="111531"/>
                  </a:lnTo>
                  <a:lnTo>
                    <a:pt x="257505" y="109753"/>
                  </a:lnTo>
                  <a:lnTo>
                    <a:pt x="267944" y="111607"/>
                  </a:lnTo>
                  <a:lnTo>
                    <a:pt x="275907" y="116827"/>
                  </a:lnTo>
                  <a:lnTo>
                    <a:pt x="281000" y="124853"/>
                  </a:lnTo>
                  <a:lnTo>
                    <a:pt x="282778" y="135153"/>
                  </a:lnTo>
                  <a:lnTo>
                    <a:pt x="282778" y="214909"/>
                  </a:lnTo>
                  <a:lnTo>
                    <a:pt x="284340" y="225564"/>
                  </a:lnTo>
                  <a:lnTo>
                    <a:pt x="288988" y="234289"/>
                  </a:lnTo>
                  <a:lnTo>
                    <a:pt x="296659" y="240169"/>
                  </a:lnTo>
                  <a:lnTo>
                    <a:pt x="307289" y="242341"/>
                  </a:lnTo>
                  <a:lnTo>
                    <a:pt x="317931" y="240169"/>
                  </a:lnTo>
                  <a:lnTo>
                    <a:pt x="325742" y="234289"/>
                  </a:lnTo>
                  <a:lnTo>
                    <a:pt x="330542" y="225564"/>
                  </a:lnTo>
                  <a:lnTo>
                    <a:pt x="332181" y="214909"/>
                  </a:lnTo>
                  <a:lnTo>
                    <a:pt x="332181" y="135153"/>
                  </a:lnTo>
                  <a:lnTo>
                    <a:pt x="334124" y="124637"/>
                  </a:lnTo>
                  <a:lnTo>
                    <a:pt x="339521" y="116636"/>
                  </a:lnTo>
                  <a:lnTo>
                    <a:pt x="347726" y="111531"/>
                  </a:lnTo>
                  <a:lnTo>
                    <a:pt x="358089" y="109753"/>
                  </a:lnTo>
                  <a:lnTo>
                    <a:pt x="368414" y="111607"/>
                  </a:lnTo>
                  <a:lnTo>
                    <a:pt x="376402" y="116827"/>
                  </a:lnTo>
                  <a:lnTo>
                    <a:pt x="381546" y="124853"/>
                  </a:lnTo>
                  <a:lnTo>
                    <a:pt x="383362" y="135153"/>
                  </a:lnTo>
                  <a:lnTo>
                    <a:pt x="383362" y="214909"/>
                  </a:lnTo>
                  <a:lnTo>
                    <a:pt x="384924" y="225564"/>
                  </a:lnTo>
                  <a:lnTo>
                    <a:pt x="389559" y="234289"/>
                  </a:lnTo>
                  <a:lnTo>
                    <a:pt x="397192" y="240169"/>
                  </a:lnTo>
                  <a:lnTo>
                    <a:pt x="407746" y="242341"/>
                  </a:lnTo>
                  <a:lnTo>
                    <a:pt x="418426" y="240169"/>
                  </a:lnTo>
                  <a:lnTo>
                    <a:pt x="426186" y="234289"/>
                  </a:lnTo>
                  <a:lnTo>
                    <a:pt x="430911" y="225564"/>
                  </a:lnTo>
                  <a:lnTo>
                    <a:pt x="432511" y="214909"/>
                  </a:lnTo>
                  <a:lnTo>
                    <a:pt x="432511" y="124104"/>
                  </a:lnTo>
                  <a:close/>
                </a:path>
                <a:path w="1290955" h="242570">
                  <a:moveTo>
                    <a:pt x="1278318" y="15278"/>
                  </a:moveTo>
                  <a:lnTo>
                    <a:pt x="1278089" y="14516"/>
                  </a:lnTo>
                  <a:lnTo>
                    <a:pt x="1277810" y="13627"/>
                  </a:lnTo>
                  <a:lnTo>
                    <a:pt x="1276540" y="12611"/>
                  </a:lnTo>
                  <a:lnTo>
                    <a:pt x="1275270" y="11468"/>
                  </a:lnTo>
                  <a:lnTo>
                    <a:pt x="1273873" y="10909"/>
                  </a:lnTo>
                  <a:lnTo>
                    <a:pt x="1273873" y="15532"/>
                  </a:lnTo>
                  <a:lnTo>
                    <a:pt x="1273873" y="18961"/>
                  </a:lnTo>
                  <a:lnTo>
                    <a:pt x="1272603" y="20231"/>
                  </a:lnTo>
                  <a:lnTo>
                    <a:pt x="1265745" y="20231"/>
                  </a:lnTo>
                  <a:lnTo>
                    <a:pt x="1265745" y="14516"/>
                  </a:lnTo>
                  <a:lnTo>
                    <a:pt x="1272603" y="14516"/>
                  </a:lnTo>
                  <a:lnTo>
                    <a:pt x="1273873" y="15532"/>
                  </a:lnTo>
                  <a:lnTo>
                    <a:pt x="1273873" y="10909"/>
                  </a:lnTo>
                  <a:lnTo>
                    <a:pt x="1273365" y="10706"/>
                  </a:lnTo>
                  <a:lnTo>
                    <a:pt x="1262570" y="10706"/>
                  </a:lnTo>
                  <a:lnTo>
                    <a:pt x="1261554" y="11595"/>
                  </a:lnTo>
                  <a:lnTo>
                    <a:pt x="1261554" y="29502"/>
                  </a:lnTo>
                  <a:lnTo>
                    <a:pt x="1262570" y="30518"/>
                  </a:lnTo>
                  <a:lnTo>
                    <a:pt x="1265110" y="30518"/>
                  </a:lnTo>
                  <a:lnTo>
                    <a:pt x="1265745" y="29502"/>
                  </a:lnTo>
                  <a:lnTo>
                    <a:pt x="1265745" y="24168"/>
                  </a:lnTo>
                  <a:lnTo>
                    <a:pt x="1269555" y="24168"/>
                  </a:lnTo>
                  <a:lnTo>
                    <a:pt x="1273873" y="29248"/>
                  </a:lnTo>
                  <a:lnTo>
                    <a:pt x="1274254" y="30010"/>
                  </a:lnTo>
                  <a:lnTo>
                    <a:pt x="1275016" y="30518"/>
                  </a:lnTo>
                  <a:lnTo>
                    <a:pt x="1277048" y="30518"/>
                  </a:lnTo>
                  <a:lnTo>
                    <a:pt x="1278064" y="29756"/>
                  </a:lnTo>
                  <a:lnTo>
                    <a:pt x="1278064" y="27724"/>
                  </a:lnTo>
                  <a:lnTo>
                    <a:pt x="1277810" y="27343"/>
                  </a:lnTo>
                  <a:lnTo>
                    <a:pt x="1277302" y="26835"/>
                  </a:lnTo>
                  <a:lnTo>
                    <a:pt x="1275105" y="24168"/>
                  </a:lnTo>
                  <a:lnTo>
                    <a:pt x="1274254" y="23152"/>
                  </a:lnTo>
                  <a:lnTo>
                    <a:pt x="1276794" y="22136"/>
                  </a:lnTo>
                  <a:lnTo>
                    <a:pt x="1278318" y="20231"/>
                  </a:lnTo>
                  <a:lnTo>
                    <a:pt x="1278318" y="15278"/>
                  </a:lnTo>
                  <a:close/>
                </a:path>
                <a:path w="1290955" h="242570">
                  <a:moveTo>
                    <a:pt x="1290510" y="21209"/>
                  </a:moveTo>
                  <a:lnTo>
                    <a:pt x="1288948" y="13068"/>
                  </a:lnTo>
                  <a:lnTo>
                    <a:pt x="1286573" y="9359"/>
                  </a:lnTo>
                  <a:lnTo>
                    <a:pt x="1286573" y="11811"/>
                  </a:lnTo>
                  <a:lnTo>
                    <a:pt x="1286573" y="30861"/>
                  </a:lnTo>
                  <a:lnTo>
                    <a:pt x="1279461" y="38862"/>
                  </a:lnTo>
                  <a:lnTo>
                    <a:pt x="1260411" y="38862"/>
                  </a:lnTo>
                  <a:lnTo>
                    <a:pt x="1253299" y="30861"/>
                  </a:lnTo>
                  <a:lnTo>
                    <a:pt x="1253299" y="11811"/>
                  </a:lnTo>
                  <a:lnTo>
                    <a:pt x="1260411" y="3810"/>
                  </a:lnTo>
                  <a:lnTo>
                    <a:pt x="1279461" y="3810"/>
                  </a:lnTo>
                  <a:lnTo>
                    <a:pt x="1286573" y="11811"/>
                  </a:lnTo>
                  <a:lnTo>
                    <a:pt x="1286573" y="9359"/>
                  </a:lnTo>
                  <a:lnTo>
                    <a:pt x="1284630" y="6311"/>
                  </a:lnTo>
                  <a:lnTo>
                    <a:pt x="1281099" y="3810"/>
                  </a:lnTo>
                  <a:lnTo>
                    <a:pt x="1278140" y="1701"/>
                  </a:lnTo>
                  <a:lnTo>
                    <a:pt x="1270063" y="0"/>
                  </a:lnTo>
                  <a:lnTo>
                    <a:pt x="1261960" y="1701"/>
                  </a:lnTo>
                  <a:lnTo>
                    <a:pt x="1255382" y="6311"/>
                  </a:lnTo>
                  <a:lnTo>
                    <a:pt x="1250975" y="13068"/>
                  </a:lnTo>
                  <a:lnTo>
                    <a:pt x="1249362" y="21209"/>
                  </a:lnTo>
                  <a:lnTo>
                    <a:pt x="1249362" y="21463"/>
                  </a:lnTo>
                  <a:lnTo>
                    <a:pt x="1250937" y="29756"/>
                  </a:lnTo>
                  <a:lnTo>
                    <a:pt x="1255293" y="36487"/>
                  </a:lnTo>
                  <a:lnTo>
                    <a:pt x="1261846" y="41008"/>
                  </a:lnTo>
                  <a:lnTo>
                    <a:pt x="1270063" y="42672"/>
                  </a:lnTo>
                  <a:lnTo>
                    <a:pt x="1278039" y="40957"/>
                  </a:lnTo>
                  <a:lnTo>
                    <a:pt x="1280972" y="38862"/>
                  </a:lnTo>
                  <a:lnTo>
                    <a:pt x="1284528" y="36322"/>
                  </a:lnTo>
                  <a:lnTo>
                    <a:pt x="1288910" y="29489"/>
                  </a:lnTo>
                  <a:lnTo>
                    <a:pt x="1290510" y="21209"/>
                  </a:lnTo>
                  <a:close/>
                </a:path>
              </a:pathLst>
            </a:custGeom>
            <a:solidFill>
              <a:srgbClr val="706F7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601980" y="2627197"/>
            <a:ext cx="543687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600" dirty="0"/>
              <a:t>SDDC Manager </a:t>
            </a:r>
            <a:r>
              <a:rPr sz="3600" dirty="0"/>
              <a:t>Demo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596900" y="3226688"/>
            <a:ext cx="7259955" cy="30841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ts val="2280"/>
              </a:lnSpc>
              <a:spcBef>
                <a:spcPts val="105"/>
              </a:spcBef>
            </a:pPr>
            <a:r>
              <a:rPr lang="en-US" sz="2000" u="heavy" spc="-5" dirty="0">
                <a:solidFill>
                  <a:srgbClr val="0094D2"/>
                </a:solidFill>
                <a:uFill>
                  <a:solidFill>
                    <a:srgbClr val="0094D2"/>
                  </a:solidFill>
                </a:uFill>
                <a:latin typeface="Arial MT"/>
                <a:cs typeface="Arial MT"/>
                <a:hlinkClick r:id="rId6"/>
              </a:rPr>
              <a:t>https://www.youtube.com/watch?v=XAMq5KVrHRU</a:t>
            </a:r>
            <a:r>
              <a:rPr lang="en-US" sz="2000" u="heavy" spc="-5" dirty="0">
                <a:solidFill>
                  <a:srgbClr val="0094D2"/>
                </a:solidFill>
                <a:uFill>
                  <a:solidFill>
                    <a:srgbClr val="0094D2"/>
                  </a:solidFill>
                </a:uFill>
                <a:latin typeface="Arial MT"/>
                <a:cs typeface="Arial MT"/>
              </a:rPr>
              <a:t> </a:t>
            </a:r>
            <a:endParaRPr sz="2000" dirty="0">
              <a:latin typeface="Arial MT"/>
              <a:cs typeface="Arial M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1882119" y="6448450"/>
            <a:ext cx="16573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10" dirty="0">
                <a:solidFill>
                  <a:srgbClr val="FFFFFF"/>
                </a:solidFill>
                <a:latin typeface="Arial MT"/>
                <a:cs typeface="Arial MT"/>
              </a:rPr>
              <a:t>44</a:t>
            </a:r>
            <a:endParaRPr sz="10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96900" y="694690"/>
            <a:ext cx="292798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396365" algn="l"/>
              </a:tabLst>
            </a:pPr>
            <a:r>
              <a:rPr spc="-5" dirty="0"/>
              <a:t>Step</a:t>
            </a:r>
            <a:r>
              <a:rPr spc="10" dirty="0"/>
              <a:t> </a:t>
            </a:r>
            <a:r>
              <a:rPr spc="-5" dirty="0"/>
              <a:t>3:</a:t>
            </a:r>
            <a:r>
              <a:rPr dirty="0"/>
              <a:t>	</a:t>
            </a:r>
            <a:r>
              <a:rPr spc="-15" dirty="0"/>
              <a:t>B</a:t>
            </a:r>
            <a:r>
              <a:rPr spc="-5" dirty="0"/>
              <a:t>ring-</a:t>
            </a:r>
            <a:r>
              <a:rPr spc="-10" dirty="0"/>
              <a:t>Up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7310588" y="1586462"/>
            <a:ext cx="1056640" cy="3302635"/>
            <a:chOff x="7310588" y="1586462"/>
            <a:chExt cx="1056640" cy="330263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310588" y="1586462"/>
              <a:ext cx="1056209" cy="330255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7348727" y="1601724"/>
              <a:ext cx="984885" cy="3230880"/>
            </a:xfrm>
            <a:custGeom>
              <a:avLst/>
              <a:gdLst/>
              <a:ahLst/>
              <a:cxnLst/>
              <a:rect l="l" t="t" r="r" b="b"/>
              <a:pathLst>
                <a:path w="984884" h="3230879">
                  <a:moveTo>
                    <a:pt x="984503" y="0"/>
                  </a:moveTo>
                  <a:lnTo>
                    <a:pt x="0" y="0"/>
                  </a:lnTo>
                  <a:lnTo>
                    <a:pt x="0" y="3230879"/>
                  </a:lnTo>
                  <a:lnTo>
                    <a:pt x="984503" y="3230879"/>
                  </a:lnTo>
                  <a:lnTo>
                    <a:pt x="984503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348727" y="1601724"/>
              <a:ext cx="984885" cy="3230880"/>
            </a:xfrm>
            <a:custGeom>
              <a:avLst/>
              <a:gdLst/>
              <a:ahLst/>
              <a:cxnLst/>
              <a:rect l="l" t="t" r="r" b="b"/>
              <a:pathLst>
                <a:path w="984884" h="3230879">
                  <a:moveTo>
                    <a:pt x="0" y="3230879"/>
                  </a:moveTo>
                  <a:lnTo>
                    <a:pt x="984503" y="3230879"/>
                  </a:lnTo>
                  <a:lnTo>
                    <a:pt x="984503" y="0"/>
                  </a:lnTo>
                  <a:lnTo>
                    <a:pt x="0" y="0"/>
                  </a:lnTo>
                  <a:lnTo>
                    <a:pt x="0" y="3230879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7332726" y="4847666"/>
            <a:ext cx="1088390" cy="2292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300" spc="10" dirty="0">
                <a:solidFill>
                  <a:srgbClr val="706F74"/>
                </a:solidFill>
                <a:latin typeface="Arial MT"/>
                <a:cs typeface="Arial MT"/>
              </a:rPr>
              <a:t>Physical</a:t>
            </a:r>
            <a:r>
              <a:rPr sz="1300" spc="-40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1300" spc="15" dirty="0">
                <a:solidFill>
                  <a:srgbClr val="706F74"/>
                </a:solidFill>
                <a:latin typeface="Arial MT"/>
                <a:cs typeface="Arial MT"/>
              </a:rPr>
              <a:t>Rack</a:t>
            </a:r>
            <a:endParaRPr sz="1300">
              <a:latin typeface="Arial MT"/>
              <a:cs typeface="Arial MT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6792214" y="1171701"/>
            <a:ext cx="4521835" cy="4191635"/>
            <a:chOff x="6792214" y="1171701"/>
            <a:chExt cx="4521835" cy="4191635"/>
          </a:xfrm>
        </p:grpSpPr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444740" y="1661160"/>
              <a:ext cx="841248" cy="140207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7440168" y="1656588"/>
              <a:ext cx="850900" cy="149860"/>
            </a:xfrm>
            <a:custGeom>
              <a:avLst/>
              <a:gdLst/>
              <a:ahLst/>
              <a:cxnLst/>
              <a:rect l="l" t="t" r="r" b="b"/>
              <a:pathLst>
                <a:path w="850900" h="149860">
                  <a:moveTo>
                    <a:pt x="0" y="149351"/>
                  </a:moveTo>
                  <a:lnTo>
                    <a:pt x="850392" y="149351"/>
                  </a:lnTo>
                  <a:lnTo>
                    <a:pt x="850392" y="0"/>
                  </a:lnTo>
                  <a:lnTo>
                    <a:pt x="0" y="0"/>
                  </a:lnTo>
                  <a:lnTo>
                    <a:pt x="0" y="149351"/>
                  </a:lnTo>
                  <a:close/>
                </a:path>
              </a:pathLst>
            </a:custGeom>
            <a:ln w="9143">
              <a:solidFill>
                <a:srgbClr val="0094D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444740" y="1810512"/>
              <a:ext cx="841248" cy="140207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7440168" y="1805940"/>
              <a:ext cx="850900" cy="149860"/>
            </a:xfrm>
            <a:custGeom>
              <a:avLst/>
              <a:gdLst/>
              <a:ahLst/>
              <a:cxnLst/>
              <a:rect l="l" t="t" r="r" b="b"/>
              <a:pathLst>
                <a:path w="850900" h="149860">
                  <a:moveTo>
                    <a:pt x="0" y="149351"/>
                  </a:moveTo>
                  <a:lnTo>
                    <a:pt x="850392" y="149351"/>
                  </a:lnTo>
                  <a:lnTo>
                    <a:pt x="850392" y="0"/>
                  </a:lnTo>
                  <a:lnTo>
                    <a:pt x="0" y="0"/>
                  </a:lnTo>
                  <a:lnTo>
                    <a:pt x="0" y="149351"/>
                  </a:lnTo>
                  <a:close/>
                </a:path>
              </a:pathLst>
            </a:custGeom>
            <a:ln w="9143">
              <a:solidFill>
                <a:srgbClr val="0094D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41692" y="2022348"/>
              <a:ext cx="841248" cy="117348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7437120" y="2017776"/>
              <a:ext cx="850900" cy="127000"/>
            </a:xfrm>
            <a:custGeom>
              <a:avLst/>
              <a:gdLst/>
              <a:ahLst/>
              <a:cxnLst/>
              <a:rect l="l" t="t" r="r" b="b"/>
              <a:pathLst>
                <a:path w="850900" h="127000">
                  <a:moveTo>
                    <a:pt x="0" y="126491"/>
                  </a:moveTo>
                  <a:lnTo>
                    <a:pt x="850392" y="126491"/>
                  </a:lnTo>
                  <a:lnTo>
                    <a:pt x="850392" y="0"/>
                  </a:lnTo>
                  <a:lnTo>
                    <a:pt x="0" y="0"/>
                  </a:lnTo>
                  <a:lnTo>
                    <a:pt x="0" y="126491"/>
                  </a:lnTo>
                  <a:close/>
                </a:path>
              </a:pathLst>
            </a:custGeom>
            <a:ln w="9144">
              <a:solidFill>
                <a:srgbClr val="6CB33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420356" y="3497579"/>
              <a:ext cx="841248" cy="106679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7415784" y="3493008"/>
              <a:ext cx="850900" cy="116205"/>
            </a:xfrm>
            <a:custGeom>
              <a:avLst/>
              <a:gdLst/>
              <a:ahLst/>
              <a:cxnLst/>
              <a:rect l="l" t="t" r="r" b="b"/>
              <a:pathLst>
                <a:path w="850900" h="116204">
                  <a:moveTo>
                    <a:pt x="0" y="115823"/>
                  </a:moveTo>
                  <a:lnTo>
                    <a:pt x="850392" y="115823"/>
                  </a:lnTo>
                  <a:lnTo>
                    <a:pt x="850392" y="0"/>
                  </a:lnTo>
                  <a:lnTo>
                    <a:pt x="0" y="0"/>
                  </a:lnTo>
                  <a:lnTo>
                    <a:pt x="0" y="115823"/>
                  </a:lnTo>
                  <a:close/>
                </a:path>
              </a:pathLst>
            </a:custGeom>
            <a:ln w="9143">
              <a:solidFill>
                <a:srgbClr val="0094D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420356" y="3604260"/>
              <a:ext cx="841248" cy="106679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7415784" y="3599688"/>
              <a:ext cx="850900" cy="116205"/>
            </a:xfrm>
            <a:custGeom>
              <a:avLst/>
              <a:gdLst/>
              <a:ahLst/>
              <a:cxnLst/>
              <a:rect l="l" t="t" r="r" b="b"/>
              <a:pathLst>
                <a:path w="850900" h="116204">
                  <a:moveTo>
                    <a:pt x="0" y="115823"/>
                  </a:moveTo>
                  <a:lnTo>
                    <a:pt x="850392" y="115823"/>
                  </a:lnTo>
                  <a:lnTo>
                    <a:pt x="850392" y="0"/>
                  </a:lnTo>
                  <a:lnTo>
                    <a:pt x="0" y="0"/>
                  </a:lnTo>
                  <a:lnTo>
                    <a:pt x="0" y="115823"/>
                  </a:lnTo>
                  <a:close/>
                </a:path>
              </a:pathLst>
            </a:custGeom>
            <a:ln w="9144">
              <a:solidFill>
                <a:srgbClr val="0094D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420356" y="3712464"/>
              <a:ext cx="841248" cy="106679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7415784" y="3707892"/>
              <a:ext cx="850900" cy="116205"/>
            </a:xfrm>
            <a:custGeom>
              <a:avLst/>
              <a:gdLst/>
              <a:ahLst/>
              <a:cxnLst/>
              <a:rect l="l" t="t" r="r" b="b"/>
              <a:pathLst>
                <a:path w="850900" h="116204">
                  <a:moveTo>
                    <a:pt x="0" y="115823"/>
                  </a:moveTo>
                  <a:lnTo>
                    <a:pt x="850392" y="115823"/>
                  </a:lnTo>
                  <a:lnTo>
                    <a:pt x="850392" y="0"/>
                  </a:lnTo>
                  <a:lnTo>
                    <a:pt x="0" y="0"/>
                  </a:lnTo>
                  <a:lnTo>
                    <a:pt x="0" y="115823"/>
                  </a:lnTo>
                  <a:close/>
                </a:path>
              </a:pathLst>
            </a:custGeom>
            <a:ln w="9144">
              <a:solidFill>
                <a:srgbClr val="0094D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420356" y="3819144"/>
              <a:ext cx="841248" cy="108204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7415784" y="3814572"/>
              <a:ext cx="850900" cy="117475"/>
            </a:xfrm>
            <a:custGeom>
              <a:avLst/>
              <a:gdLst/>
              <a:ahLst/>
              <a:cxnLst/>
              <a:rect l="l" t="t" r="r" b="b"/>
              <a:pathLst>
                <a:path w="850900" h="117475">
                  <a:moveTo>
                    <a:pt x="0" y="117347"/>
                  </a:moveTo>
                  <a:lnTo>
                    <a:pt x="850392" y="117347"/>
                  </a:lnTo>
                  <a:lnTo>
                    <a:pt x="850392" y="0"/>
                  </a:lnTo>
                  <a:lnTo>
                    <a:pt x="0" y="0"/>
                  </a:lnTo>
                  <a:lnTo>
                    <a:pt x="0" y="117347"/>
                  </a:lnTo>
                  <a:close/>
                </a:path>
              </a:pathLst>
            </a:custGeom>
            <a:ln w="9144">
              <a:solidFill>
                <a:srgbClr val="0094D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420356" y="3069335"/>
              <a:ext cx="841248" cy="106679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7415784" y="3064764"/>
              <a:ext cx="850900" cy="116205"/>
            </a:xfrm>
            <a:custGeom>
              <a:avLst/>
              <a:gdLst/>
              <a:ahLst/>
              <a:cxnLst/>
              <a:rect l="l" t="t" r="r" b="b"/>
              <a:pathLst>
                <a:path w="850900" h="116205">
                  <a:moveTo>
                    <a:pt x="0" y="115823"/>
                  </a:moveTo>
                  <a:lnTo>
                    <a:pt x="850392" y="115823"/>
                  </a:lnTo>
                  <a:lnTo>
                    <a:pt x="850392" y="0"/>
                  </a:lnTo>
                  <a:lnTo>
                    <a:pt x="0" y="0"/>
                  </a:lnTo>
                  <a:lnTo>
                    <a:pt x="0" y="115823"/>
                  </a:lnTo>
                  <a:close/>
                </a:path>
              </a:pathLst>
            </a:custGeom>
            <a:ln w="9144">
              <a:solidFill>
                <a:srgbClr val="0094D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420356" y="3176016"/>
              <a:ext cx="841248" cy="106679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7415784" y="3171444"/>
              <a:ext cx="850900" cy="116205"/>
            </a:xfrm>
            <a:custGeom>
              <a:avLst/>
              <a:gdLst/>
              <a:ahLst/>
              <a:cxnLst/>
              <a:rect l="l" t="t" r="r" b="b"/>
              <a:pathLst>
                <a:path w="850900" h="116204">
                  <a:moveTo>
                    <a:pt x="0" y="115823"/>
                  </a:moveTo>
                  <a:lnTo>
                    <a:pt x="850392" y="115823"/>
                  </a:lnTo>
                  <a:lnTo>
                    <a:pt x="850392" y="0"/>
                  </a:lnTo>
                  <a:lnTo>
                    <a:pt x="0" y="0"/>
                  </a:lnTo>
                  <a:lnTo>
                    <a:pt x="0" y="115823"/>
                  </a:lnTo>
                  <a:close/>
                </a:path>
              </a:pathLst>
            </a:custGeom>
            <a:ln w="9144">
              <a:solidFill>
                <a:srgbClr val="0094D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420356" y="3282695"/>
              <a:ext cx="841248" cy="108203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7415784" y="3278123"/>
              <a:ext cx="850900" cy="117475"/>
            </a:xfrm>
            <a:custGeom>
              <a:avLst/>
              <a:gdLst/>
              <a:ahLst/>
              <a:cxnLst/>
              <a:rect l="l" t="t" r="r" b="b"/>
              <a:pathLst>
                <a:path w="850900" h="117475">
                  <a:moveTo>
                    <a:pt x="0" y="117347"/>
                  </a:moveTo>
                  <a:lnTo>
                    <a:pt x="850392" y="117347"/>
                  </a:lnTo>
                  <a:lnTo>
                    <a:pt x="850392" y="0"/>
                  </a:lnTo>
                  <a:lnTo>
                    <a:pt x="0" y="0"/>
                  </a:lnTo>
                  <a:lnTo>
                    <a:pt x="0" y="117347"/>
                  </a:lnTo>
                  <a:close/>
                </a:path>
              </a:pathLst>
            </a:custGeom>
            <a:ln w="9144">
              <a:solidFill>
                <a:srgbClr val="0094D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420356" y="3390900"/>
              <a:ext cx="841248" cy="106679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7415784" y="3386327"/>
              <a:ext cx="850900" cy="116205"/>
            </a:xfrm>
            <a:custGeom>
              <a:avLst/>
              <a:gdLst/>
              <a:ahLst/>
              <a:cxnLst/>
              <a:rect l="l" t="t" r="r" b="b"/>
              <a:pathLst>
                <a:path w="850900" h="116204">
                  <a:moveTo>
                    <a:pt x="0" y="115823"/>
                  </a:moveTo>
                  <a:lnTo>
                    <a:pt x="850392" y="115823"/>
                  </a:lnTo>
                  <a:lnTo>
                    <a:pt x="850392" y="0"/>
                  </a:lnTo>
                  <a:lnTo>
                    <a:pt x="0" y="0"/>
                  </a:lnTo>
                  <a:lnTo>
                    <a:pt x="0" y="115823"/>
                  </a:lnTo>
                  <a:close/>
                </a:path>
              </a:pathLst>
            </a:custGeom>
            <a:ln w="9144">
              <a:solidFill>
                <a:srgbClr val="0094D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420356" y="2639567"/>
              <a:ext cx="841248" cy="108203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7415784" y="2634996"/>
              <a:ext cx="850900" cy="117475"/>
            </a:xfrm>
            <a:custGeom>
              <a:avLst/>
              <a:gdLst/>
              <a:ahLst/>
              <a:cxnLst/>
              <a:rect l="l" t="t" r="r" b="b"/>
              <a:pathLst>
                <a:path w="850900" h="117475">
                  <a:moveTo>
                    <a:pt x="0" y="117347"/>
                  </a:moveTo>
                  <a:lnTo>
                    <a:pt x="850392" y="117347"/>
                  </a:lnTo>
                  <a:lnTo>
                    <a:pt x="850392" y="0"/>
                  </a:lnTo>
                  <a:lnTo>
                    <a:pt x="0" y="0"/>
                  </a:lnTo>
                  <a:lnTo>
                    <a:pt x="0" y="117347"/>
                  </a:lnTo>
                  <a:close/>
                </a:path>
              </a:pathLst>
            </a:custGeom>
            <a:ln w="9144">
              <a:solidFill>
                <a:srgbClr val="0094D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420356" y="2746248"/>
              <a:ext cx="841248" cy="108203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7415784" y="2741676"/>
              <a:ext cx="850900" cy="117475"/>
            </a:xfrm>
            <a:custGeom>
              <a:avLst/>
              <a:gdLst/>
              <a:ahLst/>
              <a:cxnLst/>
              <a:rect l="l" t="t" r="r" b="b"/>
              <a:pathLst>
                <a:path w="850900" h="117475">
                  <a:moveTo>
                    <a:pt x="0" y="117347"/>
                  </a:moveTo>
                  <a:lnTo>
                    <a:pt x="850392" y="117347"/>
                  </a:lnTo>
                  <a:lnTo>
                    <a:pt x="850392" y="0"/>
                  </a:lnTo>
                  <a:lnTo>
                    <a:pt x="0" y="0"/>
                  </a:lnTo>
                  <a:lnTo>
                    <a:pt x="0" y="117347"/>
                  </a:lnTo>
                  <a:close/>
                </a:path>
              </a:pathLst>
            </a:custGeom>
            <a:ln w="9144">
              <a:solidFill>
                <a:srgbClr val="0094D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5" name="object 3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420356" y="2854452"/>
              <a:ext cx="841248" cy="106679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7415784" y="2849879"/>
              <a:ext cx="850900" cy="116205"/>
            </a:xfrm>
            <a:custGeom>
              <a:avLst/>
              <a:gdLst/>
              <a:ahLst/>
              <a:cxnLst/>
              <a:rect l="l" t="t" r="r" b="b"/>
              <a:pathLst>
                <a:path w="850900" h="116205">
                  <a:moveTo>
                    <a:pt x="0" y="115823"/>
                  </a:moveTo>
                  <a:lnTo>
                    <a:pt x="850392" y="115823"/>
                  </a:lnTo>
                  <a:lnTo>
                    <a:pt x="850392" y="0"/>
                  </a:lnTo>
                  <a:lnTo>
                    <a:pt x="0" y="0"/>
                  </a:lnTo>
                  <a:lnTo>
                    <a:pt x="0" y="115823"/>
                  </a:lnTo>
                  <a:close/>
                </a:path>
              </a:pathLst>
            </a:custGeom>
            <a:ln w="9144">
              <a:solidFill>
                <a:srgbClr val="0094D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7" name="object 3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420356" y="2962655"/>
              <a:ext cx="841248" cy="106679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7415784" y="2958083"/>
              <a:ext cx="850900" cy="116205"/>
            </a:xfrm>
            <a:custGeom>
              <a:avLst/>
              <a:gdLst/>
              <a:ahLst/>
              <a:cxnLst/>
              <a:rect l="l" t="t" r="r" b="b"/>
              <a:pathLst>
                <a:path w="850900" h="116205">
                  <a:moveTo>
                    <a:pt x="0" y="115823"/>
                  </a:moveTo>
                  <a:lnTo>
                    <a:pt x="850392" y="115823"/>
                  </a:lnTo>
                  <a:lnTo>
                    <a:pt x="850392" y="0"/>
                  </a:lnTo>
                  <a:lnTo>
                    <a:pt x="0" y="0"/>
                  </a:lnTo>
                  <a:lnTo>
                    <a:pt x="0" y="115823"/>
                  </a:lnTo>
                  <a:close/>
                </a:path>
              </a:pathLst>
            </a:custGeom>
            <a:ln w="9144">
              <a:solidFill>
                <a:srgbClr val="0094D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9" name="object 3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420356" y="2211323"/>
              <a:ext cx="841248" cy="106679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7415784" y="2206752"/>
              <a:ext cx="850900" cy="116205"/>
            </a:xfrm>
            <a:custGeom>
              <a:avLst/>
              <a:gdLst/>
              <a:ahLst/>
              <a:cxnLst/>
              <a:rect l="l" t="t" r="r" b="b"/>
              <a:pathLst>
                <a:path w="850900" h="116205">
                  <a:moveTo>
                    <a:pt x="0" y="115823"/>
                  </a:moveTo>
                  <a:lnTo>
                    <a:pt x="850392" y="115823"/>
                  </a:lnTo>
                  <a:lnTo>
                    <a:pt x="850392" y="0"/>
                  </a:lnTo>
                  <a:lnTo>
                    <a:pt x="0" y="0"/>
                  </a:lnTo>
                  <a:lnTo>
                    <a:pt x="0" y="115823"/>
                  </a:lnTo>
                  <a:close/>
                </a:path>
              </a:pathLst>
            </a:custGeom>
            <a:ln w="9144">
              <a:solidFill>
                <a:srgbClr val="0094D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1" name="object 4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420356" y="2318004"/>
              <a:ext cx="841248" cy="106679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7415784" y="2313432"/>
              <a:ext cx="850900" cy="116205"/>
            </a:xfrm>
            <a:custGeom>
              <a:avLst/>
              <a:gdLst/>
              <a:ahLst/>
              <a:cxnLst/>
              <a:rect l="l" t="t" r="r" b="b"/>
              <a:pathLst>
                <a:path w="850900" h="116205">
                  <a:moveTo>
                    <a:pt x="0" y="115823"/>
                  </a:moveTo>
                  <a:lnTo>
                    <a:pt x="850392" y="115823"/>
                  </a:lnTo>
                  <a:lnTo>
                    <a:pt x="850392" y="0"/>
                  </a:lnTo>
                  <a:lnTo>
                    <a:pt x="0" y="0"/>
                  </a:lnTo>
                  <a:lnTo>
                    <a:pt x="0" y="115823"/>
                  </a:lnTo>
                  <a:close/>
                </a:path>
              </a:pathLst>
            </a:custGeom>
            <a:ln w="9144">
              <a:solidFill>
                <a:srgbClr val="0094D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3" name="object 4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420356" y="2426208"/>
              <a:ext cx="841248" cy="106679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7415784" y="2421636"/>
              <a:ext cx="850900" cy="116205"/>
            </a:xfrm>
            <a:custGeom>
              <a:avLst/>
              <a:gdLst/>
              <a:ahLst/>
              <a:cxnLst/>
              <a:rect l="l" t="t" r="r" b="b"/>
              <a:pathLst>
                <a:path w="850900" h="116205">
                  <a:moveTo>
                    <a:pt x="0" y="115823"/>
                  </a:moveTo>
                  <a:lnTo>
                    <a:pt x="850392" y="115823"/>
                  </a:lnTo>
                  <a:lnTo>
                    <a:pt x="850392" y="0"/>
                  </a:lnTo>
                  <a:lnTo>
                    <a:pt x="0" y="0"/>
                  </a:lnTo>
                  <a:lnTo>
                    <a:pt x="0" y="115823"/>
                  </a:lnTo>
                  <a:close/>
                </a:path>
              </a:pathLst>
            </a:custGeom>
            <a:ln w="9144">
              <a:solidFill>
                <a:srgbClr val="0094D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5" name="object 4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420356" y="2532888"/>
              <a:ext cx="841248" cy="106679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7415784" y="2528316"/>
              <a:ext cx="850900" cy="116205"/>
            </a:xfrm>
            <a:custGeom>
              <a:avLst/>
              <a:gdLst/>
              <a:ahLst/>
              <a:cxnLst/>
              <a:rect l="l" t="t" r="r" b="b"/>
              <a:pathLst>
                <a:path w="850900" h="116205">
                  <a:moveTo>
                    <a:pt x="0" y="115823"/>
                  </a:moveTo>
                  <a:lnTo>
                    <a:pt x="850392" y="115823"/>
                  </a:lnTo>
                  <a:lnTo>
                    <a:pt x="850392" y="0"/>
                  </a:lnTo>
                  <a:lnTo>
                    <a:pt x="0" y="0"/>
                  </a:lnTo>
                  <a:lnTo>
                    <a:pt x="0" y="115823"/>
                  </a:lnTo>
                  <a:close/>
                </a:path>
              </a:pathLst>
            </a:custGeom>
            <a:ln w="9144">
              <a:solidFill>
                <a:srgbClr val="0094D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7" name="object 4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420356" y="3927348"/>
              <a:ext cx="841248" cy="106679"/>
            </a:xfrm>
            <a:prstGeom prst="rect">
              <a:avLst/>
            </a:prstGeom>
          </p:spPr>
        </p:pic>
        <p:sp>
          <p:nvSpPr>
            <p:cNvPr id="48" name="object 48"/>
            <p:cNvSpPr/>
            <p:nvPr/>
          </p:nvSpPr>
          <p:spPr>
            <a:xfrm>
              <a:off x="7415784" y="3922776"/>
              <a:ext cx="850900" cy="116205"/>
            </a:xfrm>
            <a:custGeom>
              <a:avLst/>
              <a:gdLst/>
              <a:ahLst/>
              <a:cxnLst/>
              <a:rect l="l" t="t" r="r" b="b"/>
              <a:pathLst>
                <a:path w="850900" h="116204">
                  <a:moveTo>
                    <a:pt x="0" y="115823"/>
                  </a:moveTo>
                  <a:lnTo>
                    <a:pt x="850392" y="115823"/>
                  </a:lnTo>
                  <a:lnTo>
                    <a:pt x="850392" y="0"/>
                  </a:lnTo>
                  <a:lnTo>
                    <a:pt x="0" y="0"/>
                  </a:lnTo>
                  <a:lnTo>
                    <a:pt x="0" y="115823"/>
                  </a:lnTo>
                  <a:close/>
                </a:path>
              </a:pathLst>
            </a:custGeom>
            <a:ln w="9144">
              <a:solidFill>
                <a:srgbClr val="0094D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9" name="object 4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420356" y="4034027"/>
              <a:ext cx="841248" cy="106679"/>
            </a:xfrm>
            <a:prstGeom prst="rect">
              <a:avLst/>
            </a:prstGeom>
          </p:spPr>
        </p:pic>
        <p:sp>
          <p:nvSpPr>
            <p:cNvPr id="50" name="object 50"/>
            <p:cNvSpPr/>
            <p:nvPr/>
          </p:nvSpPr>
          <p:spPr>
            <a:xfrm>
              <a:off x="7415784" y="4029455"/>
              <a:ext cx="850900" cy="116205"/>
            </a:xfrm>
            <a:custGeom>
              <a:avLst/>
              <a:gdLst/>
              <a:ahLst/>
              <a:cxnLst/>
              <a:rect l="l" t="t" r="r" b="b"/>
              <a:pathLst>
                <a:path w="850900" h="116204">
                  <a:moveTo>
                    <a:pt x="0" y="115823"/>
                  </a:moveTo>
                  <a:lnTo>
                    <a:pt x="850392" y="115823"/>
                  </a:lnTo>
                  <a:lnTo>
                    <a:pt x="850392" y="0"/>
                  </a:lnTo>
                  <a:lnTo>
                    <a:pt x="0" y="0"/>
                  </a:lnTo>
                  <a:lnTo>
                    <a:pt x="0" y="115823"/>
                  </a:lnTo>
                  <a:close/>
                </a:path>
              </a:pathLst>
            </a:custGeom>
            <a:ln w="9144">
              <a:solidFill>
                <a:srgbClr val="0094D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1" name="object 5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420356" y="4140707"/>
              <a:ext cx="841248" cy="108204"/>
            </a:xfrm>
            <a:prstGeom prst="rect">
              <a:avLst/>
            </a:prstGeom>
          </p:spPr>
        </p:pic>
        <p:sp>
          <p:nvSpPr>
            <p:cNvPr id="52" name="object 52"/>
            <p:cNvSpPr/>
            <p:nvPr/>
          </p:nvSpPr>
          <p:spPr>
            <a:xfrm>
              <a:off x="7415784" y="4136136"/>
              <a:ext cx="850900" cy="117475"/>
            </a:xfrm>
            <a:custGeom>
              <a:avLst/>
              <a:gdLst/>
              <a:ahLst/>
              <a:cxnLst/>
              <a:rect l="l" t="t" r="r" b="b"/>
              <a:pathLst>
                <a:path w="850900" h="117475">
                  <a:moveTo>
                    <a:pt x="0" y="117347"/>
                  </a:moveTo>
                  <a:lnTo>
                    <a:pt x="850392" y="117347"/>
                  </a:lnTo>
                  <a:lnTo>
                    <a:pt x="850392" y="0"/>
                  </a:lnTo>
                  <a:lnTo>
                    <a:pt x="0" y="0"/>
                  </a:lnTo>
                  <a:lnTo>
                    <a:pt x="0" y="117347"/>
                  </a:lnTo>
                  <a:close/>
                </a:path>
              </a:pathLst>
            </a:custGeom>
            <a:ln w="9144">
              <a:solidFill>
                <a:srgbClr val="0094D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3" name="object 5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420356" y="4248912"/>
              <a:ext cx="841248" cy="106679"/>
            </a:xfrm>
            <a:prstGeom prst="rect">
              <a:avLst/>
            </a:prstGeom>
          </p:spPr>
        </p:pic>
        <p:sp>
          <p:nvSpPr>
            <p:cNvPr id="54" name="object 54"/>
            <p:cNvSpPr/>
            <p:nvPr/>
          </p:nvSpPr>
          <p:spPr>
            <a:xfrm>
              <a:off x="7415784" y="4244339"/>
              <a:ext cx="850900" cy="116205"/>
            </a:xfrm>
            <a:custGeom>
              <a:avLst/>
              <a:gdLst/>
              <a:ahLst/>
              <a:cxnLst/>
              <a:rect l="l" t="t" r="r" b="b"/>
              <a:pathLst>
                <a:path w="850900" h="116204">
                  <a:moveTo>
                    <a:pt x="0" y="115823"/>
                  </a:moveTo>
                  <a:lnTo>
                    <a:pt x="850392" y="115823"/>
                  </a:lnTo>
                  <a:lnTo>
                    <a:pt x="850392" y="0"/>
                  </a:lnTo>
                  <a:lnTo>
                    <a:pt x="0" y="0"/>
                  </a:lnTo>
                  <a:lnTo>
                    <a:pt x="0" y="115823"/>
                  </a:lnTo>
                  <a:close/>
                </a:path>
              </a:pathLst>
            </a:custGeom>
            <a:ln w="9144">
              <a:solidFill>
                <a:srgbClr val="0094D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5" name="object 5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420356" y="4034027"/>
              <a:ext cx="841248" cy="106679"/>
            </a:xfrm>
            <a:prstGeom prst="rect">
              <a:avLst/>
            </a:prstGeom>
          </p:spPr>
        </p:pic>
        <p:sp>
          <p:nvSpPr>
            <p:cNvPr id="56" name="object 56"/>
            <p:cNvSpPr/>
            <p:nvPr/>
          </p:nvSpPr>
          <p:spPr>
            <a:xfrm>
              <a:off x="7415784" y="4029455"/>
              <a:ext cx="850900" cy="116205"/>
            </a:xfrm>
            <a:custGeom>
              <a:avLst/>
              <a:gdLst/>
              <a:ahLst/>
              <a:cxnLst/>
              <a:rect l="l" t="t" r="r" b="b"/>
              <a:pathLst>
                <a:path w="850900" h="116204">
                  <a:moveTo>
                    <a:pt x="0" y="115823"/>
                  </a:moveTo>
                  <a:lnTo>
                    <a:pt x="850392" y="115823"/>
                  </a:lnTo>
                  <a:lnTo>
                    <a:pt x="850392" y="0"/>
                  </a:lnTo>
                  <a:lnTo>
                    <a:pt x="0" y="0"/>
                  </a:lnTo>
                  <a:lnTo>
                    <a:pt x="0" y="115823"/>
                  </a:lnTo>
                  <a:close/>
                </a:path>
              </a:pathLst>
            </a:custGeom>
            <a:ln w="9144">
              <a:solidFill>
                <a:srgbClr val="0094D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7" name="object 5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420356" y="4369308"/>
              <a:ext cx="841248" cy="106679"/>
            </a:xfrm>
            <a:prstGeom prst="rect">
              <a:avLst/>
            </a:prstGeom>
          </p:spPr>
        </p:pic>
        <p:sp>
          <p:nvSpPr>
            <p:cNvPr id="58" name="object 58"/>
            <p:cNvSpPr/>
            <p:nvPr/>
          </p:nvSpPr>
          <p:spPr>
            <a:xfrm>
              <a:off x="7415784" y="4364736"/>
              <a:ext cx="850900" cy="116205"/>
            </a:xfrm>
            <a:custGeom>
              <a:avLst/>
              <a:gdLst/>
              <a:ahLst/>
              <a:cxnLst/>
              <a:rect l="l" t="t" r="r" b="b"/>
              <a:pathLst>
                <a:path w="850900" h="116204">
                  <a:moveTo>
                    <a:pt x="0" y="115823"/>
                  </a:moveTo>
                  <a:lnTo>
                    <a:pt x="850392" y="115823"/>
                  </a:lnTo>
                  <a:lnTo>
                    <a:pt x="850392" y="0"/>
                  </a:lnTo>
                  <a:lnTo>
                    <a:pt x="0" y="0"/>
                  </a:lnTo>
                  <a:lnTo>
                    <a:pt x="0" y="115823"/>
                  </a:lnTo>
                  <a:close/>
                </a:path>
              </a:pathLst>
            </a:custGeom>
            <a:ln w="9144">
              <a:solidFill>
                <a:srgbClr val="0094D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9" name="object 5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420356" y="4498848"/>
              <a:ext cx="841248" cy="106679"/>
            </a:xfrm>
            <a:prstGeom prst="rect">
              <a:avLst/>
            </a:prstGeom>
          </p:spPr>
        </p:pic>
        <p:sp>
          <p:nvSpPr>
            <p:cNvPr id="60" name="object 60"/>
            <p:cNvSpPr/>
            <p:nvPr/>
          </p:nvSpPr>
          <p:spPr>
            <a:xfrm>
              <a:off x="7415784" y="4494275"/>
              <a:ext cx="850900" cy="116205"/>
            </a:xfrm>
            <a:custGeom>
              <a:avLst/>
              <a:gdLst/>
              <a:ahLst/>
              <a:cxnLst/>
              <a:rect l="l" t="t" r="r" b="b"/>
              <a:pathLst>
                <a:path w="850900" h="116204">
                  <a:moveTo>
                    <a:pt x="0" y="115823"/>
                  </a:moveTo>
                  <a:lnTo>
                    <a:pt x="850392" y="115823"/>
                  </a:lnTo>
                  <a:lnTo>
                    <a:pt x="850392" y="0"/>
                  </a:lnTo>
                  <a:lnTo>
                    <a:pt x="0" y="0"/>
                  </a:lnTo>
                  <a:lnTo>
                    <a:pt x="0" y="115823"/>
                  </a:lnTo>
                  <a:close/>
                </a:path>
              </a:pathLst>
            </a:custGeom>
            <a:ln w="9144">
              <a:solidFill>
                <a:srgbClr val="0094D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1" name="object 6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420356" y="4605527"/>
              <a:ext cx="841248" cy="106679"/>
            </a:xfrm>
            <a:prstGeom prst="rect">
              <a:avLst/>
            </a:prstGeom>
          </p:spPr>
        </p:pic>
        <p:sp>
          <p:nvSpPr>
            <p:cNvPr id="62" name="object 62"/>
            <p:cNvSpPr/>
            <p:nvPr/>
          </p:nvSpPr>
          <p:spPr>
            <a:xfrm>
              <a:off x="7415784" y="4600956"/>
              <a:ext cx="850900" cy="116205"/>
            </a:xfrm>
            <a:custGeom>
              <a:avLst/>
              <a:gdLst/>
              <a:ahLst/>
              <a:cxnLst/>
              <a:rect l="l" t="t" r="r" b="b"/>
              <a:pathLst>
                <a:path w="850900" h="116204">
                  <a:moveTo>
                    <a:pt x="0" y="115823"/>
                  </a:moveTo>
                  <a:lnTo>
                    <a:pt x="850392" y="115823"/>
                  </a:lnTo>
                  <a:lnTo>
                    <a:pt x="850392" y="0"/>
                  </a:lnTo>
                  <a:lnTo>
                    <a:pt x="0" y="0"/>
                  </a:lnTo>
                  <a:lnTo>
                    <a:pt x="0" y="115823"/>
                  </a:lnTo>
                  <a:close/>
                </a:path>
              </a:pathLst>
            </a:custGeom>
            <a:ln w="9144">
              <a:solidFill>
                <a:srgbClr val="0094D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3" name="object 6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420356" y="4713732"/>
              <a:ext cx="841248" cy="106679"/>
            </a:xfrm>
            <a:prstGeom prst="rect">
              <a:avLst/>
            </a:prstGeom>
          </p:spPr>
        </p:pic>
        <p:sp>
          <p:nvSpPr>
            <p:cNvPr id="64" name="object 64"/>
            <p:cNvSpPr/>
            <p:nvPr/>
          </p:nvSpPr>
          <p:spPr>
            <a:xfrm>
              <a:off x="7415784" y="4709160"/>
              <a:ext cx="850900" cy="116205"/>
            </a:xfrm>
            <a:custGeom>
              <a:avLst/>
              <a:gdLst/>
              <a:ahLst/>
              <a:cxnLst/>
              <a:rect l="l" t="t" r="r" b="b"/>
              <a:pathLst>
                <a:path w="850900" h="116204">
                  <a:moveTo>
                    <a:pt x="0" y="115823"/>
                  </a:moveTo>
                  <a:lnTo>
                    <a:pt x="850392" y="115823"/>
                  </a:lnTo>
                  <a:lnTo>
                    <a:pt x="850392" y="0"/>
                  </a:lnTo>
                  <a:lnTo>
                    <a:pt x="0" y="0"/>
                  </a:lnTo>
                  <a:lnTo>
                    <a:pt x="0" y="115823"/>
                  </a:lnTo>
                  <a:close/>
                </a:path>
              </a:pathLst>
            </a:custGeom>
            <a:ln w="9144">
              <a:solidFill>
                <a:srgbClr val="0094D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6802374" y="4888230"/>
              <a:ext cx="546735" cy="464820"/>
            </a:xfrm>
            <a:custGeom>
              <a:avLst/>
              <a:gdLst/>
              <a:ahLst/>
              <a:cxnLst/>
              <a:rect l="l" t="t" r="r" b="b"/>
              <a:pathLst>
                <a:path w="546734" h="464820">
                  <a:moveTo>
                    <a:pt x="0" y="464692"/>
                  </a:moveTo>
                  <a:lnTo>
                    <a:pt x="546735" y="0"/>
                  </a:lnTo>
                </a:path>
              </a:pathLst>
            </a:custGeom>
            <a:ln w="19811">
              <a:solidFill>
                <a:srgbClr val="C5C5C7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8419338" y="4847081"/>
              <a:ext cx="533400" cy="495300"/>
            </a:xfrm>
            <a:custGeom>
              <a:avLst/>
              <a:gdLst/>
              <a:ahLst/>
              <a:cxnLst/>
              <a:rect l="l" t="t" r="r" b="b"/>
              <a:pathLst>
                <a:path w="533400" h="495300">
                  <a:moveTo>
                    <a:pt x="533273" y="494918"/>
                  </a:moveTo>
                  <a:lnTo>
                    <a:pt x="0" y="0"/>
                  </a:lnTo>
                </a:path>
              </a:pathLst>
            </a:custGeom>
            <a:ln w="19811">
              <a:solidFill>
                <a:srgbClr val="C5C5C7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8283702" y="1700021"/>
              <a:ext cx="1470660" cy="3810"/>
            </a:xfrm>
            <a:custGeom>
              <a:avLst/>
              <a:gdLst/>
              <a:ahLst/>
              <a:cxnLst/>
              <a:rect l="l" t="t" r="r" b="b"/>
              <a:pathLst>
                <a:path w="1470659" h="3810">
                  <a:moveTo>
                    <a:pt x="0" y="3683"/>
                  </a:moveTo>
                  <a:lnTo>
                    <a:pt x="1470152" y="0"/>
                  </a:lnTo>
                </a:path>
              </a:pathLst>
            </a:custGeom>
            <a:ln w="19811">
              <a:solidFill>
                <a:srgbClr val="C5C5C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9754234" y="1181861"/>
              <a:ext cx="1549400" cy="791210"/>
            </a:xfrm>
            <a:custGeom>
              <a:avLst/>
              <a:gdLst/>
              <a:ahLst/>
              <a:cxnLst/>
              <a:rect l="l" t="t" r="r" b="b"/>
              <a:pathLst>
                <a:path w="1549400" h="791210">
                  <a:moveTo>
                    <a:pt x="1008633" y="0"/>
                  </a:moveTo>
                  <a:lnTo>
                    <a:pt x="956313" y="2476"/>
                  </a:lnTo>
                  <a:lnTo>
                    <a:pt x="906345" y="11838"/>
                  </a:lnTo>
                  <a:lnTo>
                    <a:pt x="859345" y="27552"/>
                  </a:lnTo>
                  <a:lnTo>
                    <a:pt x="815927" y="49085"/>
                  </a:lnTo>
                  <a:lnTo>
                    <a:pt x="776706" y="75904"/>
                  </a:lnTo>
                  <a:lnTo>
                    <a:pt x="742297" y="107477"/>
                  </a:lnTo>
                  <a:lnTo>
                    <a:pt x="713314" y="143271"/>
                  </a:lnTo>
                  <a:lnTo>
                    <a:pt x="690371" y="182753"/>
                  </a:lnTo>
                  <a:lnTo>
                    <a:pt x="663237" y="173545"/>
                  </a:lnTo>
                  <a:lnTo>
                    <a:pt x="634841" y="166719"/>
                  </a:lnTo>
                  <a:lnTo>
                    <a:pt x="605254" y="162321"/>
                  </a:lnTo>
                  <a:lnTo>
                    <a:pt x="574547" y="160401"/>
                  </a:lnTo>
                  <a:lnTo>
                    <a:pt x="523394" y="163088"/>
                  </a:lnTo>
                  <a:lnTo>
                    <a:pt x="475051" y="172829"/>
                  </a:lnTo>
                  <a:lnTo>
                    <a:pt x="430315" y="188996"/>
                  </a:lnTo>
                  <a:lnTo>
                    <a:pt x="389985" y="210962"/>
                  </a:lnTo>
                  <a:lnTo>
                    <a:pt x="354857" y="238102"/>
                  </a:lnTo>
                  <a:lnTo>
                    <a:pt x="325731" y="269789"/>
                  </a:lnTo>
                  <a:lnTo>
                    <a:pt x="303402" y="305396"/>
                  </a:lnTo>
                  <a:lnTo>
                    <a:pt x="288670" y="344297"/>
                  </a:lnTo>
                  <a:lnTo>
                    <a:pt x="275062" y="341677"/>
                  </a:lnTo>
                  <a:lnTo>
                    <a:pt x="261143" y="339725"/>
                  </a:lnTo>
                  <a:lnTo>
                    <a:pt x="246987" y="338439"/>
                  </a:lnTo>
                  <a:lnTo>
                    <a:pt x="232663" y="337820"/>
                  </a:lnTo>
                  <a:lnTo>
                    <a:pt x="180427" y="341690"/>
                  </a:lnTo>
                  <a:lnTo>
                    <a:pt x="132198" y="354646"/>
                  </a:lnTo>
                  <a:lnTo>
                    <a:pt x="89372" y="375605"/>
                  </a:lnTo>
                  <a:lnTo>
                    <a:pt x="53344" y="403482"/>
                  </a:lnTo>
                  <a:lnTo>
                    <a:pt x="25509" y="437192"/>
                  </a:lnTo>
                  <a:lnTo>
                    <a:pt x="7263" y="475653"/>
                  </a:lnTo>
                  <a:lnTo>
                    <a:pt x="0" y="517779"/>
                  </a:lnTo>
                  <a:lnTo>
                    <a:pt x="4792" y="560164"/>
                  </a:lnTo>
                  <a:lnTo>
                    <a:pt x="20781" y="599272"/>
                  </a:lnTo>
                  <a:lnTo>
                    <a:pt x="46629" y="633988"/>
                  </a:lnTo>
                  <a:lnTo>
                    <a:pt x="81000" y="663197"/>
                  </a:lnTo>
                  <a:lnTo>
                    <a:pt x="122554" y="685783"/>
                  </a:lnTo>
                  <a:lnTo>
                    <a:pt x="169957" y="700632"/>
                  </a:lnTo>
                  <a:lnTo>
                    <a:pt x="221868" y="706628"/>
                  </a:lnTo>
                  <a:lnTo>
                    <a:pt x="250920" y="705669"/>
                  </a:lnTo>
                  <a:lnTo>
                    <a:pt x="279018" y="701913"/>
                  </a:lnTo>
                  <a:lnTo>
                    <a:pt x="305879" y="695465"/>
                  </a:lnTo>
                  <a:lnTo>
                    <a:pt x="331215" y="686435"/>
                  </a:lnTo>
                  <a:lnTo>
                    <a:pt x="368022" y="712675"/>
                  </a:lnTo>
                  <a:lnTo>
                    <a:pt x="412187" y="734660"/>
                  </a:lnTo>
                  <a:lnTo>
                    <a:pt x="462624" y="751640"/>
                  </a:lnTo>
                  <a:lnTo>
                    <a:pt x="518249" y="762866"/>
                  </a:lnTo>
                  <a:lnTo>
                    <a:pt x="577976" y="767588"/>
                  </a:lnTo>
                  <a:lnTo>
                    <a:pt x="638202" y="765230"/>
                  </a:lnTo>
                  <a:lnTo>
                    <a:pt x="694689" y="756158"/>
                  </a:lnTo>
                  <a:lnTo>
                    <a:pt x="746319" y="741084"/>
                  </a:lnTo>
                  <a:lnTo>
                    <a:pt x="791971" y="720725"/>
                  </a:lnTo>
                  <a:lnTo>
                    <a:pt x="829950" y="749000"/>
                  </a:lnTo>
                  <a:lnTo>
                    <a:pt x="874156" y="770715"/>
                  </a:lnTo>
                  <a:lnTo>
                    <a:pt x="923434" y="784929"/>
                  </a:lnTo>
                  <a:lnTo>
                    <a:pt x="976629" y="790702"/>
                  </a:lnTo>
                  <a:lnTo>
                    <a:pt x="1032390" y="786795"/>
                  </a:lnTo>
                  <a:lnTo>
                    <a:pt x="1084352" y="773592"/>
                  </a:lnTo>
                  <a:lnTo>
                    <a:pt x="1131218" y="752068"/>
                  </a:lnTo>
                  <a:lnTo>
                    <a:pt x="1171689" y="723198"/>
                  </a:lnTo>
                  <a:lnTo>
                    <a:pt x="1204467" y="687959"/>
                  </a:lnTo>
                  <a:lnTo>
                    <a:pt x="1228314" y="698281"/>
                  </a:lnTo>
                  <a:lnTo>
                    <a:pt x="1253601" y="706056"/>
                  </a:lnTo>
                  <a:lnTo>
                    <a:pt x="1280102" y="711069"/>
                  </a:lnTo>
                  <a:lnTo>
                    <a:pt x="1307591" y="713105"/>
                  </a:lnTo>
                  <a:lnTo>
                    <a:pt x="1355111" y="709569"/>
                  </a:lnTo>
                  <a:lnTo>
                    <a:pt x="1399666" y="697466"/>
                  </a:lnTo>
                  <a:lnTo>
                    <a:pt x="1440269" y="677692"/>
                  </a:lnTo>
                  <a:lnTo>
                    <a:pt x="1475930" y="651144"/>
                  </a:lnTo>
                  <a:lnTo>
                    <a:pt x="1505662" y="618721"/>
                  </a:lnTo>
                  <a:lnTo>
                    <a:pt x="1528476" y="581320"/>
                  </a:lnTo>
                  <a:lnTo>
                    <a:pt x="1543385" y="539838"/>
                  </a:lnTo>
                  <a:lnTo>
                    <a:pt x="1549399" y="495173"/>
                  </a:lnTo>
                  <a:lnTo>
                    <a:pt x="1545121" y="445632"/>
                  </a:lnTo>
                  <a:lnTo>
                    <a:pt x="1529961" y="399805"/>
                  </a:lnTo>
                  <a:lnTo>
                    <a:pt x="1505169" y="358889"/>
                  </a:lnTo>
                  <a:lnTo>
                    <a:pt x="1471992" y="324077"/>
                  </a:lnTo>
                  <a:lnTo>
                    <a:pt x="1431680" y="296566"/>
                  </a:lnTo>
                  <a:lnTo>
                    <a:pt x="1385481" y="277549"/>
                  </a:lnTo>
                  <a:lnTo>
                    <a:pt x="1334642" y="268224"/>
                  </a:lnTo>
                  <a:lnTo>
                    <a:pt x="1326066" y="224822"/>
                  </a:lnTo>
                  <a:lnTo>
                    <a:pt x="1310747" y="183794"/>
                  </a:lnTo>
                  <a:lnTo>
                    <a:pt x="1289212" y="145631"/>
                  </a:lnTo>
                  <a:lnTo>
                    <a:pt x="1261986" y="110825"/>
                  </a:lnTo>
                  <a:lnTo>
                    <a:pt x="1229598" y="79867"/>
                  </a:lnTo>
                  <a:lnTo>
                    <a:pt x="1192572" y="53248"/>
                  </a:lnTo>
                  <a:lnTo>
                    <a:pt x="1151436" y="31461"/>
                  </a:lnTo>
                  <a:lnTo>
                    <a:pt x="1106717" y="14996"/>
                  </a:lnTo>
                  <a:lnTo>
                    <a:pt x="1058941" y="4345"/>
                  </a:lnTo>
                  <a:lnTo>
                    <a:pt x="1008633" y="0"/>
                  </a:lnTo>
                  <a:close/>
                </a:path>
              </a:pathLst>
            </a:custGeom>
            <a:ln w="19811">
              <a:solidFill>
                <a:srgbClr val="0094D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9" name="object 6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420356" y="4596384"/>
              <a:ext cx="841248" cy="106679"/>
            </a:xfrm>
            <a:prstGeom prst="rect">
              <a:avLst/>
            </a:prstGeom>
          </p:spPr>
        </p:pic>
        <p:sp>
          <p:nvSpPr>
            <p:cNvPr id="70" name="object 70"/>
            <p:cNvSpPr/>
            <p:nvPr/>
          </p:nvSpPr>
          <p:spPr>
            <a:xfrm>
              <a:off x="7415784" y="4591812"/>
              <a:ext cx="850900" cy="116205"/>
            </a:xfrm>
            <a:custGeom>
              <a:avLst/>
              <a:gdLst/>
              <a:ahLst/>
              <a:cxnLst/>
              <a:rect l="l" t="t" r="r" b="b"/>
              <a:pathLst>
                <a:path w="850900" h="116204">
                  <a:moveTo>
                    <a:pt x="0" y="115823"/>
                  </a:moveTo>
                  <a:lnTo>
                    <a:pt x="850392" y="115823"/>
                  </a:lnTo>
                  <a:lnTo>
                    <a:pt x="850392" y="0"/>
                  </a:lnTo>
                  <a:lnTo>
                    <a:pt x="0" y="0"/>
                  </a:lnTo>
                  <a:lnTo>
                    <a:pt x="0" y="115823"/>
                  </a:lnTo>
                  <a:close/>
                </a:path>
              </a:pathLst>
            </a:custGeom>
            <a:ln w="9144">
              <a:solidFill>
                <a:srgbClr val="0094D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1" name="object 7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420356" y="4485132"/>
              <a:ext cx="841248" cy="106679"/>
            </a:xfrm>
            <a:prstGeom prst="rect">
              <a:avLst/>
            </a:prstGeom>
          </p:spPr>
        </p:pic>
        <p:sp>
          <p:nvSpPr>
            <p:cNvPr id="72" name="object 72"/>
            <p:cNvSpPr/>
            <p:nvPr/>
          </p:nvSpPr>
          <p:spPr>
            <a:xfrm>
              <a:off x="7415784" y="4480560"/>
              <a:ext cx="850900" cy="116205"/>
            </a:xfrm>
            <a:custGeom>
              <a:avLst/>
              <a:gdLst/>
              <a:ahLst/>
              <a:cxnLst/>
              <a:rect l="l" t="t" r="r" b="b"/>
              <a:pathLst>
                <a:path w="850900" h="116204">
                  <a:moveTo>
                    <a:pt x="0" y="115823"/>
                  </a:moveTo>
                  <a:lnTo>
                    <a:pt x="850392" y="115823"/>
                  </a:lnTo>
                  <a:lnTo>
                    <a:pt x="850392" y="0"/>
                  </a:lnTo>
                  <a:lnTo>
                    <a:pt x="0" y="0"/>
                  </a:lnTo>
                  <a:lnTo>
                    <a:pt x="0" y="115823"/>
                  </a:lnTo>
                  <a:close/>
                </a:path>
              </a:pathLst>
            </a:custGeom>
            <a:ln w="9144">
              <a:solidFill>
                <a:srgbClr val="0094D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3" name="object 7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420356" y="4370832"/>
              <a:ext cx="841248" cy="106679"/>
            </a:xfrm>
            <a:prstGeom prst="rect">
              <a:avLst/>
            </a:prstGeom>
          </p:spPr>
        </p:pic>
        <p:sp>
          <p:nvSpPr>
            <p:cNvPr id="74" name="object 74"/>
            <p:cNvSpPr/>
            <p:nvPr/>
          </p:nvSpPr>
          <p:spPr>
            <a:xfrm>
              <a:off x="7415784" y="4366260"/>
              <a:ext cx="850900" cy="116205"/>
            </a:xfrm>
            <a:custGeom>
              <a:avLst/>
              <a:gdLst/>
              <a:ahLst/>
              <a:cxnLst/>
              <a:rect l="l" t="t" r="r" b="b"/>
              <a:pathLst>
                <a:path w="850900" h="116204">
                  <a:moveTo>
                    <a:pt x="0" y="115823"/>
                  </a:moveTo>
                  <a:lnTo>
                    <a:pt x="850392" y="115823"/>
                  </a:lnTo>
                  <a:lnTo>
                    <a:pt x="850392" y="0"/>
                  </a:lnTo>
                  <a:lnTo>
                    <a:pt x="0" y="0"/>
                  </a:lnTo>
                  <a:lnTo>
                    <a:pt x="0" y="115823"/>
                  </a:lnTo>
                  <a:close/>
                </a:path>
              </a:pathLst>
            </a:custGeom>
            <a:ln w="9144">
              <a:solidFill>
                <a:srgbClr val="0094D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7155942" y="1797558"/>
              <a:ext cx="15240" cy="2528570"/>
            </a:xfrm>
            <a:custGeom>
              <a:avLst/>
              <a:gdLst/>
              <a:ahLst/>
              <a:cxnLst/>
              <a:rect l="l" t="t" r="r" b="b"/>
              <a:pathLst>
                <a:path w="15240" h="2528570">
                  <a:moveTo>
                    <a:pt x="0" y="0"/>
                  </a:moveTo>
                  <a:lnTo>
                    <a:pt x="14731" y="2528062"/>
                  </a:lnTo>
                </a:path>
              </a:pathLst>
            </a:custGeom>
            <a:ln w="19811">
              <a:solidFill>
                <a:srgbClr val="C5C5C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6" name="object 76"/>
          <p:cNvGrpSpPr/>
          <p:nvPr/>
        </p:nvGrpSpPr>
        <p:grpSpPr>
          <a:xfrm>
            <a:off x="7511795" y="6292596"/>
            <a:ext cx="859790" cy="125095"/>
            <a:chOff x="7511795" y="6292596"/>
            <a:chExt cx="859790" cy="125095"/>
          </a:xfrm>
        </p:grpSpPr>
        <p:pic>
          <p:nvPicPr>
            <p:cNvPr id="77" name="object 7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520939" y="6301740"/>
              <a:ext cx="841248" cy="106679"/>
            </a:xfrm>
            <a:prstGeom prst="rect">
              <a:avLst/>
            </a:prstGeom>
          </p:spPr>
        </p:pic>
        <p:sp>
          <p:nvSpPr>
            <p:cNvPr id="78" name="object 78"/>
            <p:cNvSpPr/>
            <p:nvPr/>
          </p:nvSpPr>
          <p:spPr>
            <a:xfrm>
              <a:off x="7516367" y="6297168"/>
              <a:ext cx="850900" cy="116205"/>
            </a:xfrm>
            <a:custGeom>
              <a:avLst/>
              <a:gdLst/>
              <a:ahLst/>
              <a:cxnLst/>
              <a:rect l="l" t="t" r="r" b="b"/>
              <a:pathLst>
                <a:path w="850900" h="116204">
                  <a:moveTo>
                    <a:pt x="0" y="115823"/>
                  </a:moveTo>
                  <a:lnTo>
                    <a:pt x="850392" y="115823"/>
                  </a:lnTo>
                  <a:lnTo>
                    <a:pt x="850392" y="0"/>
                  </a:lnTo>
                  <a:lnTo>
                    <a:pt x="0" y="0"/>
                  </a:lnTo>
                  <a:lnTo>
                    <a:pt x="0" y="115823"/>
                  </a:lnTo>
                  <a:close/>
                </a:path>
              </a:pathLst>
            </a:custGeom>
            <a:ln w="9144">
              <a:solidFill>
                <a:srgbClr val="0094D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9" name="object 79"/>
          <p:cNvSpPr txBox="1"/>
          <p:nvPr/>
        </p:nvSpPr>
        <p:spPr>
          <a:xfrm>
            <a:off x="4685538" y="2072081"/>
            <a:ext cx="1695450" cy="31305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algn="ctr">
              <a:lnSpc>
                <a:spcPts val="1210"/>
              </a:lnSpc>
              <a:spcBef>
                <a:spcPts val="120"/>
              </a:spcBef>
            </a:pPr>
            <a:r>
              <a:rPr sz="1050" b="1" spc="5" dirty="0">
                <a:solidFill>
                  <a:srgbClr val="706F74"/>
                </a:solidFill>
                <a:latin typeface="Arial"/>
                <a:cs typeface="Arial"/>
              </a:rPr>
              <a:t>Initial</a:t>
            </a:r>
            <a:r>
              <a:rPr sz="1050" b="1" spc="-20" dirty="0">
                <a:solidFill>
                  <a:srgbClr val="706F74"/>
                </a:solidFill>
                <a:latin typeface="Arial"/>
                <a:cs typeface="Arial"/>
              </a:rPr>
              <a:t> </a:t>
            </a:r>
            <a:r>
              <a:rPr sz="1050" b="1" dirty="0">
                <a:solidFill>
                  <a:srgbClr val="706F74"/>
                </a:solidFill>
                <a:latin typeface="Arial"/>
                <a:cs typeface="Arial"/>
              </a:rPr>
              <a:t>Rack </a:t>
            </a:r>
            <a:r>
              <a:rPr sz="1050" b="1" spc="5" dirty="0">
                <a:solidFill>
                  <a:srgbClr val="706F74"/>
                </a:solidFill>
                <a:latin typeface="Arial"/>
                <a:cs typeface="Arial"/>
              </a:rPr>
              <a:t>Setup</a:t>
            </a:r>
            <a:r>
              <a:rPr sz="1050" b="1" spc="-15" dirty="0">
                <a:solidFill>
                  <a:srgbClr val="706F74"/>
                </a:solidFill>
                <a:latin typeface="Arial"/>
                <a:cs typeface="Arial"/>
              </a:rPr>
              <a:t> </a:t>
            </a:r>
            <a:r>
              <a:rPr sz="1050" b="1" spc="5" dirty="0">
                <a:solidFill>
                  <a:srgbClr val="706F74"/>
                </a:solidFill>
                <a:latin typeface="Arial"/>
                <a:cs typeface="Arial"/>
              </a:rPr>
              <a:t>/</a:t>
            </a:r>
            <a:r>
              <a:rPr sz="1050" b="1" dirty="0">
                <a:solidFill>
                  <a:srgbClr val="706F74"/>
                </a:solidFill>
                <a:latin typeface="Arial"/>
                <a:cs typeface="Arial"/>
              </a:rPr>
              <a:t> </a:t>
            </a:r>
            <a:r>
              <a:rPr sz="1050" b="1" spc="5" dirty="0">
                <a:solidFill>
                  <a:srgbClr val="706F74"/>
                </a:solidFill>
                <a:latin typeface="Arial"/>
                <a:cs typeface="Arial"/>
              </a:rPr>
              <a:t>Config</a:t>
            </a:r>
            <a:endParaRPr sz="1050">
              <a:latin typeface="Arial"/>
              <a:cs typeface="Arial"/>
            </a:endParaRPr>
          </a:p>
          <a:p>
            <a:pPr algn="ctr">
              <a:lnSpc>
                <a:spcPts val="1030"/>
              </a:lnSpc>
            </a:pPr>
            <a:r>
              <a:rPr sz="900" b="1" dirty="0">
                <a:solidFill>
                  <a:srgbClr val="706F74"/>
                </a:solidFill>
                <a:latin typeface="Arial"/>
                <a:cs typeface="Arial"/>
              </a:rPr>
              <a:t>(Time</a:t>
            </a:r>
            <a:r>
              <a:rPr sz="900" b="1" spc="-35" dirty="0">
                <a:solidFill>
                  <a:srgbClr val="706F74"/>
                </a:solidFill>
                <a:latin typeface="Arial"/>
                <a:cs typeface="Arial"/>
              </a:rPr>
              <a:t> </a:t>
            </a:r>
            <a:r>
              <a:rPr sz="900" b="1" spc="-10" dirty="0">
                <a:solidFill>
                  <a:srgbClr val="706F74"/>
                </a:solidFill>
                <a:latin typeface="Arial"/>
                <a:cs typeface="Arial"/>
              </a:rPr>
              <a:t>Sync,</a:t>
            </a:r>
            <a:r>
              <a:rPr sz="900" b="1" spc="10" dirty="0">
                <a:solidFill>
                  <a:srgbClr val="706F74"/>
                </a:solidFill>
                <a:latin typeface="Arial"/>
                <a:cs typeface="Arial"/>
              </a:rPr>
              <a:t> </a:t>
            </a:r>
            <a:r>
              <a:rPr sz="900" b="1" spc="-5" dirty="0">
                <a:solidFill>
                  <a:srgbClr val="706F74"/>
                </a:solidFill>
                <a:latin typeface="Arial"/>
                <a:cs typeface="Arial"/>
              </a:rPr>
              <a:t>POSV)</a:t>
            </a:r>
            <a:endParaRPr sz="900">
              <a:latin typeface="Arial"/>
              <a:cs typeface="Arial"/>
            </a:endParaRPr>
          </a:p>
        </p:txBody>
      </p:sp>
      <p:grpSp>
        <p:nvGrpSpPr>
          <p:cNvPr id="80" name="object 80"/>
          <p:cNvGrpSpPr/>
          <p:nvPr/>
        </p:nvGrpSpPr>
        <p:grpSpPr>
          <a:xfrm>
            <a:off x="4255008" y="1978126"/>
            <a:ext cx="495934" cy="577850"/>
            <a:chOff x="4255008" y="1978126"/>
            <a:chExt cx="495934" cy="577850"/>
          </a:xfrm>
        </p:grpSpPr>
        <p:pic>
          <p:nvPicPr>
            <p:cNvPr id="81" name="object 8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317420" y="2049780"/>
              <a:ext cx="371985" cy="364272"/>
            </a:xfrm>
            <a:prstGeom prst="rect">
              <a:avLst/>
            </a:prstGeom>
          </p:spPr>
        </p:pic>
        <p:pic>
          <p:nvPicPr>
            <p:cNvPr id="82" name="object 8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55008" y="1978126"/>
              <a:ext cx="495325" cy="577621"/>
            </a:xfrm>
            <a:prstGeom prst="rect">
              <a:avLst/>
            </a:prstGeom>
          </p:spPr>
        </p:pic>
        <p:sp>
          <p:nvSpPr>
            <p:cNvPr id="83" name="object 83"/>
            <p:cNvSpPr/>
            <p:nvPr/>
          </p:nvSpPr>
          <p:spPr>
            <a:xfrm>
              <a:off x="4355591" y="2065019"/>
              <a:ext cx="300355" cy="292735"/>
            </a:xfrm>
            <a:custGeom>
              <a:avLst/>
              <a:gdLst/>
              <a:ahLst/>
              <a:cxnLst/>
              <a:rect l="l" t="t" r="r" b="b"/>
              <a:pathLst>
                <a:path w="300354" h="292735">
                  <a:moveTo>
                    <a:pt x="251460" y="0"/>
                  </a:moveTo>
                  <a:lnTo>
                    <a:pt x="48768" y="0"/>
                  </a:lnTo>
                  <a:lnTo>
                    <a:pt x="29789" y="3833"/>
                  </a:lnTo>
                  <a:lnTo>
                    <a:pt x="14287" y="14287"/>
                  </a:lnTo>
                  <a:lnTo>
                    <a:pt x="3833" y="29789"/>
                  </a:lnTo>
                  <a:lnTo>
                    <a:pt x="0" y="48767"/>
                  </a:lnTo>
                  <a:lnTo>
                    <a:pt x="0" y="243839"/>
                  </a:lnTo>
                  <a:lnTo>
                    <a:pt x="3833" y="262818"/>
                  </a:lnTo>
                  <a:lnTo>
                    <a:pt x="14287" y="278320"/>
                  </a:lnTo>
                  <a:lnTo>
                    <a:pt x="29789" y="288774"/>
                  </a:lnTo>
                  <a:lnTo>
                    <a:pt x="48768" y="292607"/>
                  </a:lnTo>
                  <a:lnTo>
                    <a:pt x="251460" y="292607"/>
                  </a:lnTo>
                  <a:lnTo>
                    <a:pt x="270438" y="288774"/>
                  </a:lnTo>
                  <a:lnTo>
                    <a:pt x="285940" y="278320"/>
                  </a:lnTo>
                  <a:lnTo>
                    <a:pt x="296394" y="262818"/>
                  </a:lnTo>
                  <a:lnTo>
                    <a:pt x="300228" y="243839"/>
                  </a:lnTo>
                  <a:lnTo>
                    <a:pt x="300228" y="48767"/>
                  </a:lnTo>
                  <a:lnTo>
                    <a:pt x="296394" y="29789"/>
                  </a:lnTo>
                  <a:lnTo>
                    <a:pt x="285940" y="14287"/>
                  </a:lnTo>
                  <a:lnTo>
                    <a:pt x="270438" y="3833"/>
                  </a:lnTo>
                  <a:lnTo>
                    <a:pt x="251460" y="0"/>
                  </a:lnTo>
                  <a:close/>
                </a:path>
              </a:pathLst>
            </a:custGeom>
            <a:solidFill>
              <a:srgbClr val="5285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4355591" y="2065019"/>
              <a:ext cx="300355" cy="292735"/>
            </a:xfrm>
            <a:custGeom>
              <a:avLst/>
              <a:gdLst/>
              <a:ahLst/>
              <a:cxnLst/>
              <a:rect l="l" t="t" r="r" b="b"/>
              <a:pathLst>
                <a:path w="300354" h="292735">
                  <a:moveTo>
                    <a:pt x="0" y="48767"/>
                  </a:moveTo>
                  <a:lnTo>
                    <a:pt x="3833" y="29789"/>
                  </a:lnTo>
                  <a:lnTo>
                    <a:pt x="14287" y="14287"/>
                  </a:lnTo>
                  <a:lnTo>
                    <a:pt x="29789" y="3833"/>
                  </a:lnTo>
                  <a:lnTo>
                    <a:pt x="48768" y="0"/>
                  </a:lnTo>
                  <a:lnTo>
                    <a:pt x="251460" y="0"/>
                  </a:lnTo>
                  <a:lnTo>
                    <a:pt x="270438" y="3833"/>
                  </a:lnTo>
                  <a:lnTo>
                    <a:pt x="285940" y="14287"/>
                  </a:lnTo>
                  <a:lnTo>
                    <a:pt x="296394" y="29789"/>
                  </a:lnTo>
                  <a:lnTo>
                    <a:pt x="300228" y="48767"/>
                  </a:lnTo>
                  <a:lnTo>
                    <a:pt x="300228" y="243839"/>
                  </a:lnTo>
                  <a:lnTo>
                    <a:pt x="296394" y="262818"/>
                  </a:lnTo>
                  <a:lnTo>
                    <a:pt x="285940" y="278320"/>
                  </a:lnTo>
                  <a:lnTo>
                    <a:pt x="270438" y="288774"/>
                  </a:lnTo>
                  <a:lnTo>
                    <a:pt x="251460" y="292607"/>
                  </a:lnTo>
                  <a:lnTo>
                    <a:pt x="48768" y="292607"/>
                  </a:lnTo>
                  <a:lnTo>
                    <a:pt x="29789" y="288774"/>
                  </a:lnTo>
                  <a:lnTo>
                    <a:pt x="14287" y="278320"/>
                  </a:lnTo>
                  <a:lnTo>
                    <a:pt x="3833" y="262818"/>
                  </a:lnTo>
                  <a:lnTo>
                    <a:pt x="0" y="243839"/>
                  </a:lnTo>
                  <a:lnTo>
                    <a:pt x="0" y="48767"/>
                  </a:lnTo>
                  <a:close/>
                </a:path>
              </a:pathLst>
            </a:custGeom>
            <a:ln w="9144">
              <a:solidFill>
                <a:srgbClr val="0093D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5" name="object 85"/>
          <p:cNvSpPr txBox="1"/>
          <p:nvPr/>
        </p:nvSpPr>
        <p:spPr>
          <a:xfrm>
            <a:off x="4427346" y="2050491"/>
            <a:ext cx="157480" cy="3092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50" spc="5" dirty="0">
                <a:solidFill>
                  <a:srgbClr val="FFFFFF"/>
                </a:solidFill>
                <a:latin typeface="Arial MT"/>
                <a:cs typeface="Arial MT"/>
              </a:rPr>
              <a:t>1</a:t>
            </a:r>
            <a:endParaRPr sz="1850">
              <a:latin typeface="Arial MT"/>
              <a:cs typeface="Arial MT"/>
            </a:endParaRPr>
          </a:p>
        </p:txBody>
      </p:sp>
      <p:sp>
        <p:nvSpPr>
          <p:cNvPr id="86" name="object 86"/>
          <p:cNvSpPr txBox="1"/>
          <p:nvPr/>
        </p:nvSpPr>
        <p:spPr>
          <a:xfrm>
            <a:off x="4755007" y="2924936"/>
            <a:ext cx="2008505" cy="31242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ts val="1210"/>
              </a:lnSpc>
              <a:spcBef>
                <a:spcPts val="114"/>
              </a:spcBef>
            </a:pPr>
            <a:r>
              <a:rPr sz="1050" b="1" spc="5" dirty="0">
                <a:solidFill>
                  <a:srgbClr val="706F74"/>
                </a:solidFill>
                <a:latin typeface="Arial"/>
                <a:cs typeface="Arial"/>
              </a:rPr>
              <a:t>Internal</a:t>
            </a:r>
            <a:r>
              <a:rPr sz="1050" b="1" spc="-25" dirty="0">
                <a:solidFill>
                  <a:srgbClr val="706F74"/>
                </a:solidFill>
                <a:latin typeface="Arial"/>
                <a:cs typeface="Arial"/>
              </a:rPr>
              <a:t> </a:t>
            </a:r>
            <a:r>
              <a:rPr sz="1050" b="1" spc="5" dirty="0">
                <a:solidFill>
                  <a:srgbClr val="706F74"/>
                </a:solidFill>
                <a:latin typeface="Arial"/>
                <a:cs typeface="Arial"/>
              </a:rPr>
              <a:t>Network</a:t>
            </a:r>
            <a:r>
              <a:rPr sz="1050" b="1" spc="-40" dirty="0">
                <a:solidFill>
                  <a:srgbClr val="706F74"/>
                </a:solidFill>
                <a:latin typeface="Arial"/>
                <a:cs typeface="Arial"/>
              </a:rPr>
              <a:t> </a:t>
            </a:r>
            <a:r>
              <a:rPr sz="1050" b="1" spc="5" dirty="0">
                <a:solidFill>
                  <a:srgbClr val="706F74"/>
                </a:solidFill>
                <a:latin typeface="Arial"/>
                <a:cs typeface="Arial"/>
              </a:rPr>
              <a:t>Configuration</a:t>
            </a:r>
            <a:endParaRPr sz="1050">
              <a:latin typeface="Arial"/>
              <a:cs typeface="Arial"/>
            </a:endParaRPr>
          </a:p>
          <a:p>
            <a:pPr marL="40005">
              <a:lnSpc>
                <a:spcPts val="1030"/>
              </a:lnSpc>
            </a:pPr>
            <a:r>
              <a:rPr sz="900" b="1" dirty="0">
                <a:solidFill>
                  <a:srgbClr val="706F74"/>
                </a:solidFill>
                <a:latin typeface="Arial"/>
                <a:cs typeface="Arial"/>
              </a:rPr>
              <a:t>(Hosts,</a:t>
            </a:r>
            <a:r>
              <a:rPr sz="900" b="1" spc="-20" dirty="0">
                <a:solidFill>
                  <a:srgbClr val="706F74"/>
                </a:solidFill>
                <a:latin typeface="Arial"/>
                <a:cs typeface="Arial"/>
              </a:rPr>
              <a:t> </a:t>
            </a:r>
            <a:r>
              <a:rPr sz="900" b="1" dirty="0">
                <a:solidFill>
                  <a:srgbClr val="706F74"/>
                </a:solidFill>
                <a:latin typeface="Arial"/>
                <a:cs typeface="Arial"/>
              </a:rPr>
              <a:t>ToRs,</a:t>
            </a:r>
            <a:r>
              <a:rPr sz="900" b="1" spc="-20" dirty="0">
                <a:solidFill>
                  <a:srgbClr val="706F74"/>
                </a:solidFill>
                <a:latin typeface="Arial"/>
                <a:cs typeface="Arial"/>
              </a:rPr>
              <a:t> </a:t>
            </a:r>
            <a:r>
              <a:rPr sz="900" b="1" dirty="0">
                <a:solidFill>
                  <a:srgbClr val="706F74"/>
                </a:solidFill>
                <a:latin typeface="Arial"/>
                <a:cs typeface="Arial"/>
              </a:rPr>
              <a:t>Mgmt,</a:t>
            </a:r>
            <a:r>
              <a:rPr sz="900" b="1" spc="-20" dirty="0">
                <a:solidFill>
                  <a:srgbClr val="706F74"/>
                </a:solidFill>
                <a:latin typeface="Arial"/>
                <a:cs typeface="Arial"/>
              </a:rPr>
              <a:t> </a:t>
            </a:r>
            <a:r>
              <a:rPr sz="900" b="1" spc="-10" dirty="0">
                <a:solidFill>
                  <a:srgbClr val="706F74"/>
                </a:solidFill>
                <a:latin typeface="Arial"/>
                <a:cs typeface="Arial"/>
              </a:rPr>
              <a:t>vSAN,</a:t>
            </a:r>
            <a:r>
              <a:rPr sz="900" b="1" dirty="0">
                <a:solidFill>
                  <a:srgbClr val="706F74"/>
                </a:solidFill>
                <a:latin typeface="Arial"/>
                <a:cs typeface="Arial"/>
              </a:rPr>
              <a:t> </a:t>
            </a:r>
            <a:r>
              <a:rPr sz="900" b="1" spc="-5" dirty="0">
                <a:solidFill>
                  <a:srgbClr val="706F74"/>
                </a:solidFill>
                <a:latin typeface="Arial"/>
                <a:cs typeface="Arial"/>
              </a:rPr>
              <a:t>VXLAN)</a:t>
            </a:r>
            <a:endParaRPr sz="900">
              <a:latin typeface="Arial"/>
              <a:cs typeface="Arial"/>
            </a:endParaRPr>
          </a:p>
        </p:txBody>
      </p:sp>
      <p:grpSp>
        <p:nvGrpSpPr>
          <p:cNvPr id="87" name="object 87"/>
          <p:cNvGrpSpPr/>
          <p:nvPr/>
        </p:nvGrpSpPr>
        <p:grpSpPr>
          <a:xfrm>
            <a:off x="4270247" y="2846806"/>
            <a:ext cx="495934" cy="577850"/>
            <a:chOff x="4270247" y="2846806"/>
            <a:chExt cx="495934" cy="577850"/>
          </a:xfrm>
        </p:grpSpPr>
        <p:pic>
          <p:nvPicPr>
            <p:cNvPr id="88" name="object 8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331136" y="2918461"/>
              <a:ext cx="371985" cy="364272"/>
            </a:xfrm>
            <a:prstGeom prst="rect">
              <a:avLst/>
            </a:prstGeom>
          </p:spPr>
        </p:pic>
        <p:pic>
          <p:nvPicPr>
            <p:cNvPr id="89" name="object 8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270247" y="2846806"/>
              <a:ext cx="495325" cy="577621"/>
            </a:xfrm>
            <a:prstGeom prst="rect">
              <a:avLst/>
            </a:prstGeom>
          </p:spPr>
        </p:pic>
        <p:sp>
          <p:nvSpPr>
            <p:cNvPr id="90" name="object 90"/>
            <p:cNvSpPr/>
            <p:nvPr/>
          </p:nvSpPr>
          <p:spPr>
            <a:xfrm>
              <a:off x="4369308" y="2933699"/>
              <a:ext cx="300355" cy="292735"/>
            </a:xfrm>
            <a:custGeom>
              <a:avLst/>
              <a:gdLst/>
              <a:ahLst/>
              <a:cxnLst/>
              <a:rect l="l" t="t" r="r" b="b"/>
              <a:pathLst>
                <a:path w="300354" h="292735">
                  <a:moveTo>
                    <a:pt x="251460" y="0"/>
                  </a:moveTo>
                  <a:lnTo>
                    <a:pt x="48768" y="0"/>
                  </a:lnTo>
                  <a:lnTo>
                    <a:pt x="29789" y="3833"/>
                  </a:lnTo>
                  <a:lnTo>
                    <a:pt x="14287" y="14287"/>
                  </a:lnTo>
                  <a:lnTo>
                    <a:pt x="3833" y="29789"/>
                  </a:lnTo>
                  <a:lnTo>
                    <a:pt x="0" y="48767"/>
                  </a:lnTo>
                  <a:lnTo>
                    <a:pt x="0" y="243839"/>
                  </a:lnTo>
                  <a:lnTo>
                    <a:pt x="3833" y="262818"/>
                  </a:lnTo>
                  <a:lnTo>
                    <a:pt x="14287" y="278320"/>
                  </a:lnTo>
                  <a:lnTo>
                    <a:pt x="29789" y="288774"/>
                  </a:lnTo>
                  <a:lnTo>
                    <a:pt x="48768" y="292607"/>
                  </a:lnTo>
                  <a:lnTo>
                    <a:pt x="251460" y="292607"/>
                  </a:lnTo>
                  <a:lnTo>
                    <a:pt x="270438" y="288774"/>
                  </a:lnTo>
                  <a:lnTo>
                    <a:pt x="285940" y="278320"/>
                  </a:lnTo>
                  <a:lnTo>
                    <a:pt x="296394" y="262818"/>
                  </a:lnTo>
                  <a:lnTo>
                    <a:pt x="300228" y="243839"/>
                  </a:lnTo>
                  <a:lnTo>
                    <a:pt x="300228" y="48767"/>
                  </a:lnTo>
                  <a:lnTo>
                    <a:pt x="296394" y="29789"/>
                  </a:lnTo>
                  <a:lnTo>
                    <a:pt x="285940" y="14287"/>
                  </a:lnTo>
                  <a:lnTo>
                    <a:pt x="270438" y="3833"/>
                  </a:lnTo>
                  <a:lnTo>
                    <a:pt x="251460" y="0"/>
                  </a:lnTo>
                  <a:close/>
                </a:path>
              </a:pathLst>
            </a:custGeom>
            <a:solidFill>
              <a:srgbClr val="5285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4369308" y="2933699"/>
              <a:ext cx="300355" cy="292735"/>
            </a:xfrm>
            <a:custGeom>
              <a:avLst/>
              <a:gdLst/>
              <a:ahLst/>
              <a:cxnLst/>
              <a:rect l="l" t="t" r="r" b="b"/>
              <a:pathLst>
                <a:path w="300354" h="292735">
                  <a:moveTo>
                    <a:pt x="0" y="48767"/>
                  </a:moveTo>
                  <a:lnTo>
                    <a:pt x="3833" y="29789"/>
                  </a:lnTo>
                  <a:lnTo>
                    <a:pt x="14287" y="14287"/>
                  </a:lnTo>
                  <a:lnTo>
                    <a:pt x="29789" y="3833"/>
                  </a:lnTo>
                  <a:lnTo>
                    <a:pt x="48768" y="0"/>
                  </a:lnTo>
                  <a:lnTo>
                    <a:pt x="251460" y="0"/>
                  </a:lnTo>
                  <a:lnTo>
                    <a:pt x="270438" y="3833"/>
                  </a:lnTo>
                  <a:lnTo>
                    <a:pt x="285940" y="14287"/>
                  </a:lnTo>
                  <a:lnTo>
                    <a:pt x="296394" y="29789"/>
                  </a:lnTo>
                  <a:lnTo>
                    <a:pt x="300228" y="48767"/>
                  </a:lnTo>
                  <a:lnTo>
                    <a:pt x="300228" y="243839"/>
                  </a:lnTo>
                  <a:lnTo>
                    <a:pt x="296394" y="262818"/>
                  </a:lnTo>
                  <a:lnTo>
                    <a:pt x="285940" y="278320"/>
                  </a:lnTo>
                  <a:lnTo>
                    <a:pt x="270438" y="288774"/>
                  </a:lnTo>
                  <a:lnTo>
                    <a:pt x="251460" y="292607"/>
                  </a:lnTo>
                  <a:lnTo>
                    <a:pt x="48768" y="292607"/>
                  </a:lnTo>
                  <a:lnTo>
                    <a:pt x="29789" y="288774"/>
                  </a:lnTo>
                  <a:lnTo>
                    <a:pt x="14287" y="278320"/>
                  </a:lnTo>
                  <a:lnTo>
                    <a:pt x="3833" y="262818"/>
                  </a:lnTo>
                  <a:lnTo>
                    <a:pt x="0" y="243839"/>
                  </a:lnTo>
                  <a:lnTo>
                    <a:pt x="0" y="48767"/>
                  </a:lnTo>
                  <a:close/>
                </a:path>
              </a:pathLst>
            </a:custGeom>
            <a:ln w="9144">
              <a:solidFill>
                <a:srgbClr val="0093D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2" name="object 92"/>
          <p:cNvSpPr txBox="1"/>
          <p:nvPr/>
        </p:nvSpPr>
        <p:spPr>
          <a:xfrm>
            <a:off x="4441952" y="2919171"/>
            <a:ext cx="157480" cy="3092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50" spc="5" dirty="0">
                <a:solidFill>
                  <a:srgbClr val="FFFFFF"/>
                </a:solidFill>
                <a:latin typeface="Arial MT"/>
                <a:cs typeface="Arial MT"/>
              </a:rPr>
              <a:t>2</a:t>
            </a:r>
            <a:endParaRPr sz="1850">
              <a:latin typeface="Arial MT"/>
              <a:cs typeface="Arial MT"/>
            </a:endParaRPr>
          </a:p>
        </p:txBody>
      </p:sp>
      <p:sp>
        <p:nvSpPr>
          <p:cNvPr id="93" name="object 93"/>
          <p:cNvSpPr txBox="1"/>
          <p:nvPr/>
        </p:nvSpPr>
        <p:spPr>
          <a:xfrm>
            <a:off x="4769865" y="4706873"/>
            <a:ext cx="1840864" cy="31242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algn="ctr">
              <a:lnSpc>
                <a:spcPts val="1210"/>
              </a:lnSpc>
              <a:spcBef>
                <a:spcPts val="114"/>
              </a:spcBef>
            </a:pPr>
            <a:r>
              <a:rPr sz="1050" b="1" spc="5" dirty="0">
                <a:solidFill>
                  <a:srgbClr val="706F74"/>
                </a:solidFill>
                <a:latin typeface="Arial"/>
                <a:cs typeface="Arial"/>
              </a:rPr>
              <a:t>Create</a:t>
            </a:r>
            <a:r>
              <a:rPr sz="1050" b="1" spc="-35" dirty="0">
                <a:solidFill>
                  <a:srgbClr val="706F74"/>
                </a:solidFill>
                <a:latin typeface="Arial"/>
                <a:cs typeface="Arial"/>
              </a:rPr>
              <a:t> </a:t>
            </a:r>
            <a:r>
              <a:rPr sz="1050" b="1" spc="5" dirty="0">
                <a:solidFill>
                  <a:srgbClr val="706F74"/>
                </a:solidFill>
                <a:latin typeface="Arial"/>
                <a:cs typeface="Arial"/>
              </a:rPr>
              <a:t>Management</a:t>
            </a:r>
            <a:r>
              <a:rPr sz="1050" b="1" spc="-25" dirty="0">
                <a:solidFill>
                  <a:srgbClr val="706F74"/>
                </a:solidFill>
                <a:latin typeface="Arial"/>
                <a:cs typeface="Arial"/>
              </a:rPr>
              <a:t> </a:t>
            </a:r>
            <a:r>
              <a:rPr sz="1050" b="1" spc="5" dirty="0">
                <a:solidFill>
                  <a:srgbClr val="706F74"/>
                </a:solidFill>
                <a:latin typeface="Arial"/>
                <a:cs typeface="Arial"/>
              </a:rPr>
              <a:t>Domain</a:t>
            </a:r>
            <a:endParaRPr sz="1050">
              <a:latin typeface="Arial"/>
              <a:cs typeface="Arial"/>
            </a:endParaRPr>
          </a:p>
          <a:p>
            <a:pPr algn="ctr">
              <a:lnSpc>
                <a:spcPts val="1030"/>
              </a:lnSpc>
            </a:pPr>
            <a:r>
              <a:rPr sz="900" b="1" dirty="0">
                <a:solidFill>
                  <a:srgbClr val="706F74"/>
                </a:solidFill>
                <a:latin typeface="Arial"/>
                <a:cs typeface="Arial"/>
              </a:rPr>
              <a:t>(Deploy</a:t>
            </a:r>
            <a:r>
              <a:rPr sz="900" b="1" spc="-40" dirty="0">
                <a:solidFill>
                  <a:srgbClr val="706F74"/>
                </a:solidFill>
                <a:latin typeface="Arial"/>
                <a:cs typeface="Arial"/>
              </a:rPr>
              <a:t> </a:t>
            </a:r>
            <a:r>
              <a:rPr sz="900" b="1" spc="-5" dirty="0">
                <a:solidFill>
                  <a:srgbClr val="706F74"/>
                </a:solidFill>
                <a:latin typeface="Arial"/>
                <a:cs typeface="Arial"/>
              </a:rPr>
              <a:t>SDDC</a:t>
            </a:r>
            <a:r>
              <a:rPr sz="900" b="1" spc="-25" dirty="0">
                <a:solidFill>
                  <a:srgbClr val="706F74"/>
                </a:solidFill>
                <a:latin typeface="Arial"/>
                <a:cs typeface="Arial"/>
              </a:rPr>
              <a:t> </a:t>
            </a:r>
            <a:r>
              <a:rPr sz="900" b="1" dirty="0">
                <a:solidFill>
                  <a:srgbClr val="706F74"/>
                </a:solidFill>
                <a:latin typeface="Arial"/>
                <a:cs typeface="Arial"/>
              </a:rPr>
              <a:t>Platform)</a:t>
            </a:r>
            <a:endParaRPr sz="900">
              <a:latin typeface="Arial"/>
              <a:cs typeface="Arial"/>
            </a:endParaRPr>
          </a:p>
        </p:txBody>
      </p:sp>
      <p:grpSp>
        <p:nvGrpSpPr>
          <p:cNvPr id="94" name="object 94"/>
          <p:cNvGrpSpPr/>
          <p:nvPr/>
        </p:nvGrpSpPr>
        <p:grpSpPr>
          <a:xfrm>
            <a:off x="4267200" y="4626825"/>
            <a:ext cx="495934" cy="576580"/>
            <a:chOff x="4267200" y="4626825"/>
            <a:chExt cx="495934" cy="576580"/>
          </a:xfrm>
        </p:grpSpPr>
        <p:pic>
          <p:nvPicPr>
            <p:cNvPr id="95" name="object 9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328088" y="4696705"/>
              <a:ext cx="371985" cy="366233"/>
            </a:xfrm>
            <a:prstGeom prst="rect">
              <a:avLst/>
            </a:prstGeom>
          </p:spPr>
        </p:pic>
        <p:pic>
          <p:nvPicPr>
            <p:cNvPr id="96" name="object 9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267200" y="4626825"/>
              <a:ext cx="495325" cy="576110"/>
            </a:xfrm>
            <a:prstGeom prst="rect">
              <a:avLst/>
            </a:prstGeom>
          </p:spPr>
        </p:pic>
        <p:sp>
          <p:nvSpPr>
            <p:cNvPr id="97" name="object 97"/>
            <p:cNvSpPr/>
            <p:nvPr/>
          </p:nvSpPr>
          <p:spPr>
            <a:xfrm>
              <a:off x="4366259" y="4712207"/>
              <a:ext cx="300355" cy="294640"/>
            </a:xfrm>
            <a:custGeom>
              <a:avLst/>
              <a:gdLst/>
              <a:ahLst/>
              <a:cxnLst/>
              <a:rect l="l" t="t" r="r" b="b"/>
              <a:pathLst>
                <a:path w="300354" h="294639">
                  <a:moveTo>
                    <a:pt x="251206" y="0"/>
                  </a:moveTo>
                  <a:lnTo>
                    <a:pt x="49022" y="0"/>
                  </a:lnTo>
                  <a:lnTo>
                    <a:pt x="29950" y="3855"/>
                  </a:lnTo>
                  <a:lnTo>
                    <a:pt x="14366" y="14366"/>
                  </a:lnTo>
                  <a:lnTo>
                    <a:pt x="3855" y="29950"/>
                  </a:lnTo>
                  <a:lnTo>
                    <a:pt x="0" y="49021"/>
                  </a:lnTo>
                  <a:lnTo>
                    <a:pt x="0" y="245109"/>
                  </a:lnTo>
                  <a:lnTo>
                    <a:pt x="3855" y="264181"/>
                  </a:lnTo>
                  <a:lnTo>
                    <a:pt x="14366" y="279765"/>
                  </a:lnTo>
                  <a:lnTo>
                    <a:pt x="29950" y="290276"/>
                  </a:lnTo>
                  <a:lnTo>
                    <a:pt x="49022" y="294131"/>
                  </a:lnTo>
                  <a:lnTo>
                    <a:pt x="251206" y="294131"/>
                  </a:lnTo>
                  <a:lnTo>
                    <a:pt x="270277" y="290276"/>
                  </a:lnTo>
                  <a:lnTo>
                    <a:pt x="285861" y="279765"/>
                  </a:lnTo>
                  <a:lnTo>
                    <a:pt x="296372" y="264181"/>
                  </a:lnTo>
                  <a:lnTo>
                    <a:pt x="300228" y="245109"/>
                  </a:lnTo>
                  <a:lnTo>
                    <a:pt x="300228" y="49021"/>
                  </a:lnTo>
                  <a:lnTo>
                    <a:pt x="296372" y="29950"/>
                  </a:lnTo>
                  <a:lnTo>
                    <a:pt x="285861" y="14366"/>
                  </a:lnTo>
                  <a:lnTo>
                    <a:pt x="270277" y="3855"/>
                  </a:lnTo>
                  <a:lnTo>
                    <a:pt x="251206" y="0"/>
                  </a:lnTo>
                  <a:close/>
                </a:path>
              </a:pathLst>
            </a:custGeom>
            <a:solidFill>
              <a:srgbClr val="5285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4366259" y="4712207"/>
              <a:ext cx="300355" cy="294640"/>
            </a:xfrm>
            <a:custGeom>
              <a:avLst/>
              <a:gdLst/>
              <a:ahLst/>
              <a:cxnLst/>
              <a:rect l="l" t="t" r="r" b="b"/>
              <a:pathLst>
                <a:path w="300354" h="294639">
                  <a:moveTo>
                    <a:pt x="0" y="49021"/>
                  </a:moveTo>
                  <a:lnTo>
                    <a:pt x="3855" y="29950"/>
                  </a:lnTo>
                  <a:lnTo>
                    <a:pt x="14366" y="14366"/>
                  </a:lnTo>
                  <a:lnTo>
                    <a:pt x="29950" y="3855"/>
                  </a:lnTo>
                  <a:lnTo>
                    <a:pt x="49022" y="0"/>
                  </a:lnTo>
                  <a:lnTo>
                    <a:pt x="251206" y="0"/>
                  </a:lnTo>
                  <a:lnTo>
                    <a:pt x="270277" y="3855"/>
                  </a:lnTo>
                  <a:lnTo>
                    <a:pt x="285861" y="14366"/>
                  </a:lnTo>
                  <a:lnTo>
                    <a:pt x="296372" y="29950"/>
                  </a:lnTo>
                  <a:lnTo>
                    <a:pt x="300228" y="49021"/>
                  </a:lnTo>
                  <a:lnTo>
                    <a:pt x="300228" y="245109"/>
                  </a:lnTo>
                  <a:lnTo>
                    <a:pt x="296372" y="264181"/>
                  </a:lnTo>
                  <a:lnTo>
                    <a:pt x="285861" y="279765"/>
                  </a:lnTo>
                  <a:lnTo>
                    <a:pt x="270277" y="290276"/>
                  </a:lnTo>
                  <a:lnTo>
                    <a:pt x="251206" y="294131"/>
                  </a:lnTo>
                  <a:lnTo>
                    <a:pt x="49022" y="294131"/>
                  </a:lnTo>
                  <a:lnTo>
                    <a:pt x="29950" y="290276"/>
                  </a:lnTo>
                  <a:lnTo>
                    <a:pt x="14366" y="279765"/>
                  </a:lnTo>
                  <a:lnTo>
                    <a:pt x="3855" y="264181"/>
                  </a:lnTo>
                  <a:lnTo>
                    <a:pt x="0" y="245109"/>
                  </a:lnTo>
                  <a:lnTo>
                    <a:pt x="0" y="49021"/>
                  </a:lnTo>
                  <a:close/>
                </a:path>
              </a:pathLst>
            </a:custGeom>
            <a:ln w="9144">
              <a:solidFill>
                <a:srgbClr val="0093D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9" name="object 99"/>
          <p:cNvSpPr txBox="1"/>
          <p:nvPr/>
        </p:nvSpPr>
        <p:spPr>
          <a:xfrm>
            <a:off x="4438903" y="4699508"/>
            <a:ext cx="156845" cy="3092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50" spc="5" dirty="0">
                <a:solidFill>
                  <a:srgbClr val="FFFFFF"/>
                </a:solidFill>
                <a:latin typeface="Arial MT"/>
                <a:cs typeface="Arial MT"/>
              </a:rPr>
              <a:t>4</a:t>
            </a:r>
            <a:endParaRPr sz="1850">
              <a:latin typeface="Arial MT"/>
              <a:cs typeface="Arial MT"/>
            </a:endParaRPr>
          </a:p>
        </p:txBody>
      </p:sp>
      <p:grpSp>
        <p:nvGrpSpPr>
          <p:cNvPr id="100" name="object 100"/>
          <p:cNvGrpSpPr/>
          <p:nvPr/>
        </p:nvGrpSpPr>
        <p:grpSpPr>
          <a:xfrm>
            <a:off x="6822947" y="5700521"/>
            <a:ext cx="2306320" cy="379095"/>
            <a:chOff x="6822947" y="5700521"/>
            <a:chExt cx="2306320" cy="379095"/>
          </a:xfrm>
        </p:grpSpPr>
        <p:pic>
          <p:nvPicPr>
            <p:cNvPr id="101" name="object 10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060416" y="5790924"/>
              <a:ext cx="274933" cy="274933"/>
            </a:xfrm>
            <a:prstGeom prst="rect">
              <a:avLst/>
            </a:prstGeom>
          </p:spPr>
        </p:pic>
        <p:pic>
          <p:nvPicPr>
            <p:cNvPr id="102" name="object 10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094219" y="5801867"/>
              <a:ext cx="211836" cy="211836"/>
            </a:xfrm>
            <a:prstGeom prst="rect">
              <a:avLst/>
            </a:prstGeom>
          </p:spPr>
        </p:pic>
        <p:sp>
          <p:nvSpPr>
            <p:cNvPr id="103" name="object 103"/>
            <p:cNvSpPr/>
            <p:nvPr/>
          </p:nvSpPr>
          <p:spPr>
            <a:xfrm>
              <a:off x="6832853" y="5807201"/>
              <a:ext cx="2286000" cy="262255"/>
            </a:xfrm>
            <a:custGeom>
              <a:avLst/>
              <a:gdLst/>
              <a:ahLst/>
              <a:cxnLst/>
              <a:rect l="l" t="t" r="r" b="b"/>
              <a:pathLst>
                <a:path w="2286000" h="262254">
                  <a:moveTo>
                    <a:pt x="2286000" y="0"/>
                  </a:moveTo>
                  <a:lnTo>
                    <a:pt x="2284886" y="82856"/>
                  </a:lnTo>
                  <a:lnTo>
                    <a:pt x="2281785" y="154814"/>
                  </a:lnTo>
                  <a:lnTo>
                    <a:pt x="2277057" y="211555"/>
                  </a:lnTo>
                  <a:lnTo>
                    <a:pt x="2264156" y="262127"/>
                  </a:lnTo>
                  <a:lnTo>
                    <a:pt x="21843" y="262127"/>
                  </a:lnTo>
                  <a:lnTo>
                    <a:pt x="14939" y="248765"/>
                  </a:lnTo>
                  <a:lnTo>
                    <a:pt x="8942" y="211555"/>
                  </a:lnTo>
                  <a:lnTo>
                    <a:pt x="4214" y="154814"/>
                  </a:lnTo>
                  <a:lnTo>
                    <a:pt x="1113" y="82856"/>
                  </a:lnTo>
                  <a:lnTo>
                    <a:pt x="0" y="0"/>
                  </a:lnTo>
                </a:path>
              </a:pathLst>
            </a:custGeom>
            <a:ln w="19811">
              <a:solidFill>
                <a:srgbClr val="C5C5C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7828025" y="5700521"/>
              <a:ext cx="1069975" cy="226060"/>
            </a:xfrm>
            <a:custGeom>
              <a:avLst/>
              <a:gdLst/>
              <a:ahLst/>
              <a:cxnLst/>
              <a:rect l="l" t="t" r="r" b="b"/>
              <a:pathLst>
                <a:path w="1069975" h="226060">
                  <a:moveTo>
                    <a:pt x="1069848" y="0"/>
                  </a:moveTo>
                  <a:lnTo>
                    <a:pt x="0" y="0"/>
                  </a:lnTo>
                  <a:lnTo>
                    <a:pt x="0" y="225551"/>
                  </a:lnTo>
                  <a:lnTo>
                    <a:pt x="1069848" y="225551"/>
                  </a:lnTo>
                  <a:lnTo>
                    <a:pt x="106984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5" name="object 105"/>
          <p:cNvSpPr txBox="1"/>
          <p:nvPr/>
        </p:nvSpPr>
        <p:spPr>
          <a:xfrm>
            <a:off x="6943090" y="5411165"/>
            <a:ext cx="559435" cy="33528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ts val="1205"/>
              </a:lnSpc>
              <a:spcBef>
                <a:spcPts val="120"/>
              </a:spcBef>
            </a:pPr>
            <a:r>
              <a:rPr sz="1050" dirty="0">
                <a:solidFill>
                  <a:srgbClr val="706F74"/>
                </a:solidFill>
                <a:latin typeface="Arial MT"/>
                <a:cs typeface="Arial MT"/>
              </a:rPr>
              <a:t>So</a:t>
            </a:r>
            <a:r>
              <a:rPr sz="1050" spc="15" dirty="0">
                <a:solidFill>
                  <a:srgbClr val="706F74"/>
                </a:solidFill>
                <a:latin typeface="Arial MT"/>
                <a:cs typeface="Arial MT"/>
              </a:rPr>
              <a:t>f</a:t>
            </a:r>
            <a:r>
              <a:rPr sz="1050" spc="5" dirty="0">
                <a:solidFill>
                  <a:srgbClr val="706F74"/>
                </a:solidFill>
                <a:latin typeface="Arial MT"/>
                <a:cs typeface="Arial MT"/>
              </a:rPr>
              <a:t>t</a:t>
            </a:r>
            <a:r>
              <a:rPr sz="1050" spc="-5" dirty="0">
                <a:solidFill>
                  <a:srgbClr val="706F74"/>
                </a:solidFill>
                <a:latin typeface="Arial MT"/>
                <a:cs typeface="Arial MT"/>
              </a:rPr>
              <a:t>w</a:t>
            </a:r>
            <a:r>
              <a:rPr sz="1050" dirty="0">
                <a:solidFill>
                  <a:srgbClr val="706F74"/>
                </a:solidFill>
                <a:latin typeface="Arial MT"/>
                <a:cs typeface="Arial MT"/>
              </a:rPr>
              <a:t>a</a:t>
            </a:r>
            <a:r>
              <a:rPr sz="1050" spc="5" dirty="0">
                <a:solidFill>
                  <a:srgbClr val="706F74"/>
                </a:solidFill>
                <a:latin typeface="Arial MT"/>
                <a:cs typeface="Arial MT"/>
              </a:rPr>
              <a:t>r</a:t>
            </a:r>
            <a:r>
              <a:rPr sz="1050" spc="10" dirty="0">
                <a:solidFill>
                  <a:srgbClr val="706F74"/>
                </a:solidFill>
                <a:latin typeface="Arial MT"/>
                <a:cs typeface="Arial MT"/>
              </a:rPr>
              <a:t>e</a:t>
            </a:r>
            <a:endParaRPr sz="1050">
              <a:latin typeface="Arial MT"/>
              <a:cs typeface="Arial MT"/>
            </a:endParaRPr>
          </a:p>
          <a:p>
            <a:pPr marL="12700">
              <a:lnSpc>
                <a:spcPts val="1205"/>
              </a:lnSpc>
            </a:pPr>
            <a:r>
              <a:rPr sz="1050" dirty="0">
                <a:solidFill>
                  <a:srgbClr val="706F74"/>
                </a:solidFill>
                <a:latin typeface="Arial MT"/>
                <a:cs typeface="Arial MT"/>
              </a:rPr>
              <a:t>Bundle</a:t>
            </a:r>
            <a:endParaRPr sz="1050">
              <a:latin typeface="Arial MT"/>
              <a:cs typeface="Arial MT"/>
            </a:endParaRPr>
          </a:p>
        </p:txBody>
      </p:sp>
      <p:sp>
        <p:nvSpPr>
          <p:cNvPr id="106" name="object 106"/>
          <p:cNvSpPr txBox="1"/>
          <p:nvPr/>
        </p:nvSpPr>
        <p:spPr>
          <a:xfrm>
            <a:off x="7885176" y="5434584"/>
            <a:ext cx="441959" cy="198120"/>
          </a:xfrm>
          <a:prstGeom prst="rect">
            <a:avLst/>
          </a:prstGeom>
          <a:ln w="9144">
            <a:solidFill>
              <a:srgbClr val="BEBEBE"/>
            </a:solidFill>
          </a:ln>
        </p:spPr>
        <p:txBody>
          <a:bodyPr vert="horz" wrap="square" lIns="0" tIns="36830" rIns="0" bIns="0" rtlCol="0">
            <a:spAutoFit/>
          </a:bodyPr>
          <a:lstStyle/>
          <a:p>
            <a:pPr marL="125730">
              <a:lnSpc>
                <a:spcPct val="100000"/>
              </a:lnSpc>
              <a:spcBef>
                <a:spcPts val="290"/>
              </a:spcBef>
            </a:pPr>
            <a:r>
              <a:rPr sz="800" spc="-5" dirty="0">
                <a:solidFill>
                  <a:srgbClr val="BEBEBE"/>
                </a:solidFill>
                <a:latin typeface="Arial MT"/>
                <a:cs typeface="Arial MT"/>
              </a:rPr>
              <a:t>Ctrlr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107" name="object 107"/>
          <p:cNvSpPr txBox="1"/>
          <p:nvPr/>
        </p:nvSpPr>
        <p:spPr>
          <a:xfrm>
            <a:off x="8388095" y="5431535"/>
            <a:ext cx="441959" cy="198120"/>
          </a:xfrm>
          <a:prstGeom prst="rect">
            <a:avLst/>
          </a:prstGeom>
          <a:ln w="9144">
            <a:solidFill>
              <a:srgbClr val="BEBEBE"/>
            </a:solidFill>
          </a:ln>
        </p:spPr>
        <p:txBody>
          <a:bodyPr vert="horz" wrap="square" lIns="0" tIns="36830" rIns="0" bIns="0" rtlCol="0">
            <a:spAutoFit/>
          </a:bodyPr>
          <a:lstStyle/>
          <a:p>
            <a:pPr marL="96520">
              <a:lnSpc>
                <a:spcPct val="100000"/>
              </a:lnSpc>
              <a:spcBef>
                <a:spcPts val="290"/>
              </a:spcBef>
            </a:pPr>
            <a:r>
              <a:rPr sz="800" dirty="0">
                <a:solidFill>
                  <a:srgbClr val="BEBEBE"/>
                </a:solidFill>
                <a:latin typeface="Arial MT"/>
                <a:cs typeface="Arial MT"/>
              </a:rPr>
              <a:t>Utility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108" name="object 108"/>
          <p:cNvSpPr txBox="1"/>
          <p:nvPr/>
        </p:nvSpPr>
        <p:spPr>
          <a:xfrm>
            <a:off x="7828026" y="5700521"/>
            <a:ext cx="1069975" cy="226060"/>
          </a:xfrm>
          <a:prstGeom prst="rect">
            <a:avLst/>
          </a:prstGeom>
          <a:ln w="25907">
            <a:solidFill>
              <a:srgbClr val="706F74"/>
            </a:solidFill>
          </a:ln>
        </p:spPr>
        <p:txBody>
          <a:bodyPr vert="horz" wrap="square" lIns="0" tIns="49530" rIns="0" bIns="0" rtlCol="0">
            <a:spAutoFit/>
          </a:bodyPr>
          <a:lstStyle/>
          <a:p>
            <a:pPr marL="259079">
              <a:lnSpc>
                <a:spcPct val="100000"/>
              </a:lnSpc>
              <a:spcBef>
                <a:spcPts val="390"/>
              </a:spcBef>
            </a:pPr>
            <a:r>
              <a:rPr sz="800" dirty="0">
                <a:solidFill>
                  <a:srgbClr val="706F74"/>
                </a:solidFill>
                <a:latin typeface="Arial MT"/>
                <a:cs typeface="Arial MT"/>
              </a:rPr>
              <a:t>SDDC</a:t>
            </a:r>
            <a:r>
              <a:rPr sz="800" spc="-55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800" spc="-5" dirty="0">
                <a:solidFill>
                  <a:srgbClr val="706F74"/>
                </a:solidFill>
                <a:latin typeface="Arial MT"/>
                <a:cs typeface="Arial MT"/>
              </a:rPr>
              <a:t>MGR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109" name="object 109"/>
          <p:cNvSpPr txBox="1"/>
          <p:nvPr/>
        </p:nvSpPr>
        <p:spPr>
          <a:xfrm>
            <a:off x="7644130" y="6492341"/>
            <a:ext cx="477520" cy="18859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050" b="1" spc="5" dirty="0">
                <a:solidFill>
                  <a:srgbClr val="706F74"/>
                </a:solidFill>
                <a:latin typeface="Arial"/>
                <a:cs typeface="Arial"/>
              </a:rPr>
              <a:t>Node</a:t>
            </a:r>
            <a:r>
              <a:rPr sz="1050" b="1" spc="-55" dirty="0">
                <a:solidFill>
                  <a:srgbClr val="706F74"/>
                </a:solidFill>
                <a:latin typeface="Arial"/>
                <a:cs typeface="Arial"/>
              </a:rPr>
              <a:t> </a:t>
            </a:r>
            <a:r>
              <a:rPr sz="1050" b="1" spc="5" dirty="0">
                <a:solidFill>
                  <a:srgbClr val="706F74"/>
                </a:solidFill>
                <a:latin typeface="Arial"/>
                <a:cs typeface="Arial"/>
              </a:rPr>
              <a:t>0</a:t>
            </a:r>
            <a:endParaRPr sz="1050">
              <a:latin typeface="Arial"/>
              <a:cs typeface="Arial"/>
            </a:endParaRPr>
          </a:p>
        </p:txBody>
      </p:sp>
      <p:grpSp>
        <p:nvGrpSpPr>
          <p:cNvPr id="110" name="object 110"/>
          <p:cNvGrpSpPr/>
          <p:nvPr/>
        </p:nvGrpSpPr>
        <p:grpSpPr>
          <a:xfrm>
            <a:off x="192023" y="2631947"/>
            <a:ext cx="4570730" cy="2123440"/>
            <a:chOff x="192023" y="2631947"/>
            <a:chExt cx="4570730" cy="2123440"/>
          </a:xfrm>
        </p:grpSpPr>
        <p:pic>
          <p:nvPicPr>
            <p:cNvPr id="111" name="object 11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07264" y="2631947"/>
              <a:ext cx="3985259" cy="2113788"/>
            </a:xfrm>
            <a:prstGeom prst="rect">
              <a:avLst/>
            </a:prstGeom>
          </p:spPr>
        </p:pic>
        <p:pic>
          <p:nvPicPr>
            <p:cNvPr id="112" name="object 11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92023" y="2645663"/>
              <a:ext cx="3979164" cy="2109216"/>
            </a:xfrm>
            <a:prstGeom prst="rect">
              <a:avLst/>
            </a:prstGeom>
          </p:spPr>
        </p:pic>
        <p:pic>
          <p:nvPicPr>
            <p:cNvPr id="113" name="object 11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328088" y="3803641"/>
              <a:ext cx="371985" cy="366233"/>
            </a:xfrm>
            <a:prstGeom prst="rect">
              <a:avLst/>
            </a:prstGeom>
          </p:spPr>
        </p:pic>
        <p:pic>
          <p:nvPicPr>
            <p:cNvPr id="114" name="object 114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267199" y="3733761"/>
              <a:ext cx="495325" cy="576110"/>
            </a:xfrm>
            <a:prstGeom prst="rect">
              <a:avLst/>
            </a:prstGeom>
          </p:spPr>
        </p:pic>
        <p:sp>
          <p:nvSpPr>
            <p:cNvPr id="115" name="object 115"/>
            <p:cNvSpPr/>
            <p:nvPr/>
          </p:nvSpPr>
          <p:spPr>
            <a:xfrm>
              <a:off x="4366259" y="3819144"/>
              <a:ext cx="300355" cy="294640"/>
            </a:xfrm>
            <a:custGeom>
              <a:avLst/>
              <a:gdLst/>
              <a:ahLst/>
              <a:cxnLst/>
              <a:rect l="l" t="t" r="r" b="b"/>
              <a:pathLst>
                <a:path w="300354" h="294639">
                  <a:moveTo>
                    <a:pt x="251206" y="0"/>
                  </a:moveTo>
                  <a:lnTo>
                    <a:pt x="49022" y="0"/>
                  </a:lnTo>
                  <a:lnTo>
                    <a:pt x="29950" y="3855"/>
                  </a:lnTo>
                  <a:lnTo>
                    <a:pt x="14366" y="14366"/>
                  </a:lnTo>
                  <a:lnTo>
                    <a:pt x="3855" y="29950"/>
                  </a:lnTo>
                  <a:lnTo>
                    <a:pt x="0" y="49022"/>
                  </a:lnTo>
                  <a:lnTo>
                    <a:pt x="0" y="245110"/>
                  </a:lnTo>
                  <a:lnTo>
                    <a:pt x="3855" y="264181"/>
                  </a:lnTo>
                  <a:lnTo>
                    <a:pt x="14366" y="279765"/>
                  </a:lnTo>
                  <a:lnTo>
                    <a:pt x="29950" y="290276"/>
                  </a:lnTo>
                  <a:lnTo>
                    <a:pt x="49022" y="294132"/>
                  </a:lnTo>
                  <a:lnTo>
                    <a:pt x="251206" y="294132"/>
                  </a:lnTo>
                  <a:lnTo>
                    <a:pt x="270277" y="290276"/>
                  </a:lnTo>
                  <a:lnTo>
                    <a:pt x="285861" y="279765"/>
                  </a:lnTo>
                  <a:lnTo>
                    <a:pt x="296372" y="264181"/>
                  </a:lnTo>
                  <a:lnTo>
                    <a:pt x="300228" y="245110"/>
                  </a:lnTo>
                  <a:lnTo>
                    <a:pt x="300228" y="49022"/>
                  </a:lnTo>
                  <a:lnTo>
                    <a:pt x="296372" y="29950"/>
                  </a:lnTo>
                  <a:lnTo>
                    <a:pt x="285861" y="14366"/>
                  </a:lnTo>
                  <a:lnTo>
                    <a:pt x="270277" y="3855"/>
                  </a:lnTo>
                  <a:lnTo>
                    <a:pt x="251206" y="0"/>
                  </a:lnTo>
                  <a:close/>
                </a:path>
              </a:pathLst>
            </a:custGeom>
            <a:solidFill>
              <a:srgbClr val="5285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6"/>
            <p:cNvSpPr/>
            <p:nvPr/>
          </p:nvSpPr>
          <p:spPr>
            <a:xfrm>
              <a:off x="4366259" y="3819144"/>
              <a:ext cx="300355" cy="294640"/>
            </a:xfrm>
            <a:custGeom>
              <a:avLst/>
              <a:gdLst/>
              <a:ahLst/>
              <a:cxnLst/>
              <a:rect l="l" t="t" r="r" b="b"/>
              <a:pathLst>
                <a:path w="300354" h="294639">
                  <a:moveTo>
                    <a:pt x="0" y="49022"/>
                  </a:moveTo>
                  <a:lnTo>
                    <a:pt x="3855" y="29950"/>
                  </a:lnTo>
                  <a:lnTo>
                    <a:pt x="14366" y="14366"/>
                  </a:lnTo>
                  <a:lnTo>
                    <a:pt x="29950" y="3855"/>
                  </a:lnTo>
                  <a:lnTo>
                    <a:pt x="49022" y="0"/>
                  </a:lnTo>
                  <a:lnTo>
                    <a:pt x="251206" y="0"/>
                  </a:lnTo>
                  <a:lnTo>
                    <a:pt x="270277" y="3855"/>
                  </a:lnTo>
                  <a:lnTo>
                    <a:pt x="285861" y="14366"/>
                  </a:lnTo>
                  <a:lnTo>
                    <a:pt x="296372" y="29950"/>
                  </a:lnTo>
                  <a:lnTo>
                    <a:pt x="300228" y="49022"/>
                  </a:lnTo>
                  <a:lnTo>
                    <a:pt x="300228" y="245110"/>
                  </a:lnTo>
                  <a:lnTo>
                    <a:pt x="296372" y="264181"/>
                  </a:lnTo>
                  <a:lnTo>
                    <a:pt x="285861" y="279765"/>
                  </a:lnTo>
                  <a:lnTo>
                    <a:pt x="270277" y="290276"/>
                  </a:lnTo>
                  <a:lnTo>
                    <a:pt x="251206" y="294132"/>
                  </a:lnTo>
                  <a:lnTo>
                    <a:pt x="49022" y="294132"/>
                  </a:lnTo>
                  <a:lnTo>
                    <a:pt x="29950" y="290276"/>
                  </a:lnTo>
                  <a:lnTo>
                    <a:pt x="14366" y="279765"/>
                  </a:lnTo>
                  <a:lnTo>
                    <a:pt x="3855" y="264181"/>
                  </a:lnTo>
                  <a:lnTo>
                    <a:pt x="0" y="245110"/>
                  </a:lnTo>
                  <a:lnTo>
                    <a:pt x="0" y="49022"/>
                  </a:lnTo>
                  <a:close/>
                </a:path>
              </a:pathLst>
            </a:custGeom>
            <a:ln w="9144">
              <a:solidFill>
                <a:srgbClr val="0093D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7" name="object 117"/>
          <p:cNvSpPr txBox="1"/>
          <p:nvPr/>
        </p:nvSpPr>
        <p:spPr>
          <a:xfrm>
            <a:off x="4788534" y="3811651"/>
            <a:ext cx="1935480" cy="31242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algn="ctr">
              <a:lnSpc>
                <a:spcPts val="1210"/>
              </a:lnSpc>
              <a:spcBef>
                <a:spcPts val="114"/>
              </a:spcBef>
            </a:pPr>
            <a:r>
              <a:rPr sz="1050" b="1" spc="5" dirty="0">
                <a:solidFill>
                  <a:srgbClr val="706F74"/>
                </a:solidFill>
                <a:latin typeface="Arial"/>
                <a:cs typeface="Arial"/>
              </a:rPr>
              <a:t>Uplink</a:t>
            </a:r>
            <a:r>
              <a:rPr sz="1050" b="1" spc="-5" dirty="0">
                <a:solidFill>
                  <a:srgbClr val="706F74"/>
                </a:solidFill>
                <a:latin typeface="Arial"/>
                <a:cs typeface="Arial"/>
              </a:rPr>
              <a:t> </a:t>
            </a:r>
            <a:r>
              <a:rPr sz="1050" b="1" spc="5" dirty="0">
                <a:solidFill>
                  <a:srgbClr val="706F74"/>
                </a:solidFill>
                <a:latin typeface="Arial"/>
                <a:cs typeface="Arial"/>
              </a:rPr>
              <a:t>Network</a:t>
            </a:r>
            <a:r>
              <a:rPr sz="1050" b="1" spc="-40" dirty="0">
                <a:solidFill>
                  <a:srgbClr val="706F74"/>
                </a:solidFill>
                <a:latin typeface="Arial"/>
                <a:cs typeface="Arial"/>
              </a:rPr>
              <a:t> </a:t>
            </a:r>
            <a:r>
              <a:rPr sz="1050" b="1" spc="5" dirty="0">
                <a:solidFill>
                  <a:srgbClr val="706F74"/>
                </a:solidFill>
                <a:latin typeface="Arial"/>
                <a:cs typeface="Arial"/>
              </a:rPr>
              <a:t>Configuration</a:t>
            </a:r>
            <a:endParaRPr sz="1050">
              <a:latin typeface="Arial"/>
              <a:cs typeface="Arial"/>
            </a:endParaRPr>
          </a:p>
          <a:p>
            <a:pPr algn="ctr">
              <a:lnSpc>
                <a:spcPts val="1030"/>
              </a:lnSpc>
            </a:pPr>
            <a:r>
              <a:rPr sz="900" b="1" dirty="0">
                <a:solidFill>
                  <a:srgbClr val="706F74"/>
                </a:solidFill>
                <a:latin typeface="Arial"/>
                <a:cs typeface="Arial"/>
              </a:rPr>
              <a:t>(ToRs</a:t>
            </a:r>
            <a:r>
              <a:rPr sz="900" b="1" spc="-30" dirty="0">
                <a:solidFill>
                  <a:srgbClr val="706F74"/>
                </a:solidFill>
                <a:latin typeface="Arial"/>
                <a:cs typeface="Arial"/>
              </a:rPr>
              <a:t> </a:t>
            </a:r>
            <a:r>
              <a:rPr sz="900" b="1" dirty="0">
                <a:solidFill>
                  <a:srgbClr val="706F74"/>
                </a:solidFill>
                <a:latin typeface="Arial"/>
                <a:cs typeface="Arial"/>
              </a:rPr>
              <a:t>to</a:t>
            </a:r>
            <a:r>
              <a:rPr sz="900" b="1" spc="-20" dirty="0">
                <a:solidFill>
                  <a:srgbClr val="706F74"/>
                </a:solidFill>
                <a:latin typeface="Arial"/>
                <a:cs typeface="Arial"/>
              </a:rPr>
              <a:t> </a:t>
            </a:r>
            <a:r>
              <a:rPr sz="900" b="1" spc="-5" dirty="0">
                <a:solidFill>
                  <a:srgbClr val="706F74"/>
                </a:solidFill>
                <a:latin typeface="Arial"/>
                <a:cs typeface="Arial"/>
              </a:rPr>
              <a:t>Data</a:t>
            </a:r>
            <a:r>
              <a:rPr sz="900" b="1" spc="-30" dirty="0">
                <a:solidFill>
                  <a:srgbClr val="706F74"/>
                </a:solidFill>
                <a:latin typeface="Arial"/>
                <a:cs typeface="Arial"/>
              </a:rPr>
              <a:t> </a:t>
            </a:r>
            <a:r>
              <a:rPr sz="900" b="1" dirty="0">
                <a:solidFill>
                  <a:srgbClr val="706F74"/>
                </a:solidFill>
                <a:latin typeface="Arial"/>
                <a:cs typeface="Arial"/>
              </a:rPr>
              <a:t>Center)</a:t>
            </a:r>
            <a:endParaRPr sz="900">
              <a:latin typeface="Arial"/>
              <a:cs typeface="Arial"/>
            </a:endParaRPr>
          </a:p>
        </p:txBody>
      </p:sp>
      <p:sp>
        <p:nvSpPr>
          <p:cNvPr id="118" name="object 118"/>
          <p:cNvSpPr txBox="1"/>
          <p:nvPr/>
        </p:nvSpPr>
        <p:spPr>
          <a:xfrm>
            <a:off x="4438903" y="3806444"/>
            <a:ext cx="156845" cy="3092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50" spc="5" dirty="0">
                <a:solidFill>
                  <a:srgbClr val="FFFFFF"/>
                </a:solidFill>
                <a:latin typeface="Arial MT"/>
                <a:cs typeface="Arial MT"/>
              </a:rPr>
              <a:t>3</a:t>
            </a:r>
            <a:endParaRPr sz="1850">
              <a:latin typeface="Arial MT"/>
              <a:cs typeface="Arial MT"/>
            </a:endParaRPr>
          </a:p>
        </p:txBody>
      </p:sp>
      <p:grpSp>
        <p:nvGrpSpPr>
          <p:cNvPr id="119" name="object 119"/>
          <p:cNvGrpSpPr/>
          <p:nvPr/>
        </p:nvGrpSpPr>
        <p:grpSpPr>
          <a:xfrm>
            <a:off x="201167" y="2638044"/>
            <a:ext cx="4030979" cy="2138680"/>
            <a:chOff x="201167" y="2638044"/>
            <a:chExt cx="4030979" cy="2138680"/>
          </a:xfrm>
        </p:grpSpPr>
        <p:pic>
          <p:nvPicPr>
            <p:cNvPr id="120" name="object 120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01167" y="2638044"/>
              <a:ext cx="4000500" cy="2133600"/>
            </a:xfrm>
            <a:prstGeom prst="rect">
              <a:avLst/>
            </a:prstGeom>
          </p:spPr>
        </p:pic>
        <p:pic>
          <p:nvPicPr>
            <p:cNvPr id="121" name="object 121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07263" y="2641092"/>
              <a:ext cx="4024884" cy="2135123"/>
            </a:xfrm>
            <a:prstGeom prst="rect">
              <a:avLst/>
            </a:prstGeom>
          </p:spPr>
        </p:pic>
      </p:grpSp>
      <p:sp>
        <p:nvSpPr>
          <p:cNvPr id="122" name="object 122"/>
          <p:cNvSpPr txBox="1"/>
          <p:nvPr/>
        </p:nvSpPr>
        <p:spPr>
          <a:xfrm>
            <a:off x="9252584" y="2586989"/>
            <a:ext cx="22085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706F74"/>
                </a:solidFill>
                <a:latin typeface="Arial MT"/>
                <a:cs typeface="Arial MT"/>
              </a:rPr>
              <a:t>Management</a:t>
            </a:r>
            <a:r>
              <a:rPr sz="1800" spc="-40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706F74"/>
                </a:solidFill>
                <a:latin typeface="Arial MT"/>
                <a:cs typeface="Arial MT"/>
              </a:rPr>
              <a:t>Domain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123" name="object 123"/>
          <p:cNvSpPr txBox="1"/>
          <p:nvPr/>
        </p:nvSpPr>
        <p:spPr>
          <a:xfrm>
            <a:off x="7026656" y="2671952"/>
            <a:ext cx="130810" cy="1412240"/>
          </a:xfrm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12700" marR="5080" algn="just">
              <a:lnSpc>
                <a:spcPct val="90000"/>
              </a:lnSpc>
              <a:spcBef>
                <a:spcPts val="215"/>
              </a:spcBef>
            </a:pPr>
            <a:r>
              <a:rPr sz="1000" spc="-5" dirty="0">
                <a:solidFill>
                  <a:srgbClr val="706F74"/>
                </a:solidFill>
                <a:latin typeface="Arial MT"/>
                <a:cs typeface="Arial MT"/>
              </a:rPr>
              <a:t>M  A </a:t>
            </a:r>
            <a:r>
              <a:rPr sz="1000" spc="-270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1000" spc="-5" dirty="0">
                <a:solidFill>
                  <a:srgbClr val="706F74"/>
                </a:solidFill>
                <a:latin typeface="Arial MT"/>
                <a:cs typeface="Arial MT"/>
              </a:rPr>
              <a:t>N  A </a:t>
            </a:r>
            <a:r>
              <a:rPr sz="1000" spc="-270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1000" spc="-5" dirty="0">
                <a:solidFill>
                  <a:srgbClr val="706F74"/>
                </a:solidFill>
                <a:latin typeface="Arial MT"/>
                <a:cs typeface="Arial MT"/>
              </a:rPr>
              <a:t>G  E </a:t>
            </a:r>
            <a:r>
              <a:rPr sz="1000" spc="-270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1000" spc="-5" dirty="0">
                <a:solidFill>
                  <a:srgbClr val="706F74"/>
                </a:solidFill>
                <a:latin typeface="Arial MT"/>
                <a:cs typeface="Arial MT"/>
              </a:rPr>
              <a:t>M  E </a:t>
            </a:r>
            <a:r>
              <a:rPr sz="1000" spc="-270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1000" spc="-5" dirty="0">
                <a:solidFill>
                  <a:srgbClr val="706F74"/>
                </a:solidFill>
                <a:latin typeface="Arial MT"/>
                <a:cs typeface="Arial MT"/>
              </a:rPr>
              <a:t>N  T</a:t>
            </a:r>
            <a:endParaRPr sz="1000">
              <a:latin typeface="Arial MT"/>
              <a:cs typeface="Arial MT"/>
            </a:endParaRPr>
          </a:p>
        </p:txBody>
      </p:sp>
      <p:grpSp>
        <p:nvGrpSpPr>
          <p:cNvPr id="124" name="object 124"/>
          <p:cNvGrpSpPr/>
          <p:nvPr/>
        </p:nvGrpSpPr>
        <p:grpSpPr>
          <a:xfrm>
            <a:off x="7145782" y="1785874"/>
            <a:ext cx="1780539" cy="2566670"/>
            <a:chOff x="7145782" y="1785874"/>
            <a:chExt cx="1780539" cy="2566670"/>
          </a:xfrm>
        </p:grpSpPr>
        <p:sp>
          <p:nvSpPr>
            <p:cNvPr id="125" name="object 125"/>
            <p:cNvSpPr/>
            <p:nvPr/>
          </p:nvSpPr>
          <p:spPr>
            <a:xfrm>
              <a:off x="7155942" y="1800605"/>
              <a:ext cx="278130" cy="0"/>
            </a:xfrm>
            <a:custGeom>
              <a:avLst/>
              <a:gdLst/>
              <a:ahLst/>
              <a:cxnLst/>
              <a:rect l="l" t="t" r="r" b="b"/>
              <a:pathLst>
                <a:path w="278129">
                  <a:moveTo>
                    <a:pt x="0" y="0"/>
                  </a:moveTo>
                  <a:lnTo>
                    <a:pt x="277876" y="0"/>
                  </a:lnTo>
                </a:path>
              </a:pathLst>
            </a:custGeom>
            <a:ln w="19811">
              <a:solidFill>
                <a:srgbClr val="C5C5C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126"/>
            <p:cNvSpPr/>
            <p:nvPr/>
          </p:nvSpPr>
          <p:spPr>
            <a:xfrm>
              <a:off x="7169657" y="4338066"/>
              <a:ext cx="278130" cy="0"/>
            </a:xfrm>
            <a:custGeom>
              <a:avLst/>
              <a:gdLst/>
              <a:ahLst/>
              <a:cxnLst/>
              <a:rect l="l" t="t" r="r" b="b"/>
              <a:pathLst>
                <a:path w="278129">
                  <a:moveTo>
                    <a:pt x="0" y="0"/>
                  </a:moveTo>
                  <a:lnTo>
                    <a:pt x="277876" y="0"/>
                  </a:lnTo>
                </a:path>
              </a:pathLst>
            </a:custGeom>
            <a:ln w="19811">
              <a:solidFill>
                <a:srgbClr val="C5C5C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127"/>
            <p:cNvSpPr/>
            <p:nvPr/>
          </p:nvSpPr>
          <p:spPr>
            <a:xfrm>
              <a:off x="8588502" y="1806702"/>
              <a:ext cx="15240" cy="2528570"/>
            </a:xfrm>
            <a:custGeom>
              <a:avLst/>
              <a:gdLst/>
              <a:ahLst/>
              <a:cxnLst/>
              <a:rect l="l" t="t" r="r" b="b"/>
              <a:pathLst>
                <a:path w="15240" h="2528570">
                  <a:moveTo>
                    <a:pt x="0" y="0"/>
                  </a:moveTo>
                  <a:lnTo>
                    <a:pt x="14731" y="2528062"/>
                  </a:lnTo>
                </a:path>
              </a:pathLst>
            </a:custGeom>
            <a:ln w="19811">
              <a:solidFill>
                <a:srgbClr val="C5C5C7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128"/>
            <p:cNvSpPr/>
            <p:nvPr/>
          </p:nvSpPr>
          <p:spPr>
            <a:xfrm>
              <a:off x="8737854" y="1796034"/>
              <a:ext cx="15240" cy="2528570"/>
            </a:xfrm>
            <a:custGeom>
              <a:avLst/>
              <a:gdLst/>
              <a:ahLst/>
              <a:cxnLst/>
              <a:rect l="l" t="t" r="r" b="b"/>
              <a:pathLst>
                <a:path w="15240" h="2528570">
                  <a:moveTo>
                    <a:pt x="0" y="0"/>
                  </a:moveTo>
                  <a:lnTo>
                    <a:pt x="14731" y="2528062"/>
                  </a:lnTo>
                </a:path>
              </a:pathLst>
            </a:custGeom>
            <a:ln w="19811">
              <a:solidFill>
                <a:srgbClr val="C5C5C7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29"/>
            <p:cNvSpPr/>
            <p:nvPr/>
          </p:nvSpPr>
          <p:spPr>
            <a:xfrm>
              <a:off x="8900922" y="1814321"/>
              <a:ext cx="15240" cy="2528570"/>
            </a:xfrm>
            <a:custGeom>
              <a:avLst/>
              <a:gdLst/>
              <a:ahLst/>
              <a:cxnLst/>
              <a:rect l="l" t="t" r="r" b="b"/>
              <a:pathLst>
                <a:path w="15240" h="2528570">
                  <a:moveTo>
                    <a:pt x="0" y="0"/>
                  </a:moveTo>
                  <a:lnTo>
                    <a:pt x="14731" y="2528062"/>
                  </a:lnTo>
                </a:path>
              </a:pathLst>
            </a:custGeom>
            <a:ln w="19811">
              <a:solidFill>
                <a:srgbClr val="C5C5C7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30"/>
            <p:cNvSpPr/>
            <p:nvPr/>
          </p:nvSpPr>
          <p:spPr>
            <a:xfrm>
              <a:off x="8309609" y="1826514"/>
              <a:ext cx="278130" cy="0"/>
            </a:xfrm>
            <a:custGeom>
              <a:avLst/>
              <a:gdLst/>
              <a:ahLst/>
              <a:cxnLst/>
              <a:rect l="l" t="t" r="r" b="b"/>
              <a:pathLst>
                <a:path w="278129">
                  <a:moveTo>
                    <a:pt x="0" y="0"/>
                  </a:moveTo>
                  <a:lnTo>
                    <a:pt x="277876" y="0"/>
                  </a:lnTo>
                </a:path>
              </a:pathLst>
            </a:custGeom>
            <a:ln w="19811">
              <a:solidFill>
                <a:srgbClr val="C5C5C7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131"/>
            <p:cNvSpPr/>
            <p:nvPr/>
          </p:nvSpPr>
          <p:spPr>
            <a:xfrm>
              <a:off x="8309609" y="1998726"/>
              <a:ext cx="435609" cy="0"/>
            </a:xfrm>
            <a:custGeom>
              <a:avLst/>
              <a:gdLst/>
              <a:ahLst/>
              <a:cxnLst/>
              <a:rect l="l" t="t" r="r" b="b"/>
              <a:pathLst>
                <a:path w="435609">
                  <a:moveTo>
                    <a:pt x="0" y="0"/>
                  </a:moveTo>
                  <a:lnTo>
                    <a:pt x="435356" y="0"/>
                  </a:lnTo>
                </a:path>
              </a:pathLst>
            </a:custGeom>
            <a:ln w="19811">
              <a:solidFill>
                <a:srgbClr val="C5C5C7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132"/>
            <p:cNvSpPr/>
            <p:nvPr/>
          </p:nvSpPr>
          <p:spPr>
            <a:xfrm>
              <a:off x="8305038" y="2201417"/>
              <a:ext cx="603885" cy="0"/>
            </a:xfrm>
            <a:custGeom>
              <a:avLst/>
              <a:gdLst/>
              <a:ahLst/>
              <a:cxnLst/>
              <a:rect l="l" t="t" r="r" b="b"/>
              <a:pathLst>
                <a:path w="603884">
                  <a:moveTo>
                    <a:pt x="0" y="0"/>
                  </a:moveTo>
                  <a:lnTo>
                    <a:pt x="603377" y="0"/>
                  </a:lnTo>
                </a:path>
              </a:pathLst>
            </a:custGeom>
            <a:ln w="19811">
              <a:solidFill>
                <a:srgbClr val="C5C5C7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3" name="object 133"/>
          <p:cNvSpPr txBox="1"/>
          <p:nvPr/>
        </p:nvSpPr>
        <p:spPr>
          <a:xfrm>
            <a:off x="8337804" y="2211450"/>
            <a:ext cx="249554" cy="1000760"/>
          </a:xfrm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143510" indent="10160" algn="just">
              <a:lnSpc>
                <a:spcPct val="90000"/>
              </a:lnSpc>
              <a:spcBef>
                <a:spcPts val="215"/>
              </a:spcBef>
            </a:pPr>
            <a:r>
              <a:rPr sz="1000" spc="-5" dirty="0">
                <a:solidFill>
                  <a:srgbClr val="706F74"/>
                </a:solidFill>
                <a:latin typeface="Arial MT"/>
                <a:cs typeface="Arial MT"/>
              </a:rPr>
              <a:t>V  M  O  T </a:t>
            </a:r>
            <a:r>
              <a:rPr sz="1000" spc="-270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1000" spc="-5" dirty="0">
                <a:solidFill>
                  <a:srgbClr val="706F74"/>
                </a:solidFill>
                <a:latin typeface="Arial MT"/>
                <a:cs typeface="Arial MT"/>
              </a:rPr>
              <a:t>I </a:t>
            </a:r>
            <a:r>
              <a:rPr sz="1000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1000" spc="-5" dirty="0">
                <a:solidFill>
                  <a:srgbClr val="706F74"/>
                </a:solidFill>
                <a:latin typeface="Arial MT"/>
                <a:cs typeface="Arial MT"/>
              </a:rPr>
              <a:t>O  N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134" name="object 134"/>
          <p:cNvSpPr txBox="1"/>
          <p:nvPr/>
        </p:nvSpPr>
        <p:spPr>
          <a:xfrm>
            <a:off x="8685656" y="3191713"/>
            <a:ext cx="116839" cy="589280"/>
          </a:xfrm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12700" marR="5080" indent="2540" algn="just">
              <a:lnSpc>
                <a:spcPct val="90100"/>
              </a:lnSpc>
              <a:spcBef>
                <a:spcPts val="215"/>
              </a:spcBef>
            </a:pPr>
            <a:r>
              <a:rPr sz="1000" spc="-5" dirty="0">
                <a:solidFill>
                  <a:srgbClr val="706F74"/>
                </a:solidFill>
                <a:latin typeface="Arial MT"/>
                <a:cs typeface="Arial MT"/>
              </a:rPr>
              <a:t>V  S  A  N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135" name="object 135"/>
          <p:cNvSpPr txBox="1"/>
          <p:nvPr/>
        </p:nvSpPr>
        <p:spPr>
          <a:xfrm>
            <a:off x="8936481" y="3742182"/>
            <a:ext cx="116839" cy="726440"/>
          </a:xfrm>
          <a:prstGeom prst="rect">
            <a:avLst/>
          </a:prstGeom>
        </p:spPr>
        <p:txBody>
          <a:bodyPr vert="horz" wrap="square" lIns="0" tIns="29209" rIns="0" bIns="0" rtlCol="0">
            <a:spAutoFit/>
          </a:bodyPr>
          <a:lstStyle/>
          <a:p>
            <a:pPr marL="12700" marR="5080" indent="2540" algn="just">
              <a:lnSpc>
                <a:spcPts val="1080"/>
              </a:lnSpc>
              <a:spcBef>
                <a:spcPts val="229"/>
              </a:spcBef>
            </a:pPr>
            <a:r>
              <a:rPr sz="1000" spc="-5" dirty="0">
                <a:solidFill>
                  <a:srgbClr val="706F74"/>
                </a:solidFill>
                <a:latin typeface="Arial MT"/>
                <a:cs typeface="Arial MT"/>
              </a:rPr>
              <a:t>V  X  L </a:t>
            </a:r>
            <a:r>
              <a:rPr sz="1000" spc="-270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1000" spc="-5" dirty="0">
                <a:solidFill>
                  <a:srgbClr val="706F74"/>
                </a:solidFill>
                <a:latin typeface="Arial MT"/>
                <a:cs typeface="Arial MT"/>
              </a:rPr>
              <a:t>A  N</a:t>
            </a:r>
            <a:endParaRPr sz="1000">
              <a:latin typeface="Arial MT"/>
              <a:cs typeface="Arial MT"/>
            </a:endParaRPr>
          </a:p>
        </p:txBody>
      </p:sp>
      <p:graphicFrame>
        <p:nvGraphicFramePr>
          <p:cNvPr id="136" name="object 136"/>
          <p:cNvGraphicFramePr>
            <a:graphicFrameLocks noGrp="1"/>
          </p:cNvGraphicFramePr>
          <p:nvPr/>
        </p:nvGraphicFramePr>
        <p:xfrm>
          <a:off x="9281159" y="3057905"/>
          <a:ext cx="2211068" cy="304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292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92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2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83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699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2799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799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 marL="70485">
                        <a:lnSpc>
                          <a:spcPct val="100000"/>
                        </a:lnSpc>
                      </a:pPr>
                      <a:r>
                        <a:rPr sz="800" dirty="0">
                          <a:solidFill>
                            <a:srgbClr val="706F74"/>
                          </a:solidFill>
                          <a:latin typeface="Arial MT"/>
                          <a:cs typeface="Arial MT"/>
                        </a:rPr>
                        <a:t>PSC1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T="635" marB="0">
                    <a:lnL w="28575">
                      <a:solidFill>
                        <a:srgbClr val="706F74"/>
                      </a:solidFill>
                      <a:prstDash val="solid"/>
                    </a:lnL>
                    <a:lnR w="28575">
                      <a:solidFill>
                        <a:srgbClr val="706F74"/>
                      </a:solidFill>
                      <a:prstDash val="solid"/>
                    </a:lnR>
                    <a:lnT w="28575">
                      <a:solidFill>
                        <a:srgbClr val="706F74"/>
                      </a:solidFill>
                      <a:prstDash val="solid"/>
                    </a:lnT>
                    <a:lnB w="28575">
                      <a:solidFill>
                        <a:srgbClr val="706F7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650"/>
                        </a:spcBef>
                      </a:pPr>
                      <a:r>
                        <a:rPr sz="800" dirty="0">
                          <a:solidFill>
                            <a:srgbClr val="706F74"/>
                          </a:solidFill>
                          <a:latin typeface="Arial MT"/>
                          <a:cs typeface="Arial MT"/>
                        </a:rPr>
                        <a:t>PSC2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T="82550" marB="0">
                    <a:lnL w="28575">
                      <a:solidFill>
                        <a:srgbClr val="706F74"/>
                      </a:solidFill>
                      <a:prstDash val="solid"/>
                    </a:lnL>
                    <a:lnR w="28575">
                      <a:solidFill>
                        <a:srgbClr val="706F74"/>
                      </a:solidFill>
                      <a:prstDash val="solid"/>
                    </a:lnR>
                    <a:lnT w="28575">
                      <a:solidFill>
                        <a:srgbClr val="706F74"/>
                      </a:solidFill>
                      <a:prstDash val="solid"/>
                    </a:lnT>
                    <a:lnB w="28575">
                      <a:solidFill>
                        <a:srgbClr val="706F7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706F74"/>
                      </a:solidFill>
                      <a:prstDash val="solid"/>
                    </a:lnL>
                    <a:lnR w="28575">
                      <a:solidFill>
                        <a:srgbClr val="706F74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30480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800" spc="-5" dirty="0">
                          <a:solidFill>
                            <a:srgbClr val="706F74"/>
                          </a:solidFill>
                          <a:latin typeface="Arial MT"/>
                          <a:cs typeface="Arial MT"/>
                        </a:rPr>
                        <a:t>vCenter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T="66040" marB="0">
                    <a:lnL w="28575">
                      <a:solidFill>
                        <a:srgbClr val="706F74"/>
                      </a:solidFill>
                      <a:prstDash val="solid"/>
                    </a:lnL>
                    <a:lnR w="28575">
                      <a:solidFill>
                        <a:srgbClr val="706F74"/>
                      </a:solidFill>
                      <a:prstDash val="solid"/>
                    </a:lnR>
                    <a:lnT w="28575">
                      <a:solidFill>
                        <a:srgbClr val="706F74"/>
                      </a:solidFill>
                      <a:prstDash val="solid"/>
                    </a:lnT>
                    <a:lnB w="28575">
                      <a:solidFill>
                        <a:srgbClr val="706F7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706F74"/>
                      </a:solidFill>
                      <a:prstDash val="solid"/>
                    </a:lnL>
                    <a:lnR w="28575">
                      <a:solidFill>
                        <a:srgbClr val="706F74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11430" algn="ctr">
                        <a:lnSpc>
                          <a:spcPts val="915"/>
                        </a:lnSpc>
                        <a:spcBef>
                          <a:spcPts val="320"/>
                        </a:spcBef>
                      </a:pPr>
                      <a:r>
                        <a:rPr sz="800" spc="-5" dirty="0">
                          <a:solidFill>
                            <a:srgbClr val="706F74"/>
                          </a:solidFill>
                          <a:latin typeface="Arial MT"/>
                          <a:cs typeface="Arial MT"/>
                        </a:rPr>
                        <a:t>Log</a:t>
                      </a:r>
                      <a:endParaRPr sz="800">
                        <a:latin typeface="Arial MT"/>
                        <a:cs typeface="Arial MT"/>
                      </a:endParaRPr>
                    </a:p>
                    <a:p>
                      <a:pPr marR="10795" algn="ctr">
                        <a:lnSpc>
                          <a:spcPts val="915"/>
                        </a:lnSpc>
                      </a:pPr>
                      <a:r>
                        <a:rPr sz="800" dirty="0">
                          <a:solidFill>
                            <a:srgbClr val="706F74"/>
                          </a:solidFill>
                          <a:latin typeface="Arial MT"/>
                          <a:cs typeface="Arial MT"/>
                        </a:rPr>
                        <a:t>Insight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T="40640" marB="0">
                    <a:lnL w="28575">
                      <a:solidFill>
                        <a:srgbClr val="706F74"/>
                      </a:solidFill>
                      <a:prstDash val="solid"/>
                    </a:lnL>
                    <a:lnR w="28575">
                      <a:solidFill>
                        <a:srgbClr val="706F74"/>
                      </a:solidFill>
                      <a:prstDash val="solid"/>
                    </a:lnR>
                    <a:lnT w="28575">
                      <a:solidFill>
                        <a:srgbClr val="706F74"/>
                      </a:solidFill>
                      <a:prstDash val="solid"/>
                    </a:lnT>
                    <a:lnB w="28575">
                      <a:solidFill>
                        <a:srgbClr val="706F7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014">
                        <a:lnSpc>
                          <a:spcPts val="910"/>
                        </a:lnSpc>
                        <a:spcBef>
                          <a:spcPts val="320"/>
                        </a:spcBef>
                      </a:pPr>
                      <a:r>
                        <a:rPr sz="800" dirty="0">
                          <a:solidFill>
                            <a:srgbClr val="706F74"/>
                          </a:solidFill>
                          <a:latin typeface="Arial MT"/>
                          <a:cs typeface="Arial MT"/>
                        </a:rPr>
                        <a:t>NSX</a:t>
                      </a:r>
                      <a:endParaRPr sz="800">
                        <a:latin typeface="Arial MT"/>
                        <a:cs typeface="Arial MT"/>
                      </a:endParaRPr>
                    </a:p>
                    <a:p>
                      <a:pPr marL="137160">
                        <a:lnSpc>
                          <a:spcPts val="910"/>
                        </a:lnSpc>
                      </a:pPr>
                      <a:r>
                        <a:rPr sz="800" spc="-5" dirty="0">
                          <a:solidFill>
                            <a:srgbClr val="706F74"/>
                          </a:solidFill>
                          <a:latin typeface="Arial MT"/>
                          <a:cs typeface="Arial MT"/>
                        </a:rPr>
                        <a:t>Mgr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T="40640" marB="0">
                    <a:lnL w="28575">
                      <a:solidFill>
                        <a:srgbClr val="706F74"/>
                      </a:solidFill>
                      <a:prstDash val="solid"/>
                    </a:lnL>
                    <a:lnR w="28575">
                      <a:solidFill>
                        <a:srgbClr val="706F74"/>
                      </a:solidFill>
                      <a:prstDash val="solid"/>
                    </a:lnR>
                    <a:lnT w="28575">
                      <a:solidFill>
                        <a:srgbClr val="706F74"/>
                      </a:solidFill>
                      <a:prstDash val="solid"/>
                    </a:lnT>
                    <a:lnB w="28575">
                      <a:solidFill>
                        <a:srgbClr val="706F74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137" name="object 137"/>
          <p:cNvGrpSpPr/>
          <p:nvPr/>
        </p:nvGrpSpPr>
        <p:grpSpPr>
          <a:xfrm>
            <a:off x="8276590" y="3541712"/>
            <a:ext cx="3331845" cy="782320"/>
            <a:chOff x="8276590" y="3541712"/>
            <a:chExt cx="3331845" cy="782320"/>
          </a:xfrm>
        </p:grpSpPr>
        <p:sp>
          <p:nvSpPr>
            <p:cNvPr id="138" name="object 138"/>
            <p:cNvSpPr/>
            <p:nvPr/>
          </p:nvSpPr>
          <p:spPr>
            <a:xfrm>
              <a:off x="8292845" y="4313682"/>
              <a:ext cx="278130" cy="0"/>
            </a:xfrm>
            <a:custGeom>
              <a:avLst/>
              <a:gdLst/>
              <a:ahLst/>
              <a:cxnLst/>
              <a:rect l="l" t="t" r="r" b="b"/>
              <a:pathLst>
                <a:path w="278129">
                  <a:moveTo>
                    <a:pt x="0" y="0"/>
                  </a:moveTo>
                  <a:lnTo>
                    <a:pt x="277876" y="0"/>
                  </a:lnTo>
                </a:path>
              </a:pathLst>
            </a:custGeom>
            <a:ln w="19811">
              <a:solidFill>
                <a:srgbClr val="C5C5C7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139"/>
            <p:cNvSpPr/>
            <p:nvPr/>
          </p:nvSpPr>
          <p:spPr>
            <a:xfrm>
              <a:off x="8292845" y="4141470"/>
              <a:ext cx="435609" cy="0"/>
            </a:xfrm>
            <a:custGeom>
              <a:avLst/>
              <a:gdLst/>
              <a:ahLst/>
              <a:cxnLst/>
              <a:rect l="l" t="t" r="r" b="b"/>
              <a:pathLst>
                <a:path w="435609">
                  <a:moveTo>
                    <a:pt x="0" y="0"/>
                  </a:moveTo>
                  <a:lnTo>
                    <a:pt x="435356" y="0"/>
                  </a:lnTo>
                </a:path>
              </a:pathLst>
            </a:custGeom>
            <a:ln w="19811">
              <a:solidFill>
                <a:srgbClr val="C5C5C7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140"/>
            <p:cNvSpPr/>
            <p:nvPr/>
          </p:nvSpPr>
          <p:spPr>
            <a:xfrm>
              <a:off x="8286750" y="3966210"/>
              <a:ext cx="603885" cy="0"/>
            </a:xfrm>
            <a:custGeom>
              <a:avLst/>
              <a:gdLst/>
              <a:ahLst/>
              <a:cxnLst/>
              <a:rect l="l" t="t" r="r" b="b"/>
              <a:pathLst>
                <a:path w="603884">
                  <a:moveTo>
                    <a:pt x="0" y="0"/>
                  </a:moveTo>
                  <a:lnTo>
                    <a:pt x="603377" y="0"/>
                  </a:lnTo>
                </a:path>
              </a:pathLst>
            </a:custGeom>
            <a:ln w="19811">
              <a:solidFill>
                <a:srgbClr val="C5C5C7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141"/>
            <p:cNvSpPr/>
            <p:nvPr/>
          </p:nvSpPr>
          <p:spPr>
            <a:xfrm>
              <a:off x="11186922" y="3554729"/>
              <a:ext cx="408940" cy="304800"/>
            </a:xfrm>
            <a:custGeom>
              <a:avLst/>
              <a:gdLst/>
              <a:ahLst/>
              <a:cxnLst/>
              <a:rect l="l" t="t" r="r" b="b"/>
              <a:pathLst>
                <a:path w="408940" h="304800">
                  <a:moveTo>
                    <a:pt x="0" y="304799"/>
                  </a:moveTo>
                  <a:lnTo>
                    <a:pt x="408431" y="304799"/>
                  </a:lnTo>
                  <a:lnTo>
                    <a:pt x="408431" y="0"/>
                  </a:lnTo>
                  <a:lnTo>
                    <a:pt x="0" y="0"/>
                  </a:lnTo>
                  <a:lnTo>
                    <a:pt x="0" y="304799"/>
                  </a:lnTo>
                  <a:close/>
                </a:path>
              </a:pathLst>
            </a:custGeom>
            <a:ln w="25907">
              <a:solidFill>
                <a:srgbClr val="706F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2" name="object 142"/>
          <p:cNvSpPr txBox="1"/>
          <p:nvPr/>
        </p:nvSpPr>
        <p:spPr>
          <a:xfrm>
            <a:off x="4817109" y="5586171"/>
            <a:ext cx="854075" cy="18859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050" b="1" spc="5" dirty="0">
                <a:solidFill>
                  <a:srgbClr val="706F74"/>
                </a:solidFill>
                <a:latin typeface="Arial"/>
                <a:cs typeface="Arial"/>
              </a:rPr>
              <a:t>SDDC</a:t>
            </a:r>
            <a:r>
              <a:rPr sz="1050" b="1" spc="-35" dirty="0">
                <a:solidFill>
                  <a:srgbClr val="706F74"/>
                </a:solidFill>
                <a:latin typeface="Arial"/>
                <a:cs typeface="Arial"/>
              </a:rPr>
              <a:t> </a:t>
            </a:r>
            <a:r>
              <a:rPr sz="1050" b="1" spc="5" dirty="0">
                <a:solidFill>
                  <a:srgbClr val="706F74"/>
                </a:solidFill>
                <a:latin typeface="Arial"/>
                <a:cs typeface="Arial"/>
              </a:rPr>
              <a:t>Ready</a:t>
            </a:r>
            <a:endParaRPr sz="1050">
              <a:latin typeface="Arial"/>
              <a:cs typeface="Arial"/>
            </a:endParaRPr>
          </a:p>
        </p:txBody>
      </p:sp>
      <p:grpSp>
        <p:nvGrpSpPr>
          <p:cNvPr id="143" name="object 143"/>
          <p:cNvGrpSpPr/>
          <p:nvPr/>
        </p:nvGrpSpPr>
        <p:grpSpPr>
          <a:xfrm>
            <a:off x="4288535" y="5463540"/>
            <a:ext cx="495934" cy="577850"/>
            <a:chOff x="4288535" y="5463540"/>
            <a:chExt cx="495934" cy="577850"/>
          </a:xfrm>
        </p:grpSpPr>
        <p:pic>
          <p:nvPicPr>
            <p:cNvPr id="144" name="object 14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350948" y="5535130"/>
              <a:ext cx="371985" cy="364272"/>
            </a:xfrm>
            <a:prstGeom prst="rect">
              <a:avLst/>
            </a:prstGeom>
          </p:spPr>
        </p:pic>
        <p:pic>
          <p:nvPicPr>
            <p:cNvPr id="145" name="object 145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288535" y="5463540"/>
              <a:ext cx="495325" cy="577621"/>
            </a:xfrm>
            <a:prstGeom prst="rect">
              <a:avLst/>
            </a:prstGeom>
          </p:spPr>
        </p:pic>
        <p:sp>
          <p:nvSpPr>
            <p:cNvPr id="146" name="object 146"/>
            <p:cNvSpPr/>
            <p:nvPr/>
          </p:nvSpPr>
          <p:spPr>
            <a:xfrm>
              <a:off x="4389120" y="5550408"/>
              <a:ext cx="300355" cy="292735"/>
            </a:xfrm>
            <a:custGeom>
              <a:avLst/>
              <a:gdLst/>
              <a:ahLst/>
              <a:cxnLst/>
              <a:rect l="l" t="t" r="r" b="b"/>
              <a:pathLst>
                <a:path w="300354" h="292735">
                  <a:moveTo>
                    <a:pt x="251460" y="0"/>
                  </a:moveTo>
                  <a:lnTo>
                    <a:pt x="48768" y="0"/>
                  </a:lnTo>
                  <a:lnTo>
                    <a:pt x="29789" y="3833"/>
                  </a:lnTo>
                  <a:lnTo>
                    <a:pt x="14287" y="14287"/>
                  </a:lnTo>
                  <a:lnTo>
                    <a:pt x="3833" y="29789"/>
                  </a:lnTo>
                  <a:lnTo>
                    <a:pt x="0" y="48767"/>
                  </a:lnTo>
                  <a:lnTo>
                    <a:pt x="0" y="243839"/>
                  </a:lnTo>
                  <a:lnTo>
                    <a:pt x="3833" y="262818"/>
                  </a:lnTo>
                  <a:lnTo>
                    <a:pt x="14287" y="278320"/>
                  </a:lnTo>
                  <a:lnTo>
                    <a:pt x="29789" y="288774"/>
                  </a:lnTo>
                  <a:lnTo>
                    <a:pt x="48768" y="292607"/>
                  </a:lnTo>
                  <a:lnTo>
                    <a:pt x="251460" y="292607"/>
                  </a:lnTo>
                  <a:lnTo>
                    <a:pt x="270438" y="288774"/>
                  </a:lnTo>
                  <a:lnTo>
                    <a:pt x="285940" y="278320"/>
                  </a:lnTo>
                  <a:lnTo>
                    <a:pt x="296394" y="262818"/>
                  </a:lnTo>
                  <a:lnTo>
                    <a:pt x="300228" y="243839"/>
                  </a:lnTo>
                  <a:lnTo>
                    <a:pt x="300228" y="48767"/>
                  </a:lnTo>
                  <a:lnTo>
                    <a:pt x="296394" y="29789"/>
                  </a:lnTo>
                  <a:lnTo>
                    <a:pt x="285940" y="14287"/>
                  </a:lnTo>
                  <a:lnTo>
                    <a:pt x="270438" y="3833"/>
                  </a:lnTo>
                  <a:lnTo>
                    <a:pt x="251460" y="0"/>
                  </a:lnTo>
                  <a:close/>
                </a:path>
              </a:pathLst>
            </a:custGeom>
            <a:solidFill>
              <a:srgbClr val="5285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147"/>
            <p:cNvSpPr/>
            <p:nvPr/>
          </p:nvSpPr>
          <p:spPr>
            <a:xfrm>
              <a:off x="4389120" y="5550408"/>
              <a:ext cx="300355" cy="292735"/>
            </a:xfrm>
            <a:custGeom>
              <a:avLst/>
              <a:gdLst/>
              <a:ahLst/>
              <a:cxnLst/>
              <a:rect l="l" t="t" r="r" b="b"/>
              <a:pathLst>
                <a:path w="300354" h="292735">
                  <a:moveTo>
                    <a:pt x="0" y="48767"/>
                  </a:moveTo>
                  <a:lnTo>
                    <a:pt x="3833" y="29789"/>
                  </a:lnTo>
                  <a:lnTo>
                    <a:pt x="14287" y="14287"/>
                  </a:lnTo>
                  <a:lnTo>
                    <a:pt x="29789" y="3833"/>
                  </a:lnTo>
                  <a:lnTo>
                    <a:pt x="48768" y="0"/>
                  </a:lnTo>
                  <a:lnTo>
                    <a:pt x="251460" y="0"/>
                  </a:lnTo>
                  <a:lnTo>
                    <a:pt x="270438" y="3833"/>
                  </a:lnTo>
                  <a:lnTo>
                    <a:pt x="285940" y="14287"/>
                  </a:lnTo>
                  <a:lnTo>
                    <a:pt x="296394" y="29789"/>
                  </a:lnTo>
                  <a:lnTo>
                    <a:pt x="300228" y="48767"/>
                  </a:lnTo>
                  <a:lnTo>
                    <a:pt x="300228" y="243839"/>
                  </a:lnTo>
                  <a:lnTo>
                    <a:pt x="296394" y="262818"/>
                  </a:lnTo>
                  <a:lnTo>
                    <a:pt x="285940" y="278320"/>
                  </a:lnTo>
                  <a:lnTo>
                    <a:pt x="270438" y="288774"/>
                  </a:lnTo>
                  <a:lnTo>
                    <a:pt x="251460" y="292607"/>
                  </a:lnTo>
                  <a:lnTo>
                    <a:pt x="48768" y="292607"/>
                  </a:lnTo>
                  <a:lnTo>
                    <a:pt x="29789" y="288774"/>
                  </a:lnTo>
                  <a:lnTo>
                    <a:pt x="14287" y="278320"/>
                  </a:lnTo>
                  <a:lnTo>
                    <a:pt x="3833" y="262818"/>
                  </a:lnTo>
                  <a:lnTo>
                    <a:pt x="0" y="243839"/>
                  </a:lnTo>
                  <a:lnTo>
                    <a:pt x="0" y="48767"/>
                  </a:lnTo>
                  <a:close/>
                </a:path>
              </a:pathLst>
            </a:custGeom>
            <a:ln w="9144">
              <a:solidFill>
                <a:srgbClr val="0093D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8" name="object 148"/>
          <p:cNvSpPr txBox="1"/>
          <p:nvPr/>
        </p:nvSpPr>
        <p:spPr>
          <a:xfrm>
            <a:off x="4461128" y="5537200"/>
            <a:ext cx="156845" cy="3092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50" spc="5" dirty="0">
                <a:solidFill>
                  <a:srgbClr val="FFFFFF"/>
                </a:solidFill>
                <a:latin typeface="Arial MT"/>
                <a:cs typeface="Arial MT"/>
              </a:rPr>
              <a:t>5</a:t>
            </a:r>
            <a:endParaRPr sz="1850">
              <a:latin typeface="Arial MT"/>
              <a:cs typeface="Arial MT"/>
            </a:endParaRPr>
          </a:p>
        </p:txBody>
      </p:sp>
      <p:sp>
        <p:nvSpPr>
          <p:cNvPr id="149" name="object 149"/>
          <p:cNvSpPr txBox="1"/>
          <p:nvPr/>
        </p:nvSpPr>
        <p:spPr>
          <a:xfrm>
            <a:off x="11210290" y="3653556"/>
            <a:ext cx="339725" cy="114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90"/>
              </a:lnSpc>
            </a:pPr>
            <a:r>
              <a:rPr sz="800" spc="-5" dirty="0">
                <a:solidFill>
                  <a:srgbClr val="706F74"/>
                </a:solidFill>
                <a:latin typeface="Arial MT"/>
                <a:cs typeface="Arial MT"/>
              </a:rPr>
              <a:t>N</a:t>
            </a:r>
            <a:r>
              <a:rPr sz="800" dirty="0">
                <a:solidFill>
                  <a:srgbClr val="706F74"/>
                </a:solidFill>
                <a:latin typeface="Arial MT"/>
                <a:cs typeface="Arial MT"/>
              </a:rPr>
              <a:t>SX</a:t>
            </a:r>
            <a:r>
              <a:rPr sz="800" spc="-5" dirty="0">
                <a:solidFill>
                  <a:srgbClr val="706F74"/>
                </a:solidFill>
                <a:latin typeface="Arial MT"/>
                <a:cs typeface="Arial MT"/>
              </a:rPr>
              <a:t> C</a:t>
            </a:r>
            <a:r>
              <a:rPr sz="800" dirty="0">
                <a:solidFill>
                  <a:srgbClr val="706F74"/>
                </a:solidFill>
                <a:latin typeface="Arial MT"/>
                <a:cs typeface="Arial MT"/>
              </a:rPr>
              <a:t>t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150" name="object 150"/>
          <p:cNvSpPr txBox="1"/>
          <p:nvPr/>
        </p:nvSpPr>
        <p:spPr>
          <a:xfrm>
            <a:off x="11537201" y="3631184"/>
            <a:ext cx="48260" cy="14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solidFill>
                  <a:srgbClr val="706F74"/>
                </a:solidFill>
                <a:latin typeface="Arial MT"/>
                <a:cs typeface="Arial MT"/>
              </a:rPr>
              <a:t>l</a:t>
            </a:r>
            <a:endParaRPr sz="800">
              <a:latin typeface="Arial MT"/>
              <a:cs typeface="Arial MT"/>
            </a:endParaRPr>
          </a:p>
        </p:txBody>
      </p:sp>
      <p:grpSp>
        <p:nvGrpSpPr>
          <p:cNvPr id="151" name="object 151"/>
          <p:cNvGrpSpPr/>
          <p:nvPr/>
        </p:nvGrpSpPr>
        <p:grpSpPr>
          <a:xfrm>
            <a:off x="11134280" y="3505136"/>
            <a:ext cx="434975" cy="330835"/>
            <a:chOff x="11134280" y="3505136"/>
            <a:chExt cx="434975" cy="330835"/>
          </a:xfrm>
        </p:grpSpPr>
        <p:sp>
          <p:nvSpPr>
            <p:cNvPr id="152" name="object 152"/>
            <p:cNvSpPr/>
            <p:nvPr/>
          </p:nvSpPr>
          <p:spPr>
            <a:xfrm>
              <a:off x="11147298" y="3518153"/>
              <a:ext cx="408940" cy="304800"/>
            </a:xfrm>
            <a:custGeom>
              <a:avLst/>
              <a:gdLst/>
              <a:ahLst/>
              <a:cxnLst/>
              <a:rect l="l" t="t" r="r" b="b"/>
              <a:pathLst>
                <a:path w="408940" h="304800">
                  <a:moveTo>
                    <a:pt x="408431" y="0"/>
                  </a:moveTo>
                  <a:lnTo>
                    <a:pt x="0" y="0"/>
                  </a:lnTo>
                  <a:lnTo>
                    <a:pt x="0" y="304799"/>
                  </a:lnTo>
                  <a:lnTo>
                    <a:pt x="408431" y="304799"/>
                  </a:lnTo>
                  <a:lnTo>
                    <a:pt x="40843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153"/>
            <p:cNvSpPr/>
            <p:nvPr/>
          </p:nvSpPr>
          <p:spPr>
            <a:xfrm>
              <a:off x="11147298" y="3518153"/>
              <a:ext cx="408940" cy="304800"/>
            </a:xfrm>
            <a:custGeom>
              <a:avLst/>
              <a:gdLst/>
              <a:ahLst/>
              <a:cxnLst/>
              <a:rect l="l" t="t" r="r" b="b"/>
              <a:pathLst>
                <a:path w="408940" h="304800">
                  <a:moveTo>
                    <a:pt x="0" y="304799"/>
                  </a:moveTo>
                  <a:lnTo>
                    <a:pt x="408431" y="304799"/>
                  </a:lnTo>
                  <a:lnTo>
                    <a:pt x="408431" y="0"/>
                  </a:lnTo>
                  <a:lnTo>
                    <a:pt x="0" y="0"/>
                  </a:lnTo>
                  <a:lnTo>
                    <a:pt x="0" y="304799"/>
                  </a:lnTo>
                  <a:close/>
                </a:path>
              </a:pathLst>
            </a:custGeom>
            <a:ln w="25907">
              <a:solidFill>
                <a:srgbClr val="706F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4" name="object 154"/>
          <p:cNvSpPr txBox="1"/>
          <p:nvPr/>
        </p:nvSpPr>
        <p:spPr>
          <a:xfrm>
            <a:off x="11170919" y="3616980"/>
            <a:ext cx="339725" cy="114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90"/>
              </a:lnSpc>
            </a:pPr>
            <a:r>
              <a:rPr sz="800" spc="-5" dirty="0">
                <a:solidFill>
                  <a:srgbClr val="706F74"/>
                </a:solidFill>
                <a:latin typeface="Arial MT"/>
                <a:cs typeface="Arial MT"/>
              </a:rPr>
              <a:t>N</a:t>
            </a:r>
            <a:r>
              <a:rPr sz="800" dirty="0">
                <a:solidFill>
                  <a:srgbClr val="706F74"/>
                </a:solidFill>
                <a:latin typeface="Arial MT"/>
                <a:cs typeface="Arial MT"/>
              </a:rPr>
              <a:t>SX</a:t>
            </a:r>
            <a:r>
              <a:rPr sz="800" spc="-5" dirty="0">
                <a:solidFill>
                  <a:srgbClr val="706F74"/>
                </a:solidFill>
                <a:latin typeface="Arial MT"/>
                <a:cs typeface="Arial MT"/>
              </a:rPr>
              <a:t> C</a:t>
            </a:r>
            <a:r>
              <a:rPr sz="800" dirty="0">
                <a:solidFill>
                  <a:srgbClr val="706F74"/>
                </a:solidFill>
                <a:latin typeface="Arial MT"/>
                <a:cs typeface="Arial MT"/>
              </a:rPr>
              <a:t>t</a:t>
            </a:r>
            <a:endParaRPr sz="800">
              <a:latin typeface="Arial MT"/>
              <a:cs typeface="Arial MT"/>
            </a:endParaRPr>
          </a:p>
        </p:txBody>
      </p:sp>
      <p:grpSp>
        <p:nvGrpSpPr>
          <p:cNvPr id="155" name="object 155"/>
          <p:cNvGrpSpPr/>
          <p:nvPr/>
        </p:nvGrpSpPr>
        <p:grpSpPr>
          <a:xfrm>
            <a:off x="11090084" y="3465512"/>
            <a:ext cx="434975" cy="330835"/>
            <a:chOff x="11090084" y="3465512"/>
            <a:chExt cx="434975" cy="330835"/>
          </a:xfrm>
        </p:grpSpPr>
        <p:sp>
          <p:nvSpPr>
            <p:cNvPr id="156" name="object 156"/>
            <p:cNvSpPr/>
            <p:nvPr/>
          </p:nvSpPr>
          <p:spPr>
            <a:xfrm>
              <a:off x="11103101" y="3478529"/>
              <a:ext cx="408940" cy="304800"/>
            </a:xfrm>
            <a:custGeom>
              <a:avLst/>
              <a:gdLst/>
              <a:ahLst/>
              <a:cxnLst/>
              <a:rect l="l" t="t" r="r" b="b"/>
              <a:pathLst>
                <a:path w="408940" h="304800">
                  <a:moveTo>
                    <a:pt x="408431" y="0"/>
                  </a:moveTo>
                  <a:lnTo>
                    <a:pt x="0" y="0"/>
                  </a:lnTo>
                  <a:lnTo>
                    <a:pt x="0" y="304799"/>
                  </a:lnTo>
                  <a:lnTo>
                    <a:pt x="408431" y="304799"/>
                  </a:lnTo>
                  <a:lnTo>
                    <a:pt x="40843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157"/>
            <p:cNvSpPr/>
            <p:nvPr/>
          </p:nvSpPr>
          <p:spPr>
            <a:xfrm>
              <a:off x="11103101" y="3478529"/>
              <a:ext cx="408940" cy="304800"/>
            </a:xfrm>
            <a:custGeom>
              <a:avLst/>
              <a:gdLst/>
              <a:ahLst/>
              <a:cxnLst/>
              <a:rect l="l" t="t" r="r" b="b"/>
              <a:pathLst>
                <a:path w="408940" h="304800">
                  <a:moveTo>
                    <a:pt x="0" y="304799"/>
                  </a:moveTo>
                  <a:lnTo>
                    <a:pt x="408431" y="304799"/>
                  </a:lnTo>
                  <a:lnTo>
                    <a:pt x="408431" y="0"/>
                  </a:lnTo>
                  <a:lnTo>
                    <a:pt x="0" y="0"/>
                  </a:lnTo>
                  <a:lnTo>
                    <a:pt x="0" y="304799"/>
                  </a:lnTo>
                  <a:close/>
                </a:path>
              </a:pathLst>
            </a:custGeom>
            <a:ln w="25907">
              <a:solidFill>
                <a:srgbClr val="706F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8" name="object 158"/>
          <p:cNvSpPr txBox="1"/>
          <p:nvPr/>
        </p:nvSpPr>
        <p:spPr>
          <a:xfrm>
            <a:off x="11101069" y="3555238"/>
            <a:ext cx="464820" cy="14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r>
              <a:rPr sz="800" spc="-5" dirty="0">
                <a:solidFill>
                  <a:srgbClr val="706F74"/>
                </a:solidFill>
                <a:latin typeface="Arial MT"/>
                <a:cs typeface="Arial MT"/>
              </a:rPr>
              <a:t>N</a:t>
            </a:r>
            <a:r>
              <a:rPr sz="800" dirty="0">
                <a:solidFill>
                  <a:srgbClr val="706F74"/>
                </a:solidFill>
                <a:latin typeface="Arial MT"/>
                <a:cs typeface="Arial MT"/>
              </a:rPr>
              <a:t>SX</a:t>
            </a:r>
            <a:r>
              <a:rPr sz="800" spc="-5" dirty="0">
                <a:solidFill>
                  <a:srgbClr val="706F74"/>
                </a:solidFill>
                <a:latin typeface="Arial MT"/>
                <a:cs typeface="Arial MT"/>
              </a:rPr>
              <a:t> C</a:t>
            </a:r>
            <a:r>
              <a:rPr sz="800" dirty="0">
                <a:solidFill>
                  <a:srgbClr val="706F74"/>
                </a:solidFill>
                <a:latin typeface="Arial MT"/>
                <a:cs typeface="Arial MT"/>
              </a:rPr>
              <a:t>tl</a:t>
            </a:r>
            <a:r>
              <a:rPr sz="800" spc="-55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1200" baseline="-20833" dirty="0">
                <a:solidFill>
                  <a:srgbClr val="706F74"/>
                </a:solidFill>
                <a:latin typeface="Arial MT"/>
                <a:cs typeface="Arial MT"/>
              </a:rPr>
              <a:t>l</a:t>
            </a:r>
            <a:endParaRPr sz="1200" baseline="-20833">
              <a:latin typeface="Arial MT"/>
              <a:cs typeface="Arial MT"/>
            </a:endParaRPr>
          </a:p>
        </p:txBody>
      </p:sp>
      <p:sp>
        <p:nvSpPr>
          <p:cNvPr id="159" name="object 159"/>
          <p:cNvSpPr/>
          <p:nvPr/>
        </p:nvSpPr>
        <p:spPr>
          <a:xfrm>
            <a:off x="9745218" y="3475482"/>
            <a:ext cx="408940" cy="303530"/>
          </a:xfrm>
          <a:custGeom>
            <a:avLst/>
            <a:gdLst/>
            <a:ahLst/>
            <a:cxnLst/>
            <a:rect l="l" t="t" r="r" b="b"/>
            <a:pathLst>
              <a:path w="408940" h="303529">
                <a:moveTo>
                  <a:pt x="0" y="303275"/>
                </a:moveTo>
                <a:lnTo>
                  <a:pt x="408431" y="303275"/>
                </a:lnTo>
                <a:lnTo>
                  <a:pt x="408431" y="0"/>
                </a:lnTo>
                <a:lnTo>
                  <a:pt x="0" y="0"/>
                </a:lnTo>
                <a:lnTo>
                  <a:pt x="0" y="303275"/>
                </a:lnTo>
                <a:close/>
              </a:path>
            </a:pathLst>
          </a:custGeom>
          <a:ln w="25907">
            <a:solidFill>
              <a:srgbClr val="706F7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160"/>
          <p:cNvSpPr txBox="1"/>
          <p:nvPr/>
        </p:nvSpPr>
        <p:spPr>
          <a:xfrm>
            <a:off x="9758171" y="3530600"/>
            <a:ext cx="401320" cy="2578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355">
              <a:lnSpc>
                <a:spcPts val="910"/>
              </a:lnSpc>
              <a:spcBef>
                <a:spcPts val="100"/>
              </a:spcBef>
            </a:pPr>
            <a:r>
              <a:rPr sz="800" dirty="0">
                <a:solidFill>
                  <a:srgbClr val="706F74"/>
                </a:solidFill>
                <a:latin typeface="Arial MT"/>
                <a:cs typeface="Arial MT"/>
              </a:rPr>
              <a:t>SDDC</a:t>
            </a:r>
            <a:endParaRPr sz="800">
              <a:latin typeface="Arial MT"/>
              <a:cs typeface="Arial MT"/>
            </a:endParaRPr>
          </a:p>
          <a:p>
            <a:pPr marL="66040">
              <a:lnSpc>
                <a:spcPts val="910"/>
              </a:lnSpc>
            </a:pPr>
            <a:r>
              <a:rPr sz="800" spc="-5" dirty="0">
                <a:solidFill>
                  <a:srgbClr val="706F74"/>
                </a:solidFill>
                <a:latin typeface="Arial MT"/>
                <a:cs typeface="Arial MT"/>
              </a:rPr>
              <a:t>Cntrlr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161" name="object 161"/>
          <p:cNvSpPr/>
          <p:nvPr/>
        </p:nvSpPr>
        <p:spPr>
          <a:xfrm>
            <a:off x="10190226" y="3477005"/>
            <a:ext cx="408940" cy="304800"/>
          </a:xfrm>
          <a:custGeom>
            <a:avLst/>
            <a:gdLst/>
            <a:ahLst/>
            <a:cxnLst/>
            <a:rect l="l" t="t" r="r" b="b"/>
            <a:pathLst>
              <a:path w="408940" h="304800">
                <a:moveTo>
                  <a:pt x="0" y="304799"/>
                </a:moveTo>
                <a:lnTo>
                  <a:pt x="408431" y="304799"/>
                </a:lnTo>
                <a:lnTo>
                  <a:pt x="408431" y="0"/>
                </a:lnTo>
                <a:lnTo>
                  <a:pt x="0" y="0"/>
                </a:lnTo>
                <a:lnTo>
                  <a:pt x="0" y="304799"/>
                </a:lnTo>
                <a:close/>
              </a:path>
            </a:pathLst>
          </a:custGeom>
          <a:ln w="25907">
            <a:solidFill>
              <a:srgbClr val="706F7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object 162"/>
          <p:cNvSpPr txBox="1"/>
          <p:nvPr/>
        </p:nvSpPr>
        <p:spPr>
          <a:xfrm>
            <a:off x="10184892" y="3546729"/>
            <a:ext cx="401320" cy="2578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5405">
              <a:lnSpc>
                <a:spcPts val="910"/>
              </a:lnSpc>
              <a:spcBef>
                <a:spcPts val="100"/>
              </a:spcBef>
            </a:pPr>
            <a:r>
              <a:rPr sz="800" dirty="0">
                <a:solidFill>
                  <a:srgbClr val="706F74"/>
                </a:solidFill>
                <a:latin typeface="Arial MT"/>
                <a:cs typeface="Arial MT"/>
              </a:rPr>
              <a:t>SDDC</a:t>
            </a:r>
            <a:endParaRPr sz="800">
              <a:latin typeface="Arial MT"/>
              <a:cs typeface="Arial MT"/>
            </a:endParaRPr>
          </a:p>
          <a:p>
            <a:pPr marL="85090">
              <a:lnSpc>
                <a:spcPts val="910"/>
              </a:lnSpc>
            </a:pPr>
            <a:r>
              <a:rPr sz="800" dirty="0">
                <a:solidFill>
                  <a:srgbClr val="706F74"/>
                </a:solidFill>
                <a:latin typeface="Arial MT"/>
                <a:cs typeface="Arial MT"/>
              </a:rPr>
              <a:t>Utility</a:t>
            </a:r>
            <a:endParaRPr sz="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490715" y="0"/>
            <a:ext cx="5698235" cy="6857999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619050" y="6376416"/>
            <a:ext cx="1290955" cy="242570"/>
            <a:chOff x="619050" y="6376416"/>
            <a:chExt cx="1290955" cy="24257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62227" y="6443472"/>
              <a:ext cx="417575" cy="17526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04187" y="6444996"/>
              <a:ext cx="94487" cy="172212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626107" y="6376416"/>
              <a:ext cx="24765" cy="241300"/>
            </a:xfrm>
            <a:custGeom>
              <a:avLst/>
              <a:gdLst/>
              <a:ahLst/>
              <a:cxnLst/>
              <a:rect l="l" t="t" r="r" b="b"/>
              <a:pathLst>
                <a:path w="24764" h="241300">
                  <a:moveTo>
                    <a:pt x="18796" y="0"/>
                  </a:moveTo>
                  <a:lnTo>
                    <a:pt x="11811" y="0"/>
                  </a:lnTo>
                  <a:lnTo>
                    <a:pt x="5334" y="0"/>
                  </a:lnTo>
                  <a:lnTo>
                    <a:pt x="0" y="5714"/>
                  </a:lnTo>
                  <a:lnTo>
                    <a:pt x="0" y="235330"/>
                  </a:lnTo>
                  <a:lnTo>
                    <a:pt x="5334" y="240791"/>
                  </a:lnTo>
                  <a:lnTo>
                    <a:pt x="19304" y="240791"/>
                  </a:lnTo>
                  <a:lnTo>
                    <a:pt x="24384" y="235330"/>
                  </a:lnTo>
                  <a:lnTo>
                    <a:pt x="24384" y="5714"/>
                  </a:lnTo>
                  <a:lnTo>
                    <a:pt x="18796" y="0"/>
                  </a:lnTo>
                  <a:close/>
                </a:path>
              </a:pathLst>
            </a:custGeom>
            <a:solidFill>
              <a:srgbClr val="706F7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76399" y="6376416"/>
              <a:ext cx="169164" cy="242315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619048" y="6376428"/>
              <a:ext cx="1290955" cy="242570"/>
            </a:xfrm>
            <a:custGeom>
              <a:avLst/>
              <a:gdLst/>
              <a:ahLst/>
              <a:cxnLst/>
              <a:rect l="l" t="t" r="r" b="b"/>
              <a:pathLst>
                <a:path w="1290955" h="242570">
                  <a:moveTo>
                    <a:pt x="432511" y="124104"/>
                  </a:moveTo>
                  <a:lnTo>
                    <a:pt x="427799" y="101066"/>
                  </a:lnTo>
                  <a:lnTo>
                    <a:pt x="415010" y="83083"/>
                  </a:lnTo>
                  <a:lnTo>
                    <a:pt x="396138" y="71374"/>
                  </a:lnTo>
                  <a:lnTo>
                    <a:pt x="373202" y="67208"/>
                  </a:lnTo>
                  <a:lnTo>
                    <a:pt x="351332" y="70700"/>
                  </a:lnTo>
                  <a:lnTo>
                    <a:pt x="334772" y="78384"/>
                  </a:lnTo>
                  <a:lnTo>
                    <a:pt x="324294" y="86067"/>
                  </a:lnTo>
                  <a:lnTo>
                    <a:pt x="320624" y="89560"/>
                  </a:lnTo>
                  <a:lnTo>
                    <a:pt x="311607" y="80162"/>
                  </a:lnTo>
                  <a:lnTo>
                    <a:pt x="300532" y="73139"/>
                  </a:lnTo>
                  <a:lnTo>
                    <a:pt x="286842" y="68732"/>
                  </a:lnTo>
                  <a:lnTo>
                    <a:pt x="269951" y="67208"/>
                  </a:lnTo>
                  <a:lnTo>
                    <a:pt x="250901" y="70700"/>
                  </a:lnTo>
                  <a:lnTo>
                    <a:pt x="235000" y="78384"/>
                  </a:lnTo>
                  <a:lnTo>
                    <a:pt x="224091" y="86067"/>
                  </a:lnTo>
                  <a:lnTo>
                    <a:pt x="220040" y="89560"/>
                  </a:lnTo>
                  <a:lnTo>
                    <a:pt x="210743" y="80162"/>
                  </a:lnTo>
                  <a:lnTo>
                    <a:pt x="199555" y="73139"/>
                  </a:lnTo>
                  <a:lnTo>
                    <a:pt x="187528" y="68732"/>
                  </a:lnTo>
                  <a:lnTo>
                    <a:pt x="175717" y="67208"/>
                  </a:lnTo>
                  <a:lnTo>
                    <a:pt x="159092" y="69215"/>
                  </a:lnTo>
                  <a:lnTo>
                    <a:pt x="144449" y="75615"/>
                  </a:lnTo>
                  <a:lnTo>
                    <a:pt x="132041" y="86918"/>
                  </a:lnTo>
                  <a:lnTo>
                    <a:pt x="122123" y="103657"/>
                  </a:lnTo>
                  <a:lnTo>
                    <a:pt x="88595" y="182651"/>
                  </a:lnTo>
                  <a:lnTo>
                    <a:pt x="45288" y="81178"/>
                  </a:lnTo>
                  <a:lnTo>
                    <a:pt x="39852" y="73596"/>
                  </a:lnTo>
                  <a:lnTo>
                    <a:pt x="32270" y="68834"/>
                  </a:lnTo>
                  <a:lnTo>
                    <a:pt x="23368" y="67297"/>
                  </a:lnTo>
                  <a:lnTo>
                    <a:pt x="13919" y="69367"/>
                  </a:lnTo>
                  <a:lnTo>
                    <a:pt x="6007" y="75018"/>
                  </a:lnTo>
                  <a:lnTo>
                    <a:pt x="1282" y="82791"/>
                  </a:lnTo>
                  <a:lnTo>
                    <a:pt x="0" y="91757"/>
                  </a:lnTo>
                  <a:lnTo>
                    <a:pt x="2362" y="100990"/>
                  </a:lnTo>
                  <a:lnTo>
                    <a:pt x="54940" y="214909"/>
                  </a:lnTo>
                  <a:lnTo>
                    <a:pt x="88595" y="242341"/>
                  </a:lnTo>
                  <a:lnTo>
                    <a:pt x="100050" y="240474"/>
                  </a:lnTo>
                  <a:lnTo>
                    <a:pt x="108762" y="235102"/>
                  </a:lnTo>
                  <a:lnTo>
                    <a:pt x="115709" y="226479"/>
                  </a:lnTo>
                  <a:lnTo>
                    <a:pt x="121869" y="214909"/>
                  </a:lnTo>
                  <a:lnTo>
                    <a:pt x="170383" y="109753"/>
                  </a:lnTo>
                  <a:lnTo>
                    <a:pt x="179019" y="110007"/>
                  </a:lnTo>
                  <a:lnTo>
                    <a:pt x="182194" y="113055"/>
                  </a:lnTo>
                  <a:lnTo>
                    <a:pt x="182194" y="214909"/>
                  </a:lnTo>
                  <a:lnTo>
                    <a:pt x="183756" y="225564"/>
                  </a:lnTo>
                  <a:lnTo>
                    <a:pt x="188404" y="234289"/>
                  </a:lnTo>
                  <a:lnTo>
                    <a:pt x="196075" y="240169"/>
                  </a:lnTo>
                  <a:lnTo>
                    <a:pt x="206705" y="242341"/>
                  </a:lnTo>
                  <a:lnTo>
                    <a:pt x="217347" y="240169"/>
                  </a:lnTo>
                  <a:lnTo>
                    <a:pt x="225158" y="234289"/>
                  </a:lnTo>
                  <a:lnTo>
                    <a:pt x="229958" y="225564"/>
                  </a:lnTo>
                  <a:lnTo>
                    <a:pt x="231597" y="214909"/>
                  </a:lnTo>
                  <a:lnTo>
                    <a:pt x="231597" y="135153"/>
                  </a:lnTo>
                  <a:lnTo>
                    <a:pt x="233540" y="124637"/>
                  </a:lnTo>
                  <a:lnTo>
                    <a:pt x="238937" y="116636"/>
                  </a:lnTo>
                  <a:lnTo>
                    <a:pt x="247142" y="111531"/>
                  </a:lnTo>
                  <a:lnTo>
                    <a:pt x="257505" y="109753"/>
                  </a:lnTo>
                  <a:lnTo>
                    <a:pt x="267944" y="111607"/>
                  </a:lnTo>
                  <a:lnTo>
                    <a:pt x="275907" y="116827"/>
                  </a:lnTo>
                  <a:lnTo>
                    <a:pt x="281000" y="124853"/>
                  </a:lnTo>
                  <a:lnTo>
                    <a:pt x="282778" y="135153"/>
                  </a:lnTo>
                  <a:lnTo>
                    <a:pt x="282778" y="214909"/>
                  </a:lnTo>
                  <a:lnTo>
                    <a:pt x="284340" y="225564"/>
                  </a:lnTo>
                  <a:lnTo>
                    <a:pt x="288988" y="234289"/>
                  </a:lnTo>
                  <a:lnTo>
                    <a:pt x="296659" y="240169"/>
                  </a:lnTo>
                  <a:lnTo>
                    <a:pt x="307289" y="242341"/>
                  </a:lnTo>
                  <a:lnTo>
                    <a:pt x="317931" y="240169"/>
                  </a:lnTo>
                  <a:lnTo>
                    <a:pt x="325742" y="234289"/>
                  </a:lnTo>
                  <a:lnTo>
                    <a:pt x="330542" y="225564"/>
                  </a:lnTo>
                  <a:lnTo>
                    <a:pt x="332181" y="214909"/>
                  </a:lnTo>
                  <a:lnTo>
                    <a:pt x="332181" y="135153"/>
                  </a:lnTo>
                  <a:lnTo>
                    <a:pt x="334124" y="124637"/>
                  </a:lnTo>
                  <a:lnTo>
                    <a:pt x="339521" y="116636"/>
                  </a:lnTo>
                  <a:lnTo>
                    <a:pt x="347726" y="111531"/>
                  </a:lnTo>
                  <a:lnTo>
                    <a:pt x="358089" y="109753"/>
                  </a:lnTo>
                  <a:lnTo>
                    <a:pt x="368414" y="111607"/>
                  </a:lnTo>
                  <a:lnTo>
                    <a:pt x="376402" y="116827"/>
                  </a:lnTo>
                  <a:lnTo>
                    <a:pt x="381546" y="124853"/>
                  </a:lnTo>
                  <a:lnTo>
                    <a:pt x="383362" y="135153"/>
                  </a:lnTo>
                  <a:lnTo>
                    <a:pt x="383362" y="214909"/>
                  </a:lnTo>
                  <a:lnTo>
                    <a:pt x="384924" y="225564"/>
                  </a:lnTo>
                  <a:lnTo>
                    <a:pt x="389559" y="234289"/>
                  </a:lnTo>
                  <a:lnTo>
                    <a:pt x="397192" y="240169"/>
                  </a:lnTo>
                  <a:lnTo>
                    <a:pt x="407746" y="242341"/>
                  </a:lnTo>
                  <a:lnTo>
                    <a:pt x="418426" y="240169"/>
                  </a:lnTo>
                  <a:lnTo>
                    <a:pt x="426186" y="234289"/>
                  </a:lnTo>
                  <a:lnTo>
                    <a:pt x="430911" y="225564"/>
                  </a:lnTo>
                  <a:lnTo>
                    <a:pt x="432511" y="214909"/>
                  </a:lnTo>
                  <a:lnTo>
                    <a:pt x="432511" y="124104"/>
                  </a:lnTo>
                  <a:close/>
                </a:path>
                <a:path w="1290955" h="242570">
                  <a:moveTo>
                    <a:pt x="1278318" y="15278"/>
                  </a:moveTo>
                  <a:lnTo>
                    <a:pt x="1278089" y="14516"/>
                  </a:lnTo>
                  <a:lnTo>
                    <a:pt x="1277810" y="13627"/>
                  </a:lnTo>
                  <a:lnTo>
                    <a:pt x="1276540" y="12611"/>
                  </a:lnTo>
                  <a:lnTo>
                    <a:pt x="1275270" y="11468"/>
                  </a:lnTo>
                  <a:lnTo>
                    <a:pt x="1273873" y="10909"/>
                  </a:lnTo>
                  <a:lnTo>
                    <a:pt x="1273873" y="15532"/>
                  </a:lnTo>
                  <a:lnTo>
                    <a:pt x="1273873" y="18961"/>
                  </a:lnTo>
                  <a:lnTo>
                    <a:pt x="1272603" y="20231"/>
                  </a:lnTo>
                  <a:lnTo>
                    <a:pt x="1265745" y="20231"/>
                  </a:lnTo>
                  <a:lnTo>
                    <a:pt x="1265745" y="14516"/>
                  </a:lnTo>
                  <a:lnTo>
                    <a:pt x="1272603" y="14516"/>
                  </a:lnTo>
                  <a:lnTo>
                    <a:pt x="1273873" y="15532"/>
                  </a:lnTo>
                  <a:lnTo>
                    <a:pt x="1273873" y="10909"/>
                  </a:lnTo>
                  <a:lnTo>
                    <a:pt x="1273365" y="10706"/>
                  </a:lnTo>
                  <a:lnTo>
                    <a:pt x="1262570" y="10706"/>
                  </a:lnTo>
                  <a:lnTo>
                    <a:pt x="1261554" y="11595"/>
                  </a:lnTo>
                  <a:lnTo>
                    <a:pt x="1261554" y="29502"/>
                  </a:lnTo>
                  <a:lnTo>
                    <a:pt x="1262570" y="30518"/>
                  </a:lnTo>
                  <a:lnTo>
                    <a:pt x="1265110" y="30518"/>
                  </a:lnTo>
                  <a:lnTo>
                    <a:pt x="1265745" y="29502"/>
                  </a:lnTo>
                  <a:lnTo>
                    <a:pt x="1265745" y="24168"/>
                  </a:lnTo>
                  <a:lnTo>
                    <a:pt x="1269555" y="24168"/>
                  </a:lnTo>
                  <a:lnTo>
                    <a:pt x="1273873" y="29248"/>
                  </a:lnTo>
                  <a:lnTo>
                    <a:pt x="1274254" y="30010"/>
                  </a:lnTo>
                  <a:lnTo>
                    <a:pt x="1275016" y="30518"/>
                  </a:lnTo>
                  <a:lnTo>
                    <a:pt x="1277048" y="30518"/>
                  </a:lnTo>
                  <a:lnTo>
                    <a:pt x="1278064" y="29756"/>
                  </a:lnTo>
                  <a:lnTo>
                    <a:pt x="1278064" y="27724"/>
                  </a:lnTo>
                  <a:lnTo>
                    <a:pt x="1277810" y="27343"/>
                  </a:lnTo>
                  <a:lnTo>
                    <a:pt x="1277302" y="26835"/>
                  </a:lnTo>
                  <a:lnTo>
                    <a:pt x="1275105" y="24168"/>
                  </a:lnTo>
                  <a:lnTo>
                    <a:pt x="1274254" y="23152"/>
                  </a:lnTo>
                  <a:lnTo>
                    <a:pt x="1276794" y="22136"/>
                  </a:lnTo>
                  <a:lnTo>
                    <a:pt x="1278318" y="20231"/>
                  </a:lnTo>
                  <a:lnTo>
                    <a:pt x="1278318" y="15278"/>
                  </a:lnTo>
                  <a:close/>
                </a:path>
                <a:path w="1290955" h="242570">
                  <a:moveTo>
                    <a:pt x="1290510" y="21209"/>
                  </a:moveTo>
                  <a:lnTo>
                    <a:pt x="1288948" y="13068"/>
                  </a:lnTo>
                  <a:lnTo>
                    <a:pt x="1286573" y="9359"/>
                  </a:lnTo>
                  <a:lnTo>
                    <a:pt x="1286573" y="11811"/>
                  </a:lnTo>
                  <a:lnTo>
                    <a:pt x="1286573" y="30861"/>
                  </a:lnTo>
                  <a:lnTo>
                    <a:pt x="1279461" y="38862"/>
                  </a:lnTo>
                  <a:lnTo>
                    <a:pt x="1260411" y="38862"/>
                  </a:lnTo>
                  <a:lnTo>
                    <a:pt x="1253299" y="30861"/>
                  </a:lnTo>
                  <a:lnTo>
                    <a:pt x="1253299" y="11811"/>
                  </a:lnTo>
                  <a:lnTo>
                    <a:pt x="1260411" y="3810"/>
                  </a:lnTo>
                  <a:lnTo>
                    <a:pt x="1279461" y="3810"/>
                  </a:lnTo>
                  <a:lnTo>
                    <a:pt x="1286573" y="11811"/>
                  </a:lnTo>
                  <a:lnTo>
                    <a:pt x="1286573" y="9359"/>
                  </a:lnTo>
                  <a:lnTo>
                    <a:pt x="1284630" y="6311"/>
                  </a:lnTo>
                  <a:lnTo>
                    <a:pt x="1281099" y="3810"/>
                  </a:lnTo>
                  <a:lnTo>
                    <a:pt x="1278140" y="1701"/>
                  </a:lnTo>
                  <a:lnTo>
                    <a:pt x="1270063" y="0"/>
                  </a:lnTo>
                  <a:lnTo>
                    <a:pt x="1261960" y="1701"/>
                  </a:lnTo>
                  <a:lnTo>
                    <a:pt x="1255382" y="6311"/>
                  </a:lnTo>
                  <a:lnTo>
                    <a:pt x="1250975" y="13068"/>
                  </a:lnTo>
                  <a:lnTo>
                    <a:pt x="1249362" y="21209"/>
                  </a:lnTo>
                  <a:lnTo>
                    <a:pt x="1249362" y="21463"/>
                  </a:lnTo>
                  <a:lnTo>
                    <a:pt x="1250937" y="29756"/>
                  </a:lnTo>
                  <a:lnTo>
                    <a:pt x="1255293" y="36487"/>
                  </a:lnTo>
                  <a:lnTo>
                    <a:pt x="1261846" y="41008"/>
                  </a:lnTo>
                  <a:lnTo>
                    <a:pt x="1270063" y="42672"/>
                  </a:lnTo>
                  <a:lnTo>
                    <a:pt x="1278039" y="40957"/>
                  </a:lnTo>
                  <a:lnTo>
                    <a:pt x="1280972" y="38862"/>
                  </a:lnTo>
                  <a:lnTo>
                    <a:pt x="1284528" y="36322"/>
                  </a:lnTo>
                  <a:lnTo>
                    <a:pt x="1288910" y="29489"/>
                  </a:lnTo>
                  <a:lnTo>
                    <a:pt x="1290510" y="21209"/>
                  </a:lnTo>
                  <a:close/>
                </a:path>
              </a:pathLst>
            </a:custGeom>
            <a:solidFill>
              <a:srgbClr val="706F7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596900" y="2536445"/>
            <a:ext cx="7278370" cy="1030410"/>
          </a:xfrm>
          <a:prstGeom prst="rect">
            <a:avLst/>
          </a:prstGeom>
        </p:spPr>
        <p:txBody>
          <a:bodyPr vert="horz" wrap="square" lIns="0" tIns="103505" rIns="0" bIns="0" rtlCol="0">
            <a:spAutoFit/>
          </a:bodyPr>
          <a:lstStyle/>
          <a:p>
            <a:pPr marL="17145">
              <a:lnSpc>
                <a:spcPct val="100000"/>
              </a:lnSpc>
              <a:spcBef>
                <a:spcPts val="815"/>
              </a:spcBef>
            </a:pPr>
            <a:r>
              <a:rPr lang="en-US" sz="3600" dirty="0"/>
              <a:t>VCF</a:t>
            </a:r>
            <a:r>
              <a:rPr lang="en-US" sz="3600" spc="-20" dirty="0"/>
              <a:t> </a:t>
            </a:r>
            <a:r>
              <a:rPr lang="en-US" sz="3600" spc="-5" dirty="0"/>
              <a:t>Bring-Up</a:t>
            </a:r>
            <a:r>
              <a:rPr lang="en-US" sz="3600" spc="-20" dirty="0"/>
              <a:t> </a:t>
            </a:r>
            <a:r>
              <a:rPr sz="3600" dirty="0"/>
              <a:t>Demo</a:t>
            </a:r>
          </a:p>
          <a:p>
            <a:pPr marL="12700" marR="5080">
              <a:lnSpc>
                <a:spcPts val="2160"/>
              </a:lnSpc>
              <a:spcBef>
                <a:spcPts val="675"/>
              </a:spcBef>
            </a:pPr>
            <a:r>
              <a:rPr lang="en-US" sz="2000" b="0" u="heavy" dirty="0">
                <a:solidFill>
                  <a:srgbClr val="0094D2"/>
                </a:solidFill>
                <a:uFill>
                  <a:solidFill>
                    <a:srgbClr val="0094D2"/>
                  </a:solidFill>
                </a:uFill>
                <a:latin typeface="Arial MT"/>
                <a:cs typeface="Arial MT"/>
                <a:hlinkClick r:id="rId6"/>
              </a:rPr>
              <a:t>https://www.youtube.com/watch?v=Vo3dtOvQOhs</a:t>
            </a:r>
            <a:r>
              <a:rPr lang="en-US" sz="2000" b="0" u="heavy" dirty="0">
                <a:solidFill>
                  <a:srgbClr val="0094D2"/>
                </a:solidFill>
                <a:uFill>
                  <a:solidFill>
                    <a:srgbClr val="0094D2"/>
                  </a:solidFill>
                </a:uFill>
                <a:latin typeface="Arial MT"/>
                <a:cs typeface="Arial MT"/>
              </a:rPr>
              <a:t> </a:t>
            </a:r>
            <a:endParaRPr lang="en-US" sz="2000" dirty="0">
              <a:latin typeface="Arial MT"/>
              <a:cs typeface="Arial M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1740642" y="6460432"/>
            <a:ext cx="332740" cy="1670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fld id="{81D60167-4931-47E6-BA6A-407CBD079E47}" type="slidenum">
              <a:rPr sz="1000" spc="-5" dirty="0">
                <a:solidFill>
                  <a:srgbClr val="FFFFFF"/>
                </a:solidFill>
                <a:latin typeface="Arial MT"/>
                <a:cs typeface="Arial MT"/>
              </a:rPr>
              <a:t>45</a:t>
            </a:fld>
            <a:endParaRPr sz="10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523" y="0"/>
            <a:ext cx="12187555" cy="6858000"/>
            <a:chOff x="1523" y="0"/>
            <a:chExt cx="1218755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23" y="379473"/>
              <a:ext cx="10960607" cy="6477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11267" y="0"/>
              <a:ext cx="7377684" cy="685800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853940" y="9144"/>
              <a:ext cx="7333615" cy="6847840"/>
            </a:xfrm>
            <a:custGeom>
              <a:avLst/>
              <a:gdLst/>
              <a:ahLst/>
              <a:cxnLst/>
              <a:rect l="l" t="t" r="r" b="b"/>
              <a:pathLst>
                <a:path w="7333615" h="6847840">
                  <a:moveTo>
                    <a:pt x="7333488" y="0"/>
                  </a:moveTo>
                  <a:lnTo>
                    <a:pt x="0" y="0"/>
                  </a:lnTo>
                  <a:lnTo>
                    <a:pt x="0" y="6847331"/>
                  </a:lnTo>
                  <a:lnTo>
                    <a:pt x="7333488" y="6847331"/>
                  </a:lnTo>
                  <a:lnTo>
                    <a:pt x="733348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207752" y="5408674"/>
              <a:ext cx="1979676" cy="1449325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840223" y="1406652"/>
              <a:ext cx="245363" cy="248412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4840223" y="1406652"/>
              <a:ext cx="245745" cy="248920"/>
            </a:xfrm>
            <a:custGeom>
              <a:avLst/>
              <a:gdLst/>
              <a:ahLst/>
              <a:cxnLst/>
              <a:rect l="l" t="t" r="r" b="b"/>
              <a:pathLst>
                <a:path w="245745" h="248919">
                  <a:moveTo>
                    <a:pt x="0" y="0"/>
                  </a:moveTo>
                  <a:lnTo>
                    <a:pt x="0" y="248411"/>
                  </a:lnTo>
                  <a:lnTo>
                    <a:pt x="245364" y="0"/>
                  </a:lnTo>
                  <a:lnTo>
                    <a:pt x="0" y="0"/>
                  </a:lnTo>
                  <a:close/>
                </a:path>
              </a:pathLst>
            </a:custGeom>
            <a:ln w="9143">
              <a:solidFill>
                <a:srgbClr val="C5C5C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5386196" y="511301"/>
            <a:ext cx="5726430" cy="7270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2300" dirty="0">
                <a:solidFill>
                  <a:srgbClr val="0094D2"/>
                </a:solidFill>
              </a:rPr>
              <a:t>Scales</a:t>
            </a:r>
            <a:r>
              <a:rPr sz="2300" spc="-35" dirty="0">
                <a:solidFill>
                  <a:srgbClr val="0094D2"/>
                </a:solidFill>
              </a:rPr>
              <a:t> </a:t>
            </a:r>
            <a:r>
              <a:rPr sz="2300" dirty="0">
                <a:solidFill>
                  <a:srgbClr val="0094D2"/>
                </a:solidFill>
              </a:rPr>
              <a:t>and</a:t>
            </a:r>
            <a:r>
              <a:rPr sz="2300" spc="-20" dirty="0">
                <a:solidFill>
                  <a:srgbClr val="0094D2"/>
                </a:solidFill>
              </a:rPr>
              <a:t> </a:t>
            </a:r>
            <a:r>
              <a:rPr sz="2300" dirty="0">
                <a:solidFill>
                  <a:srgbClr val="0094D2"/>
                </a:solidFill>
              </a:rPr>
              <a:t>Gro</a:t>
            </a:r>
            <a:r>
              <a:rPr sz="2300" spc="25" dirty="0">
                <a:solidFill>
                  <a:srgbClr val="0094D2"/>
                </a:solidFill>
              </a:rPr>
              <a:t>w</a:t>
            </a:r>
            <a:r>
              <a:rPr sz="2300" dirty="0">
                <a:solidFill>
                  <a:srgbClr val="0094D2"/>
                </a:solidFill>
              </a:rPr>
              <a:t>s</a:t>
            </a:r>
            <a:r>
              <a:rPr sz="2300" spc="-50" dirty="0">
                <a:solidFill>
                  <a:srgbClr val="0094D2"/>
                </a:solidFill>
              </a:rPr>
              <a:t> </a:t>
            </a:r>
            <a:r>
              <a:rPr sz="2300" spc="25" dirty="0">
                <a:solidFill>
                  <a:srgbClr val="0094D2"/>
                </a:solidFill>
              </a:rPr>
              <a:t>w</a:t>
            </a:r>
            <a:r>
              <a:rPr sz="2300" dirty="0">
                <a:solidFill>
                  <a:srgbClr val="0094D2"/>
                </a:solidFill>
              </a:rPr>
              <a:t>ith</a:t>
            </a:r>
            <a:r>
              <a:rPr sz="2300" spc="-60" dirty="0">
                <a:solidFill>
                  <a:srgbClr val="0094D2"/>
                </a:solidFill>
              </a:rPr>
              <a:t> </a:t>
            </a:r>
            <a:r>
              <a:rPr sz="2300" dirty="0">
                <a:solidFill>
                  <a:srgbClr val="0094D2"/>
                </a:solidFill>
              </a:rPr>
              <a:t>M&amp;A</a:t>
            </a:r>
            <a:r>
              <a:rPr sz="2300" spc="-175" dirty="0">
                <a:solidFill>
                  <a:srgbClr val="0094D2"/>
                </a:solidFill>
              </a:rPr>
              <a:t> </a:t>
            </a:r>
            <a:r>
              <a:rPr sz="2300" dirty="0">
                <a:solidFill>
                  <a:srgbClr val="0094D2"/>
                </a:solidFill>
              </a:rPr>
              <a:t>Activity</a:t>
            </a:r>
            <a:r>
              <a:rPr sz="2300" spc="-40" dirty="0">
                <a:solidFill>
                  <a:srgbClr val="0094D2"/>
                </a:solidFill>
              </a:rPr>
              <a:t> </a:t>
            </a:r>
            <a:r>
              <a:rPr sz="2300" spc="25" dirty="0">
                <a:solidFill>
                  <a:srgbClr val="0094D2"/>
                </a:solidFill>
              </a:rPr>
              <a:t>w</a:t>
            </a:r>
            <a:r>
              <a:rPr sz="2300" dirty="0">
                <a:solidFill>
                  <a:srgbClr val="0094D2"/>
                </a:solidFill>
              </a:rPr>
              <a:t>i</a:t>
            </a:r>
            <a:r>
              <a:rPr sz="2300" spc="-20" dirty="0">
                <a:solidFill>
                  <a:srgbClr val="0094D2"/>
                </a:solidFill>
              </a:rPr>
              <a:t>t</a:t>
            </a:r>
            <a:r>
              <a:rPr sz="2300" dirty="0">
                <a:solidFill>
                  <a:srgbClr val="0094D2"/>
                </a:solidFill>
              </a:rPr>
              <a:t>h  Next-Gen</a:t>
            </a:r>
            <a:r>
              <a:rPr sz="2300" spc="-135" dirty="0">
                <a:solidFill>
                  <a:srgbClr val="0094D2"/>
                </a:solidFill>
              </a:rPr>
              <a:t> </a:t>
            </a:r>
            <a:r>
              <a:rPr sz="2300" dirty="0">
                <a:solidFill>
                  <a:srgbClr val="0094D2"/>
                </a:solidFill>
              </a:rPr>
              <a:t>Automated</a:t>
            </a:r>
            <a:r>
              <a:rPr sz="2300" spc="-55" dirty="0">
                <a:solidFill>
                  <a:srgbClr val="0094D2"/>
                </a:solidFill>
              </a:rPr>
              <a:t> </a:t>
            </a:r>
            <a:r>
              <a:rPr sz="2300" dirty="0">
                <a:solidFill>
                  <a:srgbClr val="0094D2"/>
                </a:solidFill>
              </a:rPr>
              <a:t>Cloud</a:t>
            </a:r>
            <a:r>
              <a:rPr sz="2300" spc="-25" dirty="0">
                <a:solidFill>
                  <a:srgbClr val="0094D2"/>
                </a:solidFill>
              </a:rPr>
              <a:t> </a:t>
            </a:r>
            <a:r>
              <a:rPr sz="2300" dirty="0">
                <a:solidFill>
                  <a:srgbClr val="0094D2"/>
                </a:solidFill>
              </a:rPr>
              <a:t>Platform</a:t>
            </a:r>
            <a:endParaRPr sz="2300"/>
          </a:p>
        </p:txBody>
      </p:sp>
      <p:sp>
        <p:nvSpPr>
          <p:cNvPr id="10" name="object 10"/>
          <p:cNvSpPr txBox="1"/>
          <p:nvPr/>
        </p:nvSpPr>
        <p:spPr>
          <a:xfrm>
            <a:off x="5392928" y="1616416"/>
            <a:ext cx="5030470" cy="1279525"/>
          </a:xfrm>
          <a:prstGeom prst="rect">
            <a:avLst/>
          </a:prstGeom>
        </p:spPr>
        <p:txBody>
          <a:bodyPr vert="horz" wrap="square" lIns="0" tIns="127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5"/>
              </a:spcBef>
            </a:pPr>
            <a:r>
              <a:rPr sz="1600" b="1" spc="-5" dirty="0">
                <a:solidFill>
                  <a:srgbClr val="0094D2"/>
                </a:solidFill>
                <a:latin typeface="Arial"/>
                <a:cs typeface="Arial"/>
              </a:rPr>
              <a:t>IT</a:t>
            </a:r>
            <a:r>
              <a:rPr sz="1600" b="1" spc="-15" dirty="0">
                <a:solidFill>
                  <a:srgbClr val="0094D2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0094D2"/>
                </a:solidFill>
                <a:latin typeface="Arial"/>
                <a:cs typeface="Arial"/>
              </a:rPr>
              <a:t>/</a:t>
            </a:r>
            <a:r>
              <a:rPr sz="1600" b="1" spc="-10" dirty="0">
                <a:solidFill>
                  <a:srgbClr val="0094D2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0094D2"/>
                </a:solidFill>
                <a:latin typeface="Arial"/>
                <a:cs typeface="Arial"/>
              </a:rPr>
              <a:t>Business</a:t>
            </a:r>
            <a:r>
              <a:rPr sz="1600" b="1" spc="-10" dirty="0">
                <a:solidFill>
                  <a:srgbClr val="0094D2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0094D2"/>
                </a:solidFill>
                <a:latin typeface="Arial"/>
                <a:cs typeface="Arial"/>
              </a:rPr>
              <a:t>Objectives</a:t>
            </a:r>
            <a:endParaRPr sz="1600">
              <a:latin typeface="Arial"/>
              <a:cs typeface="Arial"/>
            </a:endParaRPr>
          </a:p>
          <a:p>
            <a:pPr marL="353695" indent="-172720">
              <a:lnSpc>
                <a:spcPct val="100000"/>
              </a:lnSpc>
              <a:spcBef>
                <a:spcPts val="805"/>
              </a:spcBef>
              <a:buChar char="•"/>
              <a:tabLst>
                <a:tab pos="354330" algn="l"/>
              </a:tabLst>
            </a:pPr>
            <a:r>
              <a:rPr sz="1400" spc="-5" dirty="0">
                <a:solidFill>
                  <a:srgbClr val="706F74"/>
                </a:solidFill>
                <a:latin typeface="Arial MT"/>
                <a:cs typeface="Arial MT"/>
              </a:rPr>
              <a:t>Efficiently</a:t>
            </a:r>
            <a:r>
              <a:rPr sz="1400" spc="-35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706F74"/>
                </a:solidFill>
                <a:latin typeface="Arial MT"/>
                <a:cs typeface="Arial MT"/>
              </a:rPr>
              <a:t>integrate</a:t>
            </a:r>
            <a:r>
              <a:rPr sz="1400" spc="-50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706F74"/>
                </a:solidFill>
                <a:latin typeface="Arial MT"/>
                <a:cs typeface="Arial MT"/>
              </a:rPr>
              <a:t>IT</a:t>
            </a:r>
            <a:r>
              <a:rPr sz="1400" spc="-30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706F74"/>
                </a:solidFill>
                <a:latin typeface="Arial MT"/>
                <a:cs typeface="Arial MT"/>
              </a:rPr>
              <a:t>environments</a:t>
            </a:r>
            <a:r>
              <a:rPr sz="1400" spc="-35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706F74"/>
                </a:solidFill>
                <a:latin typeface="Arial MT"/>
                <a:cs typeface="Arial MT"/>
              </a:rPr>
              <a:t>of</a:t>
            </a:r>
            <a:r>
              <a:rPr sz="1400" spc="-10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706F74"/>
                </a:solidFill>
                <a:latin typeface="Arial MT"/>
                <a:cs typeface="Arial MT"/>
              </a:rPr>
              <a:t>acquired</a:t>
            </a:r>
            <a:r>
              <a:rPr sz="1400" spc="-40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706F74"/>
                </a:solidFill>
                <a:latin typeface="Arial MT"/>
                <a:cs typeface="Arial MT"/>
              </a:rPr>
              <a:t>companies</a:t>
            </a:r>
            <a:endParaRPr sz="1400">
              <a:latin typeface="Arial MT"/>
              <a:cs typeface="Arial MT"/>
            </a:endParaRPr>
          </a:p>
          <a:p>
            <a:pPr marL="353695" indent="-172720">
              <a:lnSpc>
                <a:spcPct val="100000"/>
              </a:lnSpc>
              <a:spcBef>
                <a:spcPts val="600"/>
              </a:spcBef>
              <a:buChar char="•"/>
              <a:tabLst>
                <a:tab pos="354330" algn="l"/>
              </a:tabLst>
            </a:pPr>
            <a:r>
              <a:rPr sz="1400" spc="-5" dirty="0">
                <a:solidFill>
                  <a:srgbClr val="706F74"/>
                </a:solidFill>
                <a:latin typeface="Arial MT"/>
                <a:cs typeface="Arial MT"/>
              </a:rPr>
              <a:t>Minimize</a:t>
            </a:r>
            <a:r>
              <a:rPr sz="1400" spc="-25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706F74"/>
                </a:solidFill>
                <a:latin typeface="Arial MT"/>
                <a:cs typeface="Arial MT"/>
              </a:rPr>
              <a:t>complexity</a:t>
            </a:r>
            <a:r>
              <a:rPr sz="1400" spc="-30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706F74"/>
                </a:solidFill>
                <a:latin typeface="Arial MT"/>
                <a:cs typeface="Arial MT"/>
              </a:rPr>
              <a:t>for</a:t>
            </a:r>
            <a:r>
              <a:rPr sz="1400" spc="-25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706F74"/>
                </a:solidFill>
                <a:latin typeface="Arial MT"/>
                <a:cs typeface="Arial MT"/>
              </a:rPr>
              <a:t>“one</a:t>
            </a:r>
            <a:r>
              <a:rPr sz="1400" spc="-40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706F74"/>
                </a:solidFill>
                <a:latin typeface="Arial MT"/>
                <a:cs typeface="Arial MT"/>
              </a:rPr>
              <a:t>man”</a:t>
            </a:r>
            <a:r>
              <a:rPr sz="1400" spc="-20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706F74"/>
                </a:solidFill>
                <a:latin typeface="Arial MT"/>
                <a:cs typeface="Arial MT"/>
              </a:rPr>
              <a:t>IT</a:t>
            </a:r>
            <a:r>
              <a:rPr sz="1400" spc="-55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706F74"/>
                </a:solidFill>
                <a:latin typeface="Arial MT"/>
                <a:cs typeface="Arial MT"/>
              </a:rPr>
              <a:t>staff</a:t>
            </a:r>
            <a:endParaRPr sz="1400">
              <a:latin typeface="Arial MT"/>
              <a:cs typeface="Arial MT"/>
            </a:endParaRPr>
          </a:p>
          <a:p>
            <a:pPr marL="353695" indent="-172720">
              <a:lnSpc>
                <a:spcPct val="100000"/>
              </a:lnSpc>
              <a:spcBef>
                <a:spcPts val="600"/>
              </a:spcBef>
              <a:buChar char="•"/>
              <a:tabLst>
                <a:tab pos="354330" algn="l"/>
              </a:tabLst>
            </a:pPr>
            <a:r>
              <a:rPr sz="1400" dirty="0">
                <a:solidFill>
                  <a:srgbClr val="706F74"/>
                </a:solidFill>
                <a:latin typeface="Arial MT"/>
                <a:cs typeface="Arial MT"/>
              </a:rPr>
              <a:t>Direct</a:t>
            </a:r>
            <a:r>
              <a:rPr sz="1400" spc="-30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706F74"/>
                </a:solidFill>
                <a:latin typeface="Arial MT"/>
                <a:cs typeface="Arial MT"/>
              </a:rPr>
              <a:t>cost-to-scale</a:t>
            </a:r>
            <a:r>
              <a:rPr sz="1400" spc="-40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706F74"/>
                </a:solidFill>
                <a:latin typeface="Arial MT"/>
                <a:cs typeface="Arial MT"/>
              </a:rPr>
              <a:t>that</a:t>
            </a:r>
            <a:r>
              <a:rPr sz="1400" spc="-25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706F74"/>
                </a:solidFill>
                <a:latin typeface="Arial MT"/>
                <a:cs typeface="Arial MT"/>
              </a:rPr>
              <a:t>aligns</a:t>
            </a:r>
            <a:r>
              <a:rPr sz="1400" spc="-10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706F74"/>
                </a:solidFill>
                <a:latin typeface="Arial MT"/>
                <a:cs typeface="Arial MT"/>
              </a:rPr>
              <a:t>with </a:t>
            </a:r>
            <a:r>
              <a:rPr sz="1400" dirty="0">
                <a:solidFill>
                  <a:srgbClr val="706F74"/>
                </a:solidFill>
                <a:latin typeface="Arial MT"/>
                <a:cs typeface="Arial MT"/>
              </a:rPr>
              <a:t>continuous</a:t>
            </a:r>
            <a:r>
              <a:rPr sz="1400" spc="-35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706F74"/>
                </a:solidFill>
                <a:latin typeface="Arial MT"/>
                <a:cs typeface="Arial MT"/>
              </a:rPr>
              <a:t>M&amp;A</a:t>
            </a:r>
            <a:r>
              <a:rPr sz="1400" spc="-75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706F74"/>
                </a:solidFill>
                <a:latin typeface="Arial MT"/>
                <a:cs typeface="Arial MT"/>
              </a:rPr>
              <a:t>activity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424296" y="3090464"/>
            <a:ext cx="5659755" cy="1465580"/>
          </a:xfrm>
          <a:prstGeom prst="rect">
            <a:avLst/>
          </a:prstGeom>
        </p:spPr>
        <p:txBody>
          <a:bodyPr vert="horz" wrap="square" lIns="0" tIns="1130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90"/>
              </a:spcBef>
            </a:pPr>
            <a:r>
              <a:rPr sz="1600" b="1" spc="-5" dirty="0">
                <a:solidFill>
                  <a:srgbClr val="0094D2"/>
                </a:solidFill>
                <a:latin typeface="Arial"/>
                <a:cs typeface="Arial"/>
              </a:rPr>
              <a:t>Key</a:t>
            </a:r>
            <a:r>
              <a:rPr sz="1600" b="1" spc="-30" dirty="0">
                <a:solidFill>
                  <a:srgbClr val="0094D2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0094D2"/>
                </a:solidFill>
                <a:latin typeface="Arial"/>
                <a:cs typeface="Arial"/>
              </a:rPr>
              <a:t>Use</a:t>
            </a:r>
            <a:r>
              <a:rPr sz="1600" b="1" spc="-30" dirty="0">
                <a:solidFill>
                  <a:srgbClr val="0094D2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0094D2"/>
                </a:solidFill>
                <a:latin typeface="Arial"/>
                <a:cs typeface="Arial"/>
              </a:rPr>
              <a:t>Cases</a:t>
            </a:r>
            <a:endParaRPr sz="1600">
              <a:latin typeface="Arial"/>
              <a:cs typeface="Arial"/>
            </a:endParaRPr>
          </a:p>
          <a:p>
            <a:pPr marL="333375" marR="5080" indent="-172720">
              <a:lnSpc>
                <a:spcPct val="100000"/>
              </a:lnSpc>
              <a:spcBef>
                <a:spcPts val="705"/>
              </a:spcBef>
              <a:buChar char="•"/>
              <a:tabLst>
                <a:tab pos="334010" algn="l"/>
              </a:tabLst>
            </a:pPr>
            <a:r>
              <a:rPr sz="1400" spc="-5" dirty="0">
                <a:solidFill>
                  <a:srgbClr val="706F74"/>
                </a:solidFill>
                <a:latin typeface="Arial MT"/>
                <a:cs typeface="Arial MT"/>
              </a:rPr>
              <a:t>Business-critical </a:t>
            </a:r>
            <a:r>
              <a:rPr sz="1400" dirty="0">
                <a:solidFill>
                  <a:srgbClr val="706F74"/>
                </a:solidFill>
                <a:latin typeface="Arial MT"/>
                <a:cs typeface="Arial MT"/>
              </a:rPr>
              <a:t>apps: </a:t>
            </a:r>
            <a:r>
              <a:rPr sz="1400" spc="-5" dirty="0">
                <a:solidFill>
                  <a:srgbClr val="706F74"/>
                </a:solidFill>
                <a:latin typeface="Arial MT"/>
                <a:cs typeface="Arial MT"/>
              </a:rPr>
              <a:t>payment processing, Exchange, </a:t>
            </a:r>
            <a:r>
              <a:rPr sz="1400" dirty="0">
                <a:solidFill>
                  <a:srgbClr val="706F74"/>
                </a:solidFill>
                <a:latin typeface="Arial MT"/>
                <a:cs typeface="Arial MT"/>
              </a:rPr>
              <a:t>SQL, </a:t>
            </a:r>
            <a:r>
              <a:rPr sz="1400" spc="-5" dirty="0">
                <a:solidFill>
                  <a:srgbClr val="706F74"/>
                </a:solidFill>
                <a:latin typeface="Arial MT"/>
                <a:cs typeface="Arial MT"/>
              </a:rPr>
              <a:t>virtual </a:t>
            </a:r>
            <a:r>
              <a:rPr sz="1400" spc="-375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706F74"/>
                </a:solidFill>
                <a:latin typeface="Arial MT"/>
                <a:cs typeface="Arial MT"/>
              </a:rPr>
              <a:t>desktops</a:t>
            </a:r>
            <a:endParaRPr sz="1400">
              <a:latin typeface="Arial MT"/>
              <a:cs typeface="Arial MT"/>
            </a:endParaRPr>
          </a:p>
          <a:p>
            <a:pPr marL="333375" indent="-172720">
              <a:lnSpc>
                <a:spcPct val="100000"/>
              </a:lnSpc>
              <a:spcBef>
                <a:spcPts val="600"/>
              </a:spcBef>
              <a:buChar char="•"/>
              <a:tabLst>
                <a:tab pos="334010" algn="l"/>
              </a:tabLst>
            </a:pPr>
            <a:r>
              <a:rPr sz="1400" dirty="0">
                <a:solidFill>
                  <a:srgbClr val="706F74"/>
                </a:solidFill>
                <a:latin typeface="Arial MT"/>
                <a:cs typeface="Arial MT"/>
              </a:rPr>
              <a:t>Soft</a:t>
            </a:r>
            <a:r>
              <a:rPr sz="1400" spc="-10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706F74"/>
                </a:solidFill>
                <a:latin typeface="Arial MT"/>
                <a:cs typeface="Arial MT"/>
              </a:rPr>
              <a:t>multi-tenancy</a:t>
            </a:r>
            <a:r>
              <a:rPr sz="1400" spc="-35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706F74"/>
                </a:solidFill>
                <a:latin typeface="Arial MT"/>
                <a:cs typeface="Arial MT"/>
              </a:rPr>
              <a:t>for</a:t>
            </a:r>
            <a:r>
              <a:rPr sz="1400" spc="-25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706F74"/>
                </a:solidFill>
                <a:latin typeface="Arial MT"/>
                <a:cs typeface="Arial MT"/>
              </a:rPr>
              <a:t>acquired</a:t>
            </a:r>
            <a:r>
              <a:rPr sz="1400" spc="-40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706F74"/>
                </a:solidFill>
                <a:latin typeface="Arial MT"/>
                <a:cs typeface="Arial MT"/>
              </a:rPr>
              <a:t>companies</a:t>
            </a:r>
            <a:r>
              <a:rPr sz="1400" spc="-35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706F74"/>
                </a:solidFill>
                <a:latin typeface="Arial MT"/>
                <a:cs typeface="Arial MT"/>
              </a:rPr>
              <a:t>via</a:t>
            </a:r>
            <a:r>
              <a:rPr sz="1400" spc="10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706F74"/>
                </a:solidFill>
                <a:latin typeface="Arial MT"/>
                <a:cs typeface="Arial MT"/>
              </a:rPr>
              <a:t>workload</a:t>
            </a:r>
            <a:r>
              <a:rPr sz="1400" spc="-15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706F74"/>
                </a:solidFill>
                <a:latin typeface="Arial MT"/>
                <a:cs typeface="Arial MT"/>
              </a:rPr>
              <a:t>domains</a:t>
            </a:r>
            <a:endParaRPr sz="1400">
              <a:latin typeface="Arial MT"/>
              <a:cs typeface="Arial MT"/>
            </a:endParaRPr>
          </a:p>
          <a:p>
            <a:pPr marL="333375" indent="-172720">
              <a:lnSpc>
                <a:spcPct val="100000"/>
              </a:lnSpc>
              <a:spcBef>
                <a:spcPts val="600"/>
              </a:spcBef>
              <a:buChar char="•"/>
              <a:tabLst>
                <a:tab pos="334010" algn="l"/>
              </a:tabLst>
            </a:pPr>
            <a:r>
              <a:rPr sz="1400" dirty="0">
                <a:solidFill>
                  <a:srgbClr val="706F74"/>
                </a:solidFill>
                <a:latin typeface="Arial MT"/>
                <a:cs typeface="Arial MT"/>
              </a:rPr>
              <a:t>Security</a:t>
            </a:r>
            <a:r>
              <a:rPr sz="1400" spc="-40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706F74"/>
                </a:solidFill>
                <a:latin typeface="Arial MT"/>
                <a:cs typeface="Arial MT"/>
              </a:rPr>
              <a:t>and</a:t>
            </a:r>
            <a:r>
              <a:rPr sz="1400" spc="-25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706F74"/>
                </a:solidFill>
                <a:latin typeface="Arial MT"/>
                <a:cs typeface="Arial MT"/>
              </a:rPr>
              <a:t>compliance</a:t>
            </a:r>
            <a:r>
              <a:rPr sz="1400" spc="-45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706F74"/>
                </a:solidFill>
                <a:latin typeface="Arial MT"/>
                <a:cs typeface="Arial MT"/>
              </a:rPr>
              <a:t>through</a:t>
            </a:r>
            <a:r>
              <a:rPr sz="1400" spc="-45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706F74"/>
                </a:solidFill>
                <a:latin typeface="Arial MT"/>
                <a:cs typeface="Arial MT"/>
              </a:rPr>
              <a:t>micro-segmentation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392928" y="4626804"/>
            <a:ext cx="5645150" cy="1555115"/>
          </a:xfrm>
          <a:prstGeom prst="rect">
            <a:avLst/>
          </a:prstGeom>
        </p:spPr>
        <p:txBody>
          <a:bodyPr vert="horz" wrap="square" lIns="0" tIns="1206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0"/>
              </a:spcBef>
            </a:pPr>
            <a:r>
              <a:rPr sz="1600" b="1" spc="-5" dirty="0">
                <a:solidFill>
                  <a:srgbClr val="0094D2"/>
                </a:solidFill>
                <a:latin typeface="Arial"/>
                <a:cs typeface="Arial"/>
              </a:rPr>
              <a:t>Benefits</a:t>
            </a:r>
            <a:endParaRPr sz="1600">
              <a:latin typeface="Arial"/>
              <a:cs typeface="Arial"/>
            </a:endParaRPr>
          </a:p>
          <a:p>
            <a:pPr marL="353695" indent="-172720">
              <a:lnSpc>
                <a:spcPct val="100000"/>
              </a:lnSpc>
              <a:spcBef>
                <a:spcPts val="750"/>
              </a:spcBef>
              <a:buFont typeface="Arial MT"/>
              <a:buChar char="•"/>
              <a:tabLst>
                <a:tab pos="354330" algn="l"/>
              </a:tabLst>
            </a:pPr>
            <a:r>
              <a:rPr sz="1400" b="1" spc="-10" dirty="0">
                <a:solidFill>
                  <a:srgbClr val="006990"/>
                </a:solidFill>
                <a:latin typeface="Arial"/>
                <a:cs typeface="Arial"/>
              </a:rPr>
              <a:t>Ability </a:t>
            </a:r>
            <a:r>
              <a:rPr sz="1400" b="1" dirty="0">
                <a:solidFill>
                  <a:srgbClr val="006990"/>
                </a:solidFill>
                <a:latin typeface="Arial"/>
                <a:cs typeface="Arial"/>
              </a:rPr>
              <a:t>to</a:t>
            </a:r>
            <a:r>
              <a:rPr sz="1400" b="1" spc="-5" dirty="0">
                <a:solidFill>
                  <a:srgbClr val="006990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6990"/>
                </a:solidFill>
                <a:latin typeface="Arial"/>
                <a:cs typeface="Arial"/>
              </a:rPr>
              <a:t>scale</a:t>
            </a:r>
            <a:r>
              <a:rPr sz="1400" b="1" spc="-30" dirty="0">
                <a:solidFill>
                  <a:srgbClr val="006990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6990"/>
                </a:solidFill>
                <a:latin typeface="Arial"/>
                <a:cs typeface="Arial"/>
              </a:rPr>
              <a:t>to</a:t>
            </a:r>
            <a:r>
              <a:rPr sz="1400" b="1" spc="-5" dirty="0">
                <a:solidFill>
                  <a:srgbClr val="006990"/>
                </a:solidFill>
                <a:latin typeface="Arial"/>
                <a:cs typeface="Arial"/>
              </a:rPr>
              <a:t> complete</a:t>
            </a:r>
            <a:r>
              <a:rPr sz="1400" b="1" spc="-45" dirty="0">
                <a:solidFill>
                  <a:srgbClr val="006990"/>
                </a:solidFill>
                <a:latin typeface="Arial"/>
                <a:cs typeface="Arial"/>
              </a:rPr>
              <a:t> </a:t>
            </a:r>
            <a:r>
              <a:rPr sz="1400" b="1" spc="-5" dirty="0">
                <a:solidFill>
                  <a:srgbClr val="006990"/>
                </a:solidFill>
                <a:latin typeface="Arial"/>
                <a:cs typeface="Arial"/>
              </a:rPr>
              <a:t>SDDC</a:t>
            </a:r>
            <a:r>
              <a:rPr sz="1400" b="1" spc="15" dirty="0">
                <a:solidFill>
                  <a:srgbClr val="006990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6990"/>
                </a:solidFill>
                <a:latin typeface="Arial"/>
                <a:cs typeface="Arial"/>
              </a:rPr>
              <a:t>with</a:t>
            </a:r>
            <a:r>
              <a:rPr sz="1400" b="1" spc="-40" dirty="0">
                <a:solidFill>
                  <a:srgbClr val="006990"/>
                </a:solidFill>
                <a:latin typeface="Arial"/>
                <a:cs typeface="Arial"/>
              </a:rPr>
              <a:t> </a:t>
            </a:r>
            <a:r>
              <a:rPr sz="1400" b="1" spc="-5" dirty="0">
                <a:solidFill>
                  <a:srgbClr val="006990"/>
                </a:solidFill>
                <a:latin typeface="Arial"/>
                <a:cs typeface="Arial"/>
              </a:rPr>
              <a:t>just</a:t>
            </a:r>
            <a:r>
              <a:rPr sz="1400" b="1" spc="-25" dirty="0">
                <a:solidFill>
                  <a:srgbClr val="006990"/>
                </a:solidFill>
                <a:latin typeface="Arial"/>
                <a:cs typeface="Arial"/>
              </a:rPr>
              <a:t> </a:t>
            </a:r>
            <a:r>
              <a:rPr sz="1400" b="1" spc="-5" dirty="0">
                <a:solidFill>
                  <a:srgbClr val="006990"/>
                </a:solidFill>
                <a:latin typeface="Arial"/>
                <a:cs typeface="Arial"/>
              </a:rPr>
              <a:t>one</a:t>
            </a:r>
            <a:r>
              <a:rPr sz="1400" b="1" spc="-10" dirty="0">
                <a:solidFill>
                  <a:srgbClr val="006990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6990"/>
                </a:solidFill>
                <a:latin typeface="Arial"/>
                <a:cs typeface="Arial"/>
              </a:rPr>
              <a:t>network</a:t>
            </a:r>
            <a:r>
              <a:rPr sz="1400" b="1" spc="-40" dirty="0">
                <a:solidFill>
                  <a:srgbClr val="006990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6990"/>
                </a:solidFill>
                <a:latin typeface="Arial"/>
                <a:cs typeface="Arial"/>
              </a:rPr>
              <a:t>admin</a:t>
            </a:r>
            <a:endParaRPr sz="1400">
              <a:latin typeface="Arial"/>
              <a:cs typeface="Arial"/>
            </a:endParaRPr>
          </a:p>
          <a:p>
            <a:pPr marL="353695" indent="-172720">
              <a:lnSpc>
                <a:spcPct val="100000"/>
              </a:lnSpc>
              <a:spcBef>
                <a:spcPts val="600"/>
              </a:spcBef>
              <a:buFont typeface="Arial MT"/>
              <a:buChar char="•"/>
              <a:tabLst>
                <a:tab pos="354330" algn="l"/>
              </a:tabLst>
            </a:pPr>
            <a:r>
              <a:rPr sz="1400" b="1" dirty="0">
                <a:solidFill>
                  <a:srgbClr val="006990"/>
                </a:solidFill>
                <a:latin typeface="Arial"/>
                <a:cs typeface="Arial"/>
              </a:rPr>
              <a:t>Faster</a:t>
            </a:r>
            <a:r>
              <a:rPr sz="1400" b="1" spc="-35" dirty="0">
                <a:solidFill>
                  <a:srgbClr val="006990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6990"/>
                </a:solidFill>
                <a:latin typeface="Arial"/>
                <a:cs typeface="Arial"/>
              </a:rPr>
              <a:t>time</a:t>
            </a:r>
            <a:r>
              <a:rPr sz="1400" b="1" spc="-20" dirty="0">
                <a:solidFill>
                  <a:srgbClr val="006990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6990"/>
                </a:solidFill>
                <a:latin typeface="Arial"/>
                <a:cs typeface="Arial"/>
              </a:rPr>
              <a:t>to</a:t>
            </a:r>
            <a:r>
              <a:rPr sz="1400" b="1" spc="-10" dirty="0">
                <a:solidFill>
                  <a:srgbClr val="006990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6990"/>
                </a:solidFill>
                <a:latin typeface="Arial"/>
                <a:cs typeface="Arial"/>
              </a:rPr>
              <a:t>market</a:t>
            </a:r>
            <a:r>
              <a:rPr sz="1400" b="1" spc="-25" dirty="0">
                <a:solidFill>
                  <a:srgbClr val="006990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6990"/>
                </a:solidFill>
                <a:latin typeface="Arial"/>
                <a:cs typeface="Arial"/>
              </a:rPr>
              <a:t>–</a:t>
            </a:r>
            <a:r>
              <a:rPr sz="1400" b="1" spc="-10" dirty="0">
                <a:solidFill>
                  <a:srgbClr val="006990"/>
                </a:solidFill>
                <a:latin typeface="Arial"/>
                <a:cs typeface="Arial"/>
              </a:rPr>
              <a:t> </a:t>
            </a:r>
            <a:r>
              <a:rPr sz="1400" b="1" spc="-5" dirty="0">
                <a:solidFill>
                  <a:srgbClr val="006990"/>
                </a:solidFill>
                <a:latin typeface="Arial"/>
                <a:cs typeface="Arial"/>
              </a:rPr>
              <a:t>three</a:t>
            </a:r>
            <a:r>
              <a:rPr sz="1400" b="1" spc="-20" dirty="0">
                <a:solidFill>
                  <a:srgbClr val="006990"/>
                </a:solidFill>
                <a:latin typeface="Arial"/>
                <a:cs typeface="Arial"/>
              </a:rPr>
              <a:t> </a:t>
            </a:r>
            <a:r>
              <a:rPr sz="1400" b="1" spc="-15" dirty="0">
                <a:solidFill>
                  <a:srgbClr val="006990"/>
                </a:solidFill>
                <a:latin typeface="Arial"/>
                <a:cs typeface="Arial"/>
              </a:rPr>
              <a:t>days</a:t>
            </a:r>
            <a:r>
              <a:rPr sz="1400" b="1" spc="25" dirty="0">
                <a:solidFill>
                  <a:srgbClr val="006990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6990"/>
                </a:solidFill>
                <a:latin typeface="Arial"/>
                <a:cs typeface="Arial"/>
              </a:rPr>
              <a:t>to</a:t>
            </a:r>
            <a:r>
              <a:rPr sz="1400" b="1" spc="-25" dirty="0">
                <a:solidFill>
                  <a:srgbClr val="006990"/>
                </a:solidFill>
                <a:latin typeface="Arial"/>
                <a:cs typeface="Arial"/>
              </a:rPr>
              <a:t> </a:t>
            </a:r>
            <a:r>
              <a:rPr sz="1400" b="1" spc="-5" dirty="0">
                <a:solidFill>
                  <a:srgbClr val="006990"/>
                </a:solidFill>
                <a:latin typeface="Arial"/>
                <a:cs typeface="Arial"/>
              </a:rPr>
              <a:t>deploy</a:t>
            </a:r>
            <a:r>
              <a:rPr sz="1400" b="1" spc="-20" dirty="0">
                <a:solidFill>
                  <a:srgbClr val="006990"/>
                </a:solidFill>
                <a:latin typeface="Arial"/>
                <a:cs typeface="Arial"/>
              </a:rPr>
              <a:t> </a:t>
            </a:r>
            <a:r>
              <a:rPr sz="1400" b="1" spc="-5" dirty="0">
                <a:solidFill>
                  <a:srgbClr val="006990"/>
                </a:solidFill>
                <a:latin typeface="Arial"/>
                <a:cs typeface="Arial"/>
              </a:rPr>
              <a:t>the</a:t>
            </a:r>
            <a:r>
              <a:rPr sz="1400" b="1" spc="-20" dirty="0">
                <a:solidFill>
                  <a:srgbClr val="006990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6990"/>
                </a:solidFill>
                <a:latin typeface="Arial"/>
                <a:cs typeface="Arial"/>
              </a:rPr>
              <a:t>entire</a:t>
            </a:r>
            <a:r>
              <a:rPr sz="1400" b="1" spc="-30" dirty="0">
                <a:solidFill>
                  <a:srgbClr val="006990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6990"/>
                </a:solidFill>
                <a:latin typeface="Arial"/>
                <a:cs typeface="Arial"/>
              </a:rPr>
              <a:t>stack</a:t>
            </a:r>
            <a:endParaRPr sz="1400">
              <a:latin typeface="Arial"/>
              <a:cs typeface="Arial"/>
            </a:endParaRPr>
          </a:p>
          <a:p>
            <a:pPr marL="353695" indent="-172720">
              <a:lnSpc>
                <a:spcPct val="100000"/>
              </a:lnSpc>
              <a:spcBef>
                <a:spcPts val="600"/>
              </a:spcBef>
              <a:buFont typeface="Arial MT"/>
              <a:buChar char="•"/>
              <a:tabLst>
                <a:tab pos="354330" algn="l"/>
              </a:tabLst>
            </a:pPr>
            <a:r>
              <a:rPr sz="1400" b="1" dirty="0">
                <a:solidFill>
                  <a:srgbClr val="006990"/>
                </a:solidFill>
                <a:latin typeface="Arial"/>
                <a:cs typeface="Arial"/>
              </a:rPr>
              <a:t>2.5x</a:t>
            </a:r>
            <a:r>
              <a:rPr sz="1400" b="1" spc="-30" dirty="0">
                <a:solidFill>
                  <a:srgbClr val="006990"/>
                </a:solidFill>
                <a:latin typeface="Arial"/>
                <a:cs typeface="Arial"/>
              </a:rPr>
              <a:t> </a:t>
            </a:r>
            <a:r>
              <a:rPr sz="1400" b="1" spc="-5" dirty="0">
                <a:solidFill>
                  <a:srgbClr val="006990"/>
                </a:solidFill>
                <a:latin typeface="Arial"/>
                <a:cs typeface="Arial"/>
              </a:rPr>
              <a:t>higher</a:t>
            </a:r>
            <a:r>
              <a:rPr sz="1400" b="1" spc="-10" dirty="0">
                <a:solidFill>
                  <a:srgbClr val="006990"/>
                </a:solidFill>
                <a:latin typeface="Arial"/>
                <a:cs typeface="Arial"/>
              </a:rPr>
              <a:t> </a:t>
            </a:r>
            <a:r>
              <a:rPr sz="1400" b="1" spc="-5" dirty="0">
                <a:solidFill>
                  <a:srgbClr val="006990"/>
                </a:solidFill>
                <a:latin typeface="Arial"/>
                <a:cs typeface="Arial"/>
              </a:rPr>
              <a:t>productivity</a:t>
            </a:r>
            <a:r>
              <a:rPr sz="1400" b="1" spc="-45" dirty="0">
                <a:solidFill>
                  <a:srgbClr val="006990"/>
                </a:solidFill>
                <a:latin typeface="Arial"/>
                <a:cs typeface="Arial"/>
              </a:rPr>
              <a:t> </a:t>
            </a:r>
            <a:r>
              <a:rPr sz="1400" b="1" spc="-5" dirty="0">
                <a:solidFill>
                  <a:srgbClr val="006990"/>
                </a:solidFill>
                <a:latin typeface="Arial"/>
                <a:cs typeface="Arial"/>
              </a:rPr>
              <a:t>during</a:t>
            </a:r>
            <a:r>
              <a:rPr sz="1400" b="1" spc="-35" dirty="0">
                <a:solidFill>
                  <a:srgbClr val="006990"/>
                </a:solidFill>
                <a:latin typeface="Arial"/>
                <a:cs typeface="Arial"/>
              </a:rPr>
              <a:t> </a:t>
            </a:r>
            <a:r>
              <a:rPr sz="1400" b="1" spc="-5" dirty="0">
                <a:solidFill>
                  <a:srgbClr val="006990"/>
                </a:solidFill>
                <a:latin typeface="Arial"/>
                <a:cs typeface="Arial"/>
              </a:rPr>
              <a:t>lifecycle</a:t>
            </a:r>
            <a:r>
              <a:rPr sz="1400" b="1" spc="-10" dirty="0">
                <a:solidFill>
                  <a:srgbClr val="006990"/>
                </a:solidFill>
                <a:latin typeface="Arial"/>
                <a:cs typeface="Arial"/>
              </a:rPr>
              <a:t> </a:t>
            </a:r>
            <a:r>
              <a:rPr sz="1400" b="1" spc="-5" dirty="0">
                <a:solidFill>
                  <a:srgbClr val="006990"/>
                </a:solidFill>
                <a:latin typeface="Arial"/>
                <a:cs typeface="Arial"/>
              </a:rPr>
              <a:t>management</a:t>
            </a:r>
            <a:endParaRPr sz="1400">
              <a:latin typeface="Arial"/>
              <a:cs typeface="Arial"/>
            </a:endParaRPr>
          </a:p>
          <a:p>
            <a:pPr marL="353695" indent="-172720">
              <a:lnSpc>
                <a:spcPct val="100000"/>
              </a:lnSpc>
              <a:spcBef>
                <a:spcPts val="600"/>
              </a:spcBef>
              <a:buFont typeface="Arial MT"/>
              <a:buChar char="•"/>
              <a:tabLst>
                <a:tab pos="354330" algn="l"/>
              </a:tabLst>
            </a:pPr>
            <a:r>
              <a:rPr sz="1400" b="1" dirty="0">
                <a:solidFill>
                  <a:srgbClr val="006990"/>
                </a:solidFill>
                <a:latin typeface="Arial"/>
                <a:cs typeface="Arial"/>
              </a:rPr>
              <a:t>40%</a:t>
            </a:r>
            <a:r>
              <a:rPr sz="1400" b="1" spc="-10" dirty="0">
                <a:solidFill>
                  <a:srgbClr val="006990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6990"/>
                </a:solidFill>
                <a:latin typeface="Arial"/>
                <a:cs typeface="Arial"/>
              </a:rPr>
              <a:t>lower</a:t>
            </a:r>
            <a:r>
              <a:rPr sz="1400" b="1" spc="-40" dirty="0">
                <a:solidFill>
                  <a:srgbClr val="006990"/>
                </a:solidFill>
                <a:latin typeface="Arial"/>
                <a:cs typeface="Arial"/>
              </a:rPr>
              <a:t> </a:t>
            </a:r>
            <a:r>
              <a:rPr sz="1400" b="1" spc="-5" dirty="0">
                <a:solidFill>
                  <a:srgbClr val="006990"/>
                </a:solidFill>
                <a:latin typeface="Arial"/>
                <a:cs typeface="Arial"/>
              </a:rPr>
              <a:t>TCO</a:t>
            </a:r>
            <a:r>
              <a:rPr sz="1400" b="1" spc="-10" dirty="0">
                <a:solidFill>
                  <a:srgbClr val="006990"/>
                </a:solidFill>
                <a:latin typeface="Arial"/>
                <a:cs typeface="Arial"/>
              </a:rPr>
              <a:t> </a:t>
            </a:r>
            <a:r>
              <a:rPr sz="1400" b="1" spc="-5" dirty="0">
                <a:solidFill>
                  <a:srgbClr val="006990"/>
                </a:solidFill>
                <a:latin typeface="Arial"/>
                <a:cs typeface="Arial"/>
              </a:rPr>
              <a:t>compared</a:t>
            </a:r>
            <a:r>
              <a:rPr sz="1400" b="1" spc="-20" dirty="0">
                <a:solidFill>
                  <a:srgbClr val="006990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6990"/>
                </a:solidFill>
                <a:latin typeface="Arial"/>
                <a:cs typeface="Arial"/>
              </a:rPr>
              <a:t>to</a:t>
            </a:r>
            <a:r>
              <a:rPr sz="1400" b="1" spc="-25" dirty="0">
                <a:solidFill>
                  <a:srgbClr val="006990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6990"/>
                </a:solidFill>
                <a:latin typeface="Arial"/>
                <a:cs typeface="Arial"/>
              </a:rPr>
              <a:t>legacy</a:t>
            </a:r>
            <a:r>
              <a:rPr sz="1400" b="1" spc="-35" dirty="0">
                <a:solidFill>
                  <a:srgbClr val="006990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6990"/>
                </a:solidFill>
                <a:latin typeface="Arial"/>
                <a:cs typeface="Arial"/>
              </a:rPr>
              <a:t>three-tier</a:t>
            </a:r>
            <a:r>
              <a:rPr sz="1400" b="1" spc="-35" dirty="0">
                <a:solidFill>
                  <a:srgbClr val="006990"/>
                </a:solidFill>
                <a:latin typeface="Arial"/>
                <a:cs typeface="Arial"/>
              </a:rPr>
              <a:t> </a:t>
            </a:r>
            <a:r>
              <a:rPr sz="1400" b="1" spc="-5" dirty="0">
                <a:solidFill>
                  <a:srgbClr val="006990"/>
                </a:solidFill>
                <a:latin typeface="Arial"/>
                <a:cs typeface="Arial"/>
              </a:rPr>
              <a:t>environment</a:t>
            </a:r>
            <a:endParaRPr sz="14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380488" y="1523"/>
            <a:ext cx="2476500" cy="6855459"/>
          </a:xfrm>
          <a:custGeom>
            <a:avLst/>
            <a:gdLst/>
            <a:ahLst/>
            <a:cxnLst/>
            <a:rect l="l" t="t" r="r" b="b"/>
            <a:pathLst>
              <a:path w="2476500" h="6855459">
                <a:moveTo>
                  <a:pt x="2476500" y="1405128"/>
                </a:moveTo>
                <a:lnTo>
                  <a:pt x="0" y="1405128"/>
                </a:lnTo>
                <a:lnTo>
                  <a:pt x="0" y="6854952"/>
                </a:lnTo>
                <a:lnTo>
                  <a:pt x="2476500" y="6854952"/>
                </a:lnTo>
                <a:lnTo>
                  <a:pt x="2476500" y="1405128"/>
                </a:lnTo>
                <a:close/>
              </a:path>
              <a:path w="2476500" h="6855459">
                <a:moveTo>
                  <a:pt x="2476500" y="0"/>
                </a:moveTo>
                <a:lnTo>
                  <a:pt x="0" y="0"/>
                </a:lnTo>
                <a:lnTo>
                  <a:pt x="0" y="345948"/>
                </a:lnTo>
                <a:lnTo>
                  <a:pt x="2476500" y="345948"/>
                </a:lnTo>
                <a:lnTo>
                  <a:pt x="2476500" y="0"/>
                </a:lnTo>
                <a:close/>
              </a:path>
            </a:pathLst>
          </a:custGeom>
          <a:solidFill>
            <a:srgbClr val="006990">
              <a:alpha val="90194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2566797" y="3111754"/>
            <a:ext cx="2059305" cy="67310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>
              <a:lnSpc>
                <a:spcPct val="101499"/>
              </a:lnSpc>
              <a:spcBef>
                <a:spcPts val="75"/>
              </a:spcBef>
            </a:pPr>
            <a:r>
              <a:rPr sz="1400" i="1" dirty="0">
                <a:solidFill>
                  <a:srgbClr val="FFFFFF"/>
                </a:solidFill>
                <a:latin typeface="Arial"/>
                <a:cs typeface="Arial"/>
              </a:rPr>
              <a:t>“I</a:t>
            </a:r>
            <a:r>
              <a:rPr sz="1400" i="1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i="1" spc="-5" dirty="0">
                <a:solidFill>
                  <a:srgbClr val="FFFFFF"/>
                </a:solidFill>
                <a:latin typeface="Arial"/>
                <a:cs typeface="Arial"/>
              </a:rPr>
              <a:t>love</a:t>
            </a:r>
            <a:r>
              <a:rPr sz="1400" i="1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i="1" spc="-5" dirty="0">
                <a:solidFill>
                  <a:srgbClr val="FFFFFF"/>
                </a:solidFill>
                <a:latin typeface="Arial"/>
                <a:cs typeface="Arial"/>
              </a:rPr>
              <a:t>it</a:t>
            </a:r>
            <a:r>
              <a:rPr sz="1400" i="1" dirty="0">
                <a:solidFill>
                  <a:srgbClr val="FFFFFF"/>
                </a:solidFill>
                <a:latin typeface="Arial"/>
                <a:cs typeface="Arial"/>
              </a:rPr>
              <a:t> -</a:t>
            </a:r>
            <a:r>
              <a:rPr sz="1400" i="1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i="1" spc="-5" dirty="0">
                <a:solidFill>
                  <a:srgbClr val="FFFFFF"/>
                </a:solidFill>
                <a:latin typeface="Arial"/>
                <a:cs typeface="Arial"/>
              </a:rPr>
              <a:t>SDDC</a:t>
            </a:r>
            <a:r>
              <a:rPr sz="1400" i="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i="1" spc="-5" dirty="0">
                <a:solidFill>
                  <a:srgbClr val="FFFFFF"/>
                </a:solidFill>
                <a:latin typeface="Arial"/>
                <a:cs typeface="Arial"/>
              </a:rPr>
              <a:t>Manager </a:t>
            </a:r>
            <a:r>
              <a:rPr sz="1400" i="1" spc="-3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i="1" dirty="0">
                <a:solidFill>
                  <a:srgbClr val="FFFFFF"/>
                </a:solidFill>
                <a:latin typeface="Arial"/>
                <a:cs typeface="Arial"/>
              </a:rPr>
              <a:t>makes your life so much </a:t>
            </a:r>
            <a:r>
              <a:rPr sz="1400" i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i="1" spc="-5" dirty="0">
                <a:solidFill>
                  <a:srgbClr val="FFFFFF"/>
                </a:solidFill>
                <a:latin typeface="Arial"/>
                <a:cs typeface="Arial"/>
              </a:rPr>
              <a:t>easier!”</a:t>
            </a:r>
            <a:endParaRPr sz="14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566797" y="3976242"/>
            <a:ext cx="1765300" cy="4559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solidFill>
                  <a:srgbClr val="FFFFFF"/>
                </a:solidFill>
                <a:latin typeface="Arial"/>
                <a:cs typeface="Arial"/>
              </a:rPr>
              <a:t>George</a:t>
            </a:r>
            <a:r>
              <a:rPr sz="1400" b="1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spc="-5" dirty="0">
                <a:solidFill>
                  <a:srgbClr val="FFFFFF"/>
                </a:solidFill>
                <a:latin typeface="Arial"/>
                <a:cs typeface="Arial"/>
              </a:rPr>
              <a:t>Elliston,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1400" spc="-10" dirty="0">
                <a:solidFill>
                  <a:srgbClr val="FFFFFF"/>
                </a:solidFill>
                <a:latin typeface="Arial MT"/>
                <a:cs typeface="Arial MT"/>
              </a:rPr>
              <a:t>N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et</a:t>
            </a:r>
            <a:r>
              <a:rPr sz="1400" spc="-20" dirty="0">
                <a:solidFill>
                  <a:srgbClr val="FFFFFF"/>
                </a:solidFill>
                <a:latin typeface="Arial MT"/>
                <a:cs typeface="Arial MT"/>
              </a:rPr>
              <a:t>w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ork</a:t>
            </a:r>
            <a:r>
              <a:rPr sz="1400" spc="-8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Ad</a:t>
            </a:r>
            <a:r>
              <a:rPr sz="1400" spc="-10" dirty="0">
                <a:solidFill>
                  <a:srgbClr val="FFFFFF"/>
                </a:solidFill>
                <a:latin typeface="Arial MT"/>
                <a:cs typeface="Arial MT"/>
              </a:rPr>
              <a:t>m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inistra</a:t>
            </a:r>
            <a:r>
              <a:rPr sz="1400" spc="-10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or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-3238" y="342709"/>
            <a:ext cx="5093970" cy="1068705"/>
            <a:chOff x="-3238" y="342709"/>
            <a:chExt cx="5093970" cy="1068705"/>
          </a:xfrm>
        </p:grpSpPr>
        <p:sp>
          <p:nvSpPr>
            <p:cNvPr id="17" name="object 17"/>
            <p:cNvSpPr/>
            <p:nvPr/>
          </p:nvSpPr>
          <p:spPr>
            <a:xfrm>
              <a:off x="1524" y="347472"/>
              <a:ext cx="5084445" cy="1059180"/>
            </a:xfrm>
            <a:custGeom>
              <a:avLst/>
              <a:gdLst/>
              <a:ahLst/>
              <a:cxnLst/>
              <a:rect l="l" t="t" r="r" b="b"/>
              <a:pathLst>
                <a:path w="5084445" h="1059180">
                  <a:moveTo>
                    <a:pt x="5084064" y="0"/>
                  </a:moveTo>
                  <a:lnTo>
                    <a:pt x="0" y="0"/>
                  </a:lnTo>
                  <a:lnTo>
                    <a:pt x="0" y="1059179"/>
                  </a:lnTo>
                  <a:lnTo>
                    <a:pt x="5084064" y="1059179"/>
                  </a:lnTo>
                  <a:lnTo>
                    <a:pt x="508406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524" y="347472"/>
              <a:ext cx="5084445" cy="1059180"/>
            </a:xfrm>
            <a:custGeom>
              <a:avLst/>
              <a:gdLst/>
              <a:ahLst/>
              <a:cxnLst/>
              <a:rect l="l" t="t" r="r" b="b"/>
              <a:pathLst>
                <a:path w="5084445" h="1059180">
                  <a:moveTo>
                    <a:pt x="0" y="1059179"/>
                  </a:moveTo>
                  <a:lnTo>
                    <a:pt x="5084064" y="1059179"/>
                  </a:lnTo>
                  <a:lnTo>
                    <a:pt x="5084064" y="0"/>
                  </a:lnTo>
                  <a:lnTo>
                    <a:pt x="0" y="0"/>
                  </a:lnTo>
                  <a:lnTo>
                    <a:pt x="0" y="1059179"/>
                  </a:lnTo>
                  <a:close/>
                </a:path>
              </a:pathLst>
            </a:custGeom>
            <a:ln w="9144">
              <a:solidFill>
                <a:srgbClr val="C5C5C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1847850" y="561289"/>
            <a:ext cx="2682240" cy="5949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1760"/>
              </a:lnSpc>
              <a:spcBef>
                <a:spcPts val="95"/>
              </a:spcBef>
            </a:pPr>
            <a:r>
              <a:rPr sz="1600" b="1" spc="-5" dirty="0">
                <a:solidFill>
                  <a:srgbClr val="0094D2"/>
                </a:solidFill>
                <a:latin typeface="Arial"/>
                <a:cs typeface="Arial"/>
              </a:rPr>
              <a:t>Customer</a:t>
            </a:r>
            <a:r>
              <a:rPr sz="1600" b="1" spc="-20" dirty="0">
                <a:solidFill>
                  <a:srgbClr val="0094D2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0094D2"/>
                </a:solidFill>
                <a:latin typeface="Arial"/>
                <a:cs typeface="Arial"/>
              </a:rPr>
              <a:t>Story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ts val="2720"/>
              </a:lnSpc>
            </a:pPr>
            <a:r>
              <a:rPr sz="2400" b="1" spc="-5" dirty="0">
                <a:solidFill>
                  <a:srgbClr val="C5C5C7"/>
                </a:solidFill>
                <a:latin typeface="Arial"/>
                <a:cs typeface="Arial"/>
              </a:rPr>
              <a:t>Financial</a:t>
            </a:r>
            <a:r>
              <a:rPr sz="2400" b="1" spc="-45" dirty="0">
                <a:solidFill>
                  <a:srgbClr val="C5C5C7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C5C5C7"/>
                </a:solidFill>
                <a:latin typeface="Arial"/>
                <a:cs typeface="Arial"/>
              </a:rPr>
              <a:t>Services</a:t>
            </a:r>
            <a:endParaRPr sz="24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566797" y="5495950"/>
            <a:ext cx="1548765" cy="9994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solidFill>
                  <a:srgbClr val="FFFFFF"/>
                </a:solidFill>
                <a:latin typeface="Arial"/>
                <a:cs typeface="Arial"/>
              </a:rPr>
              <a:t>Platform</a:t>
            </a:r>
            <a:r>
              <a:rPr sz="1600" b="1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Arial"/>
                <a:cs typeface="Arial"/>
              </a:rPr>
              <a:t>Config</a:t>
            </a:r>
            <a:endParaRPr sz="1600">
              <a:latin typeface="Arial"/>
              <a:cs typeface="Arial"/>
            </a:endParaRPr>
          </a:p>
          <a:p>
            <a:pPr marL="17780" marR="27305">
              <a:lnSpc>
                <a:spcPct val="118300"/>
              </a:lnSpc>
              <a:spcBef>
                <a:spcPts val="680"/>
              </a:spcBef>
            </a:pPr>
            <a:r>
              <a:rPr sz="1200" spc="-5" dirty="0">
                <a:solidFill>
                  <a:srgbClr val="FFFFFF"/>
                </a:solidFill>
                <a:latin typeface="Arial MT"/>
                <a:cs typeface="Arial MT"/>
              </a:rPr>
              <a:t>Dell</a:t>
            </a:r>
            <a:r>
              <a:rPr sz="12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Arial MT"/>
                <a:cs typeface="Arial MT"/>
              </a:rPr>
              <a:t>PowerEdge</a:t>
            </a:r>
            <a:r>
              <a:rPr sz="12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FFFFFF"/>
                </a:solidFill>
                <a:latin typeface="Arial MT"/>
                <a:cs typeface="Arial MT"/>
              </a:rPr>
              <a:t>R630 </a:t>
            </a:r>
            <a:r>
              <a:rPr sz="1200" spc="-3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Arial MT"/>
                <a:cs typeface="Arial MT"/>
              </a:rPr>
              <a:t>All-Flash</a:t>
            </a:r>
            <a:endParaRPr sz="1200">
              <a:latin typeface="Arial MT"/>
              <a:cs typeface="Arial MT"/>
            </a:endParaRPr>
          </a:p>
          <a:p>
            <a:pPr marL="17780">
              <a:lnSpc>
                <a:spcPct val="100000"/>
              </a:lnSpc>
              <a:spcBef>
                <a:spcPts val="465"/>
              </a:spcBef>
            </a:pPr>
            <a:r>
              <a:rPr sz="1000" spc="-5" dirty="0">
                <a:solidFill>
                  <a:srgbClr val="FFFFFF"/>
                </a:solidFill>
                <a:latin typeface="Arial MT"/>
                <a:cs typeface="Arial MT"/>
              </a:rPr>
              <a:t>1</a:t>
            </a:r>
            <a:r>
              <a:rPr sz="10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Arial MT"/>
                <a:cs typeface="Arial MT"/>
              </a:rPr>
              <a:t>site,</a:t>
            </a:r>
            <a:r>
              <a:rPr sz="10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Arial MT"/>
                <a:cs typeface="Arial MT"/>
              </a:rPr>
              <a:t>1</a:t>
            </a:r>
            <a:r>
              <a:rPr sz="10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000" dirty="0">
                <a:solidFill>
                  <a:srgbClr val="FFFFFF"/>
                </a:solidFill>
                <a:latin typeface="Arial MT"/>
                <a:cs typeface="Arial MT"/>
              </a:rPr>
              <a:t>Rack,</a:t>
            </a:r>
            <a:r>
              <a:rPr sz="10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Arial MT"/>
                <a:cs typeface="Arial MT"/>
              </a:rPr>
              <a:t>119</a:t>
            </a:r>
            <a:r>
              <a:rPr sz="10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Arial MT"/>
                <a:cs typeface="Arial MT"/>
              </a:rPr>
              <a:t>VMs</a:t>
            </a:r>
            <a:endParaRPr sz="1000">
              <a:latin typeface="Arial MT"/>
              <a:cs typeface="Arial MT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310895" y="589788"/>
            <a:ext cx="3983990" cy="2269490"/>
            <a:chOff x="310895" y="589788"/>
            <a:chExt cx="3983990" cy="2269490"/>
          </a:xfrm>
        </p:grpSpPr>
        <p:pic>
          <p:nvPicPr>
            <p:cNvPr id="22" name="object 2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0895" y="589788"/>
              <a:ext cx="1188720" cy="544067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962655" y="1655063"/>
              <a:ext cx="1331976" cy="1203960"/>
            </a:xfrm>
            <a:prstGeom prst="rect">
              <a:avLst/>
            </a:prstGeom>
          </p:spPr>
        </p:pic>
      </p:grpSp>
      <p:sp>
        <p:nvSpPr>
          <p:cNvPr id="24" name="object 24"/>
          <p:cNvSpPr txBox="1"/>
          <p:nvPr/>
        </p:nvSpPr>
        <p:spPr>
          <a:xfrm>
            <a:off x="11740642" y="6460432"/>
            <a:ext cx="332740" cy="1670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fld id="{81D60167-4931-47E6-BA6A-407CBD079E47}" type="slidenum">
              <a:rPr sz="1000" spc="-5" dirty="0">
                <a:solidFill>
                  <a:srgbClr val="FFFFFF"/>
                </a:solidFill>
                <a:latin typeface="Arial MT"/>
                <a:cs typeface="Arial MT"/>
              </a:rPr>
              <a:t>46</a:t>
            </a:fld>
            <a:endParaRPr sz="10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3968" y="733424"/>
            <a:ext cx="708533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Broad</a:t>
            </a:r>
            <a:r>
              <a:rPr spc="15" dirty="0"/>
              <a:t> </a:t>
            </a:r>
            <a:r>
              <a:rPr spc="-5" dirty="0"/>
              <a:t>ecosystem</a:t>
            </a:r>
            <a:r>
              <a:rPr spc="50" dirty="0"/>
              <a:t> </a:t>
            </a:r>
            <a:r>
              <a:rPr spc="-5" dirty="0"/>
              <a:t>of compatible</a:t>
            </a:r>
            <a:r>
              <a:rPr spc="30" dirty="0"/>
              <a:t> </a:t>
            </a:r>
            <a:r>
              <a:rPr spc="-5" dirty="0"/>
              <a:t>solutions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49551" y="3611879"/>
            <a:ext cx="1118616" cy="490727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13283" y="4990869"/>
            <a:ext cx="802233" cy="45004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691639" y="4962143"/>
            <a:ext cx="1009323" cy="522731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18388" y="3095244"/>
            <a:ext cx="1606296" cy="268223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935837" y="2340101"/>
            <a:ext cx="14998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004F6C"/>
                </a:solidFill>
                <a:latin typeface="Arial"/>
                <a:cs typeface="Arial"/>
              </a:rPr>
              <a:t>Private</a:t>
            </a:r>
            <a:r>
              <a:rPr sz="1800" b="1" spc="-20" dirty="0">
                <a:solidFill>
                  <a:srgbClr val="004F6C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004F6C"/>
                </a:solidFill>
                <a:latin typeface="Arial"/>
                <a:cs typeface="Arial"/>
              </a:rPr>
              <a:t>Cloud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657080" y="2340101"/>
            <a:ext cx="14236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004F6C"/>
                </a:solidFill>
                <a:latin typeface="Arial"/>
                <a:cs typeface="Arial"/>
              </a:rPr>
              <a:t>Public</a:t>
            </a:r>
            <a:r>
              <a:rPr sz="1800" b="1" spc="-85" dirty="0">
                <a:solidFill>
                  <a:srgbClr val="004F6C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004F6C"/>
                </a:solidFill>
                <a:latin typeface="Arial"/>
                <a:cs typeface="Arial"/>
              </a:rPr>
              <a:t>Cloud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896981" y="3435987"/>
            <a:ext cx="895350" cy="388362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134856" y="2959607"/>
            <a:ext cx="1461515" cy="594360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9267443" y="3761232"/>
            <a:ext cx="1253546" cy="346509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121663" y="5626607"/>
            <a:ext cx="929639" cy="318516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719929" y="3546347"/>
            <a:ext cx="600776" cy="596973"/>
          </a:xfrm>
          <a:prstGeom prst="rect">
            <a:avLst/>
          </a:prstGeom>
        </p:spPr>
      </p:pic>
      <p:grpSp>
        <p:nvGrpSpPr>
          <p:cNvPr id="14" name="object 14"/>
          <p:cNvGrpSpPr/>
          <p:nvPr/>
        </p:nvGrpSpPr>
        <p:grpSpPr>
          <a:xfrm>
            <a:off x="3204972" y="4285488"/>
            <a:ext cx="5690870" cy="852169"/>
            <a:chOff x="3204972" y="4285488"/>
            <a:chExt cx="5690870" cy="852169"/>
          </a:xfrm>
        </p:grpSpPr>
        <p:sp>
          <p:nvSpPr>
            <p:cNvPr id="15" name="object 15"/>
            <p:cNvSpPr/>
            <p:nvPr/>
          </p:nvSpPr>
          <p:spPr>
            <a:xfrm>
              <a:off x="3224022" y="4304538"/>
              <a:ext cx="5652770" cy="814069"/>
            </a:xfrm>
            <a:custGeom>
              <a:avLst/>
              <a:gdLst/>
              <a:ahLst/>
              <a:cxnLst/>
              <a:rect l="l" t="t" r="r" b="b"/>
              <a:pathLst>
                <a:path w="5652770" h="814070">
                  <a:moveTo>
                    <a:pt x="5652516" y="0"/>
                  </a:moveTo>
                  <a:lnTo>
                    <a:pt x="0" y="0"/>
                  </a:lnTo>
                  <a:lnTo>
                    <a:pt x="0" y="813815"/>
                  </a:lnTo>
                  <a:lnTo>
                    <a:pt x="5652516" y="813815"/>
                  </a:lnTo>
                  <a:lnTo>
                    <a:pt x="5652516" y="0"/>
                  </a:lnTo>
                  <a:close/>
                </a:path>
              </a:pathLst>
            </a:custGeom>
            <a:solidFill>
              <a:srgbClr val="00354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224022" y="4304538"/>
              <a:ext cx="5652770" cy="814069"/>
            </a:xfrm>
            <a:custGeom>
              <a:avLst/>
              <a:gdLst/>
              <a:ahLst/>
              <a:cxnLst/>
              <a:rect l="l" t="t" r="r" b="b"/>
              <a:pathLst>
                <a:path w="5652770" h="814070">
                  <a:moveTo>
                    <a:pt x="0" y="813815"/>
                  </a:moveTo>
                  <a:lnTo>
                    <a:pt x="5652516" y="813815"/>
                  </a:lnTo>
                  <a:lnTo>
                    <a:pt x="5652516" y="0"/>
                  </a:lnTo>
                  <a:lnTo>
                    <a:pt x="0" y="0"/>
                  </a:lnTo>
                  <a:lnTo>
                    <a:pt x="0" y="813815"/>
                  </a:lnTo>
                  <a:close/>
                </a:path>
              </a:pathLst>
            </a:custGeom>
            <a:ln w="38100">
              <a:solidFill>
                <a:srgbClr val="88CA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4562983" y="4539233"/>
            <a:ext cx="303339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VMware</a:t>
            </a:r>
            <a:r>
              <a:rPr sz="2000" spc="-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Cloud</a:t>
            </a:r>
            <a:r>
              <a:rPr sz="20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Foundation</a:t>
            </a:r>
            <a:endParaRPr sz="2000">
              <a:latin typeface="Arial MT"/>
              <a:cs typeface="Arial MT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3061842" y="2572766"/>
            <a:ext cx="5926455" cy="1971675"/>
            <a:chOff x="3061842" y="2572766"/>
            <a:chExt cx="5926455" cy="1971675"/>
          </a:xfrm>
        </p:grpSpPr>
        <p:pic>
          <p:nvPicPr>
            <p:cNvPr id="19" name="object 1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061842" y="2572766"/>
              <a:ext cx="5926454" cy="1971674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722876" y="3374136"/>
              <a:ext cx="929639" cy="833627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107562" y="2618485"/>
              <a:ext cx="3282569" cy="1880235"/>
            </a:xfrm>
            <a:prstGeom prst="rect">
              <a:avLst/>
            </a:prstGeom>
          </p:spPr>
        </p:pic>
      </p:grpSp>
      <p:sp>
        <p:nvSpPr>
          <p:cNvPr id="22" name="object 22"/>
          <p:cNvSpPr txBox="1"/>
          <p:nvPr/>
        </p:nvSpPr>
        <p:spPr>
          <a:xfrm>
            <a:off x="3989959" y="3540378"/>
            <a:ext cx="14617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Private</a:t>
            </a:r>
            <a:r>
              <a:rPr sz="1800" b="1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cloud</a:t>
            </a:r>
            <a:endParaRPr sz="18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853555" y="3544315"/>
            <a:ext cx="13855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0094D2"/>
                </a:solidFill>
                <a:latin typeface="Arial"/>
                <a:cs typeface="Arial"/>
              </a:rPr>
              <a:t>Public</a:t>
            </a:r>
            <a:r>
              <a:rPr sz="1800" b="1" spc="-85" dirty="0">
                <a:solidFill>
                  <a:srgbClr val="0094D2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0094D2"/>
                </a:solidFill>
                <a:latin typeface="Arial"/>
                <a:cs typeface="Arial"/>
              </a:rPr>
              <a:t>cloud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3424428" y="2014727"/>
            <a:ext cx="4502150" cy="836930"/>
            <a:chOff x="3424428" y="2014727"/>
            <a:chExt cx="4502150" cy="836930"/>
          </a:xfrm>
        </p:grpSpPr>
        <p:sp>
          <p:nvSpPr>
            <p:cNvPr id="25" name="object 25"/>
            <p:cNvSpPr/>
            <p:nvPr/>
          </p:nvSpPr>
          <p:spPr>
            <a:xfrm>
              <a:off x="4466844" y="2161031"/>
              <a:ext cx="376555" cy="381000"/>
            </a:xfrm>
            <a:custGeom>
              <a:avLst/>
              <a:gdLst/>
              <a:ahLst/>
              <a:cxnLst/>
              <a:rect l="l" t="t" r="r" b="b"/>
              <a:pathLst>
                <a:path w="376554" h="381000">
                  <a:moveTo>
                    <a:pt x="376427" y="0"/>
                  </a:moveTo>
                  <a:lnTo>
                    <a:pt x="0" y="0"/>
                  </a:lnTo>
                  <a:lnTo>
                    <a:pt x="0" y="380999"/>
                  </a:lnTo>
                  <a:lnTo>
                    <a:pt x="376427" y="380999"/>
                  </a:lnTo>
                  <a:lnTo>
                    <a:pt x="376427" y="0"/>
                  </a:lnTo>
                  <a:close/>
                </a:path>
              </a:pathLst>
            </a:custGeom>
            <a:solidFill>
              <a:srgbClr val="00354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4466844" y="2161044"/>
              <a:ext cx="376555" cy="381000"/>
            </a:xfrm>
            <a:custGeom>
              <a:avLst/>
              <a:gdLst/>
              <a:ahLst/>
              <a:cxnLst/>
              <a:rect l="l" t="t" r="r" b="b"/>
              <a:pathLst>
                <a:path w="376554" h="381000">
                  <a:moveTo>
                    <a:pt x="376428" y="0"/>
                  </a:moveTo>
                  <a:lnTo>
                    <a:pt x="366395" y="0"/>
                  </a:lnTo>
                  <a:lnTo>
                    <a:pt x="366395" y="10160"/>
                  </a:lnTo>
                  <a:lnTo>
                    <a:pt x="366395" y="370840"/>
                  </a:lnTo>
                  <a:lnTo>
                    <a:pt x="10414" y="370840"/>
                  </a:lnTo>
                  <a:lnTo>
                    <a:pt x="10414" y="10160"/>
                  </a:lnTo>
                  <a:lnTo>
                    <a:pt x="366395" y="10160"/>
                  </a:lnTo>
                  <a:lnTo>
                    <a:pt x="366395" y="0"/>
                  </a:lnTo>
                  <a:lnTo>
                    <a:pt x="0" y="0"/>
                  </a:lnTo>
                  <a:lnTo>
                    <a:pt x="0" y="10160"/>
                  </a:lnTo>
                  <a:lnTo>
                    <a:pt x="0" y="370840"/>
                  </a:lnTo>
                  <a:lnTo>
                    <a:pt x="0" y="381000"/>
                  </a:lnTo>
                  <a:lnTo>
                    <a:pt x="376428" y="381000"/>
                  </a:lnTo>
                  <a:lnTo>
                    <a:pt x="376428" y="370840"/>
                  </a:lnTo>
                  <a:lnTo>
                    <a:pt x="376428" y="10160"/>
                  </a:lnTo>
                  <a:lnTo>
                    <a:pt x="376428" y="0"/>
                  </a:lnTo>
                  <a:close/>
                </a:path>
              </a:pathLst>
            </a:custGeom>
            <a:solidFill>
              <a:srgbClr val="AADB1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538471" y="2305811"/>
              <a:ext cx="237744" cy="92963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7551420" y="2078735"/>
              <a:ext cx="375285" cy="381000"/>
            </a:xfrm>
            <a:custGeom>
              <a:avLst/>
              <a:gdLst/>
              <a:ahLst/>
              <a:cxnLst/>
              <a:rect l="l" t="t" r="r" b="b"/>
              <a:pathLst>
                <a:path w="375284" h="381000">
                  <a:moveTo>
                    <a:pt x="374903" y="0"/>
                  </a:moveTo>
                  <a:lnTo>
                    <a:pt x="0" y="0"/>
                  </a:lnTo>
                  <a:lnTo>
                    <a:pt x="0" y="380999"/>
                  </a:lnTo>
                  <a:lnTo>
                    <a:pt x="374903" y="380999"/>
                  </a:lnTo>
                  <a:lnTo>
                    <a:pt x="374903" y="0"/>
                  </a:lnTo>
                  <a:close/>
                </a:path>
              </a:pathLst>
            </a:custGeom>
            <a:solidFill>
              <a:srgbClr val="00354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7551407" y="2078735"/>
              <a:ext cx="375285" cy="381000"/>
            </a:xfrm>
            <a:custGeom>
              <a:avLst/>
              <a:gdLst/>
              <a:ahLst/>
              <a:cxnLst/>
              <a:rect l="l" t="t" r="r" b="b"/>
              <a:pathLst>
                <a:path w="375284" h="381000">
                  <a:moveTo>
                    <a:pt x="374904" y="0"/>
                  </a:moveTo>
                  <a:lnTo>
                    <a:pt x="364998" y="0"/>
                  </a:lnTo>
                  <a:lnTo>
                    <a:pt x="364998" y="10160"/>
                  </a:lnTo>
                  <a:lnTo>
                    <a:pt x="364998" y="370840"/>
                  </a:lnTo>
                  <a:lnTo>
                    <a:pt x="10287" y="370840"/>
                  </a:lnTo>
                  <a:lnTo>
                    <a:pt x="10287" y="10160"/>
                  </a:lnTo>
                  <a:lnTo>
                    <a:pt x="364998" y="10160"/>
                  </a:lnTo>
                  <a:lnTo>
                    <a:pt x="364998" y="0"/>
                  </a:lnTo>
                  <a:lnTo>
                    <a:pt x="0" y="0"/>
                  </a:lnTo>
                  <a:lnTo>
                    <a:pt x="0" y="10160"/>
                  </a:lnTo>
                  <a:lnTo>
                    <a:pt x="0" y="370840"/>
                  </a:lnTo>
                  <a:lnTo>
                    <a:pt x="0" y="381000"/>
                  </a:lnTo>
                  <a:lnTo>
                    <a:pt x="374904" y="381000"/>
                  </a:lnTo>
                  <a:lnTo>
                    <a:pt x="374904" y="370840"/>
                  </a:lnTo>
                  <a:lnTo>
                    <a:pt x="374904" y="10160"/>
                  </a:lnTo>
                  <a:lnTo>
                    <a:pt x="374904" y="0"/>
                  </a:lnTo>
                  <a:close/>
                </a:path>
              </a:pathLst>
            </a:custGeom>
            <a:solidFill>
              <a:srgbClr val="AADB1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623047" y="2221991"/>
              <a:ext cx="236220" cy="94487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424428" y="2447543"/>
              <a:ext cx="684276" cy="403860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172455" y="2014727"/>
              <a:ext cx="682751" cy="403860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637019" y="2382011"/>
              <a:ext cx="684276" cy="403860"/>
            </a:xfrm>
            <a:prstGeom prst="rect">
              <a:avLst/>
            </a:prstGeom>
          </p:spPr>
        </p:pic>
      </p:grpSp>
      <p:grpSp>
        <p:nvGrpSpPr>
          <p:cNvPr id="34" name="object 34"/>
          <p:cNvGrpSpPr/>
          <p:nvPr/>
        </p:nvGrpSpPr>
        <p:grpSpPr>
          <a:xfrm>
            <a:off x="8959595" y="4945379"/>
            <a:ext cx="2700655" cy="1129665"/>
            <a:chOff x="8959595" y="4945379"/>
            <a:chExt cx="2700655" cy="1129665"/>
          </a:xfrm>
        </p:grpSpPr>
        <p:pic>
          <p:nvPicPr>
            <p:cNvPr id="35" name="object 35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0030992" y="4945379"/>
              <a:ext cx="1629106" cy="429767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959595" y="5294376"/>
              <a:ext cx="1781555" cy="371855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0328147" y="5551931"/>
              <a:ext cx="1022603" cy="522731"/>
            </a:xfrm>
            <a:prstGeom prst="rect">
              <a:avLst/>
            </a:prstGeom>
          </p:spPr>
        </p:pic>
      </p:grpSp>
      <p:sp>
        <p:nvSpPr>
          <p:cNvPr id="38" name="object 38"/>
          <p:cNvSpPr/>
          <p:nvPr/>
        </p:nvSpPr>
        <p:spPr>
          <a:xfrm>
            <a:off x="355854" y="4459985"/>
            <a:ext cx="2512695" cy="0"/>
          </a:xfrm>
          <a:custGeom>
            <a:avLst/>
            <a:gdLst/>
            <a:ahLst/>
            <a:cxnLst/>
            <a:rect l="l" t="t" r="r" b="b"/>
            <a:pathLst>
              <a:path w="2512695">
                <a:moveTo>
                  <a:pt x="0" y="0"/>
                </a:moveTo>
                <a:lnTo>
                  <a:pt x="2512314" y="0"/>
                </a:lnTo>
              </a:path>
            </a:pathLst>
          </a:custGeom>
          <a:ln w="19811">
            <a:solidFill>
              <a:srgbClr val="C5C5C7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9236202" y="4431029"/>
            <a:ext cx="2512695" cy="0"/>
          </a:xfrm>
          <a:custGeom>
            <a:avLst/>
            <a:gdLst/>
            <a:ahLst/>
            <a:cxnLst/>
            <a:rect l="l" t="t" r="r" b="b"/>
            <a:pathLst>
              <a:path w="2512695">
                <a:moveTo>
                  <a:pt x="0" y="0"/>
                </a:moveTo>
                <a:lnTo>
                  <a:pt x="2512314" y="0"/>
                </a:lnTo>
              </a:path>
            </a:pathLst>
          </a:custGeom>
          <a:ln w="19811">
            <a:solidFill>
              <a:srgbClr val="C5C5C7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461772" y="4559808"/>
            <a:ext cx="2299970" cy="302260"/>
          </a:xfrm>
          <a:prstGeom prst="rect">
            <a:avLst/>
          </a:prstGeom>
          <a:solidFill>
            <a:srgbClr val="6CB33E"/>
          </a:solidFill>
        </p:spPr>
        <p:txBody>
          <a:bodyPr vert="horz" wrap="square" lIns="0" tIns="39370" rIns="0" bIns="0" rtlCol="0">
            <a:spAutoFit/>
          </a:bodyPr>
          <a:lstStyle/>
          <a:p>
            <a:pPr marL="3175" algn="ctr">
              <a:lnSpc>
                <a:spcPct val="100000"/>
              </a:lnSpc>
              <a:spcBef>
                <a:spcPts val="310"/>
              </a:spcBef>
            </a:pP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NEW!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9322307" y="4559808"/>
            <a:ext cx="2299970" cy="302260"/>
          </a:xfrm>
          <a:prstGeom prst="rect">
            <a:avLst/>
          </a:prstGeom>
          <a:solidFill>
            <a:srgbClr val="6CB33E"/>
          </a:solidFill>
        </p:spPr>
        <p:txBody>
          <a:bodyPr vert="horz" wrap="square" lIns="0" tIns="39370" rIns="0" bIns="0" rtlCol="0">
            <a:spAutoFit/>
          </a:bodyPr>
          <a:lstStyle/>
          <a:p>
            <a:pPr marL="5080" algn="ctr">
              <a:lnSpc>
                <a:spcPct val="100000"/>
              </a:lnSpc>
              <a:spcBef>
                <a:spcPts val="310"/>
              </a:spcBef>
            </a:pP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NEW!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96900" y="633537"/>
            <a:ext cx="5130800" cy="826769"/>
          </a:xfrm>
          <a:prstGeom prst="rect">
            <a:avLst/>
          </a:prstGeom>
        </p:spPr>
        <p:txBody>
          <a:bodyPr vert="horz" wrap="square" lIns="0" tIns="730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75"/>
              </a:spcBef>
            </a:pPr>
            <a:r>
              <a:rPr spc="-5" dirty="0"/>
              <a:t>Resources</a:t>
            </a:r>
          </a:p>
          <a:p>
            <a:pPr marL="12700">
              <a:lnSpc>
                <a:spcPct val="100000"/>
              </a:lnSpc>
              <a:spcBef>
                <a:spcPts val="315"/>
              </a:spcBef>
            </a:pPr>
            <a:r>
              <a:rPr sz="1800" b="0" spc="-10" dirty="0">
                <a:solidFill>
                  <a:srgbClr val="706F74"/>
                </a:solidFill>
                <a:latin typeface="Arial MT"/>
                <a:cs typeface="Arial MT"/>
              </a:rPr>
              <a:t>VMware</a:t>
            </a:r>
            <a:r>
              <a:rPr sz="1800" b="0" spc="45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1800" b="0" spc="-10" dirty="0">
                <a:solidFill>
                  <a:srgbClr val="706F74"/>
                </a:solidFill>
                <a:latin typeface="Arial MT"/>
                <a:cs typeface="Arial MT"/>
              </a:rPr>
              <a:t>Cloud</a:t>
            </a:r>
            <a:r>
              <a:rPr sz="1800" b="0" spc="10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1800" b="0" spc="-5" dirty="0">
                <a:solidFill>
                  <a:srgbClr val="706F74"/>
                </a:solidFill>
                <a:latin typeface="Arial MT"/>
                <a:cs typeface="Arial MT"/>
              </a:rPr>
              <a:t>Foundation</a:t>
            </a:r>
            <a:r>
              <a:rPr sz="1800" b="0" spc="-85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1800" b="0" spc="-5" dirty="0">
                <a:solidFill>
                  <a:srgbClr val="706F74"/>
                </a:solidFill>
                <a:latin typeface="Arial MT"/>
                <a:cs typeface="Arial MT"/>
              </a:rPr>
              <a:t>Architecture</a:t>
            </a:r>
            <a:r>
              <a:rPr sz="1800" b="0" spc="5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1800" b="0" spc="-10" dirty="0">
                <a:solidFill>
                  <a:srgbClr val="706F74"/>
                </a:solidFill>
                <a:latin typeface="Arial MT"/>
                <a:cs typeface="Arial MT"/>
              </a:rPr>
              <a:t>Deep</a:t>
            </a:r>
            <a:r>
              <a:rPr sz="1800" b="0" spc="10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1800" b="0" spc="-5" dirty="0">
                <a:solidFill>
                  <a:srgbClr val="706F74"/>
                </a:solidFill>
                <a:latin typeface="Arial MT"/>
                <a:cs typeface="Arial MT"/>
              </a:rPr>
              <a:t>Dive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740642" y="6448450"/>
            <a:ext cx="16573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10" dirty="0">
                <a:solidFill>
                  <a:srgbClr val="FFFFFF"/>
                </a:solidFill>
                <a:latin typeface="Arial MT"/>
                <a:cs typeface="Arial MT"/>
              </a:rPr>
              <a:t>49</a:t>
            </a:r>
            <a:endParaRPr sz="10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911340" y="1868424"/>
            <a:ext cx="4934711" cy="3290315"/>
          </a:xfrm>
          <a:prstGeom prst="rect">
            <a:avLst/>
          </a:prstGeom>
        </p:spPr>
      </p:pic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604672" y="1879155"/>
          <a:ext cx="6096000" cy="331158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071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888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31355">
                <a:tc>
                  <a:txBody>
                    <a:bodyPr/>
                    <a:lstStyle/>
                    <a:p>
                      <a:pPr marL="182880">
                        <a:lnSpc>
                          <a:spcPct val="100000"/>
                        </a:lnSpc>
                        <a:spcBef>
                          <a:spcPts val="660"/>
                        </a:spcBef>
                      </a:pPr>
                      <a:r>
                        <a:rPr sz="16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Resource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83820" marB="0">
                    <a:solidFill>
                      <a:srgbClr val="0094D2"/>
                    </a:solidFill>
                  </a:tcPr>
                </a:tc>
                <a:tc>
                  <a:txBody>
                    <a:bodyPr/>
                    <a:lstStyle/>
                    <a:p>
                      <a:pPr marL="182880">
                        <a:lnSpc>
                          <a:spcPct val="100000"/>
                        </a:lnSpc>
                        <a:spcBef>
                          <a:spcPts val="660"/>
                        </a:spcBef>
                      </a:pPr>
                      <a:r>
                        <a:rPr sz="16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URL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83820" marB="0">
                    <a:solidFill>
                      <a:srgbClr val="0094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2716">
                <a:tc>
                  <a:txBody>
                    <a:bodyPr/>
                    <a:lstStyle/>
                    <a:p>
                      <a:pPr marL="182880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sz="1400" b="1" spc="-5" dirty="0">
                          <a:solidFill>
                            <a:srgbClr val="706F74"/>
                          </a:solidFill>
                          <a:latin typeface="Calibri"/>
                          <a:cs typeface="Calibri"/>
                        </a:rPr>
                        <a:t>Product</a:t>
                      </a:r>
                      <a:r>
                        <a:rPr sz="1400" b="1" spc="-55" dirty="0">
                          <a:solidFill>
                            <a:srgbClr val="706F74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spc="-10" dirty="0">
                          <a:solidFill>
                            <a:srgbClr val="706F74"/>
                          </a:solidFill>
                          <a:latin typeface="Calibri"/>
                          <a:cs typeface="Calibri"/>
                        </a:rPr>
                        <a:t>Page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63500" marB="0">
                    <a:lnL w="9525">
                      <a:solidFill>
                        <a:srgbClr val="0094D2"/>
                      </a:solidFill>
                      <a:prstDash val="solid"/>
                    </a:lnL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marL="182880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sz="1400" u="sng" spc="-10" dirty="0">
                          <a:solidFill>
                            <a:srgbClr val="0094D2"/>
                          </a:solidFill>
                          <a:uFill>
                            <a:solidFill>
                              <a:srgbClr val="0094D2"/>
                            </a:solidFill>
                          </a:uFill>
                          <a:latin typeface="Calibri"/>
                          <a:cs typeface="Calibri"/>
                          <a:hlinkClick r:id="rId3"/>
                        </a:rPr>
                        <a:t>vmware.com/go/cloudfoundation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63500" marB="0">
                    <a:lnR w="9525">
                      <a:solidFill>
                        <a:srgbClr val="0094D2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1479">
                <a:tc>
                  <a:txBody>
                    <a:bodyPr/>
                    <a:lstStyle/>
                    <a:p>
                      <a:pPr marL="182880">
                        <a:lnSpc>
                          <a:spcPct val="100000"/>
                        </a:lnSpc>
                        <a:spcBef>
                          <a:spcPts val="570"/>
                        </a:spcBef>
                      </a:pPr>
                      <a:r>
                        <a:rPr sz="1400" b="1" spc="-5" dirty="0">
                          <a:solidFill>
                            <a:srgbClr val="706F74"/>
                          </a:solidFill>
                          <a:latin typeface="Calibri"/>
                          <a:cs typeface="Calibri"/>
                        </a:rPr>
                        <a:t>Documentation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72390" marB="0">
                    <a:lnL w="9525">
                      <a:solidFill>
                        <a:srgbClr val="0094D2"/>
                      </a:solidFill>
                      <a:prstDash val="solid"/>
                    </a:lnL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marL="182880">
                        <a:lnSpc>
                          <a:spcPct val="100000"/>
                        </a:lnSpc>
                        <a:spcBef>
                          <a:spcPts val="570"/>
                        </a:spcBef>
                      </a:pPr>
                      <a:r>
                        <a:rPr sz="1400" u="sng" spc="-10" dirty="0">
                          <a:solidFill>
                            <a:srgbClr val="0094D2"/>
                          </a:solidFill>
                          <a:uFill>
                            <a:solidFill>
                              <a:srgbClr val="0094D2"/>
                            </a:solidFill>
                          </a:uFill>
                          <a:latin typeface="Calibri"/>
                          <a:cs typeface="Calibri"/>
                          <a:hlinkClick r:id="rId4"/>
                        </a:rPr>
                        <a:t>vmware.com/go/cloudfoundation-docs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72390" marB="0">
                    <a:lnR w="9525">
                      <a:solidFill>
                        <a:srgbClr val="0094D2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1479">
                <a:tc>
                  <a:txBody>
                    <a:bodyPr/>
                    <a:lstStyle/>
                    <a:p>
                      <a:pPr marL="182880">
                        <a:lnSpc>
                          <a:spcPct val="100000"/>
                        </a:lnSpc>
                        <a:spcBef>
                          <a:spcPts val="570"/>
                        </a:spcBef>
                      </a:pPr>
                      <a:r>
                        <a:rPr sz="1400" b="1" spc="-10" dirty="0">
                          <a:solidFill>
                            <a:srgbClr val="706F74"/>
                          </a:solidFill>
                          <a:latin typeface="Calibri"/>
                          <a:cs typeface="Calibri"/>
                        </a:rPr>
                        <a:t>Poster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72390" marB="0">
                    <a:lnL w="9525">
                      <a:solidFill>
                        <a:srgbClr val="0094D2"/>
                      </a:solidFill>
                      <a:prstDash val="solid"/>
                    </a:lnL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marL="182880">
                        <a:lnSpc>
                          <a:spcPct val="100000"/>
                        </a:lnSpc>
                        <a:spcBef>
                          <a:spcPts val="570"/>
                        </a:spcBef>
                      </a:pPr>
                      <a:r>
                        <a:rPr sz="1400" u="sng" spc="-10" dirty="0">
                          <a:solidFill>
                            <a:srgbClr val="0094D2"/>
                          </a:solidFill>
                          <a:uFill>
                            <a:solidFill>
                              <a:srgbClr val="0094D2"/>
                            </a:solidFill>
                          </a:uFill>
                          <a:latin typeface="Calibri"/>
                          <a:cs typeface="Calibri"/>
                          <a:hlinkClick r:id="rId4"/>
                        </a:rPr>
                        <a:t>vmware.com/go/cloudfoundation-poster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72390" marB="0">
                    <a:lnR w="9525">
                      <a:solidFill>
                        <a:srgbClr val="0094D2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1365">
                <a:tc>
                  <a:txBody>
                    <a:bodyPr/>
                    <a:lstStyle/>
                    <a:p>
                      <a:pPr marL="182880">
                        <a:lnSpc>
                          <a:spcPct val="100000"/>
                        </a:lnSpc>
                        <a:spcBef>
                          <a:spcPts val="570"/>
                        </a:spcBef>
                      </a:pPr>
                      <a:r>
                        <a:rPr sz="1400" b="1" dirty="0">
                          <a:solidFill>
                            <a:srgbClr val="706F74"/>
                          </a:solidFill>
                          <a:latin typeface="Calibri"/>
                          <a:cs typeface="Calibri"/>
                        </a:rPr>
                        <a:t>Blog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72390" marB="0">
                    <a:lnL w="9525">
                      <a:solidFill>
                        <a:srgbClr val="0094D2"/>
                      </a:solidFill>
                      <a:prstDash val="solid"/>
                    </a:lnL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marL="182880">
                        <a:lnSpc>
                          <a:spcPct val="100000"/>
                        </a:lnSpc>
                        <a:spcBef>
                          <a:spcPts val="570"/>
                        </a:spcBef>
                      </a:pPr>
                      <a:r>
                        <a:rPr sz="1400" u="sng" spc="-10" dirty="0">
                          <a:solidFill>
                            <a:srgbClr val="0094D2"/>
                          </a:solidFill>
                          <a:uFill>
                            <a:solidFill>
                              <a:srgbClr val="0094D2"/>
                            </a:solidFill>
                          </a:uFill>
                          <a:latin typeface="Calibri"/>
                          <a:cs typeface="Calibri"/>
                          <a:hlinkClick r:id="rId5"/>
                        </a:rPr>
                        <a:t>blogs.vmware.com/cloud-foundation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72390" marB="0">
                    <a:lnR w="9525">
                      <a:solidFill>
                        <a:srgbClr val="0094D2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1822">
                <a:tc>
                  <a:txBody>
                    <a:bodyPr/>
                    <a:lstStyle/>
                    <a:p>
                      <a:pPr marL="182880">
                        <a:lnSpc>
                          <a:spcPct val="100000"/>
                        </a:lnSpc>
                        <a:spcBef>
                          <a:spcPts val="570"/>
                        </a:spcBef>
                      </a:pPr>
                      <a:r>
                        <a:rPr sz="1400" b="1" dirty="0">
                          <a:solidFill>
                            <a:srgbClr val="706F74"/>
                          </a:solidFill>
                          <a:latin typeface="Calibri"/>
                          <a:cs typeface="Calibri"/>
                        </a:rPr>
                        <a:t>Community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72390" marB="0">
                    <a:lnL w="9525">
                      <a:solidFill>
                        <a:srgbClr val="0094D2"/>
                      </a:solidFill>
                      <a:prstDash val="solid"/>
                    </a:lnL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marL="182880">
                        <a:lnSpc>
                          <a:spcPct val="100000"/>
                        </a:lnSpc>
                        <a:spcBef>
                          <a:spcPts val="570"/>
                        </a:spcBef>
                      </a:pPr>
                      <a:r>
                        <a:rPr sz="1400" u="sng" spc="-10" dirty="0">
                          <a:solidFill>
                            <a:srgbClr val="0094D2"/>
                          </a:solidFill>
                          <a:uFill>
                            <a:solidFill>
                              <a:srgbClr val="0094D2"/>
                            </a:solidFill>
                          </a:uFill>
                          <a:latin typeface="Calibri"/>
                          <a:cs typeface="Calibri"/>
                          <a:hlinkClick r:id="rId6"/>
                        </a:rPr>
                        <a:t>vmware.com/go/cloudfoundation-community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72390" marB="0">
                    <a:lnR w="9525">
                      <a:solidFill>
                        <a:srgbClr val="0094D2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1632">
                <a:tc>
                  <a:txBody>
                    <a:bodyPr/>
                    <a:lstStyle/>
                    <a:p>
                      <a:pPr marL="182880">
                        <a:lnSpc>
                          <a:spcPct val="100000"/>
                        </a:lnSpc>
                        <a:spcBef>
                          <a:spcPts val="570"/>
                        </a:spcBef>
                      </a:pPr>
                      <a:r>
                        <a:rPr sz="1400" b="1" spc="-35" dirty="0">
                          <a:solidFill>
                            <a:srgbClr val="706F74"/>
                          </a:solidFill>
                          <a:latin typeface="Calibri"/>
                          <a:cs typeface="Calibri"/>
                        </a:rPr>
                        <a:t>FAQ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72390" marB="0">
                    <a:lnL w="9525">
                      <a:solidFill>
                        <a:srgbClr val="0094D2"/>
                      </a:solidFill>
                      <a:prstDash val="solid"/>
                    </a:lnL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marL="182880">
                        <a:lnSpc>
                          <a:spcPct val="100000"/>
                        </a:lnSpc>
                        <a:spcBef>
                          <a:spcPts val="570"/>
                        </a:spcBef>
                      </a:pPr>
                      <a:r>
                        <a:rPr sz="1400" u="sng" spc="-10" dirty="0">
                          <a:solidFill>
                            <a:srgbClr val="0094D2"/>
                          </a:solidFill>
                          <a:uFill>
                            <a:solidFill>
                              <a:srgbClr val="0094D2"/>
                            </a:solidFill>
                          </a:uFill>
                          <a:latin typeface="Calibri"/>
                          <a:cs typeface="Calibri"/>
                          <a:hlinkClick r:id="rId7"/>
                        </a:rPr>
                        <a:t>vmware.com/go/cloudfoundation-faq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72390" marB="0">
                    <a:lnR w="9525">
                      <a:solidFill>
                        <a:srgbClr val="0094D2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19735">
                <a:tc>
                  <a:txBody>
                    <a:bodyPr/>
                    <a:lstStyle/>
                    <a:p>
                      <a:pPr marL="182880">
                        <a:lnSpc>
                          <a:spcPct val="100000"/>
                        </a:lnSpc>
                        <a:spcBef>
                          <a:spcPts val="570"/>
                        </a:spcBef>
                      </a:pPr>
                      <a:r>
                        <a:rPr sz="1400" b="1" spc="-15" dirty="0">
                          <a:solidFill>
                            <a:srgbClr val="706F74"/>
                          </a:solidFill>
                          <a:latin typeface="Calibri"/>
                          <a:cs typeface="Calibri"/>
                        </a:rPr>
                        <a:t>Twitter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72390" marB="0">
                    <a:lnL w="9525">
                      <a:solidFill>
                        <a:srgbClr val="0094D2"/>
                      </a:solidFill>
                      <a:prstDash val="solid"/>
                    </a:lnL>
                    <a:lnB w="9525">
                      <a:solidFill>
                        <a:srgbClr val="0094D2"/>
                      </a:solidFill>
                      <a:prstDash val="soli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marL="182880">
                        <a:lnSpc>
                          <a:spcPct val="100000"/>
                        </a:lnSpc>
                        <a:spcBef>
                          <a:spcPts val="570"/>
                        </a:spcBef>
                      </a:pPr>
                      <a:r>
                        <a:rPr sz="1400" u="sng" spc="-5" dirty="0">
                          <a:solidFill>
                            <a:srgbClr val="0094D2"/>
                          </a:solidFill>
                          <a:uFill>
                            <a:solidFill>
                              <a:srgbClr val="0094D2"/>
                            </a:solidFill>
                          </a:uFill>
                          <a:latin typeface="Calibri"/>
                          <a:cs typeface="Calibri"/>
                          <a:hlinkClick r:id="rId8"/>
                        </a:rPr>
                        <a:t>@VMWvCF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72390" marB="0">
                    <a:lnR w="9525">
                      <a:solidFill>
                        <a:srgbClr val="0094D2"/>
                      </a:solidFill>
                      <a:prstDash val="solid"/>
                    </a:lnR>
                    <a:lnB w="9525">
                      <a:solidFill>
                        <a:srgbClr val="0094D2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211FBF-8FDB-6133-45F4-438208F601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9E17BD-3652-AB49-381A-4EB29AD66E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BD3316-9FAD-CFC2-10AA-907BF1834B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6379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96900" y="694690"/>
            <a:ext cx="1420870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pc="-5" dirty="0"/>
              <a:t>Briefing</a:t>
            </a:r>
            <a:endParaRPr spc="-5" dirty="0"/>
          </a:p>
        </p:txBody>
      </p:sp>
      <p:sp>
        <p:nvSpPr>
          <p:cNvPr id="3" name="object 3"/>
          <p:cNvSpPr txBox="1"/>
          <p:nvPr/>
        </p:nvSpPr>
        <p:spPr>
          <a:xfrm>
            <a:off x="596900" y="1503773"/>
            <a:ext cx="4800600" cy="2160905"/>
          </a:xfrm>
          <a:prstGeom prst="rect">
            <a:avLst/>
          </a:prstGeom>
        </p:spPr>
        <p:txBody>
          <a:bodyPr vert="horz" wrap="square" lIns="0" tIns="13525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65"/>
              </a:spcBef>
              <a:buClr>
                <a:srgbClr val="AAA9AC"/>
              </a:buClr>
              <a:buSzPct val="90000"/>
              <a:buChar char="•"/>
              <a:tabLst>
                <a:tab pos="240665" algn="l"/>
                <a:tab pos="241300" algn="l"/>
              </a:tabLst>
            </a:pPr>
            <a:r>
              <a:rPr sz="2000" dirty="0">
                <a:solidFill>
                  <a:srgbClr val="706F74"/>
                </a:solidFill>
                <a:latin typeface="Arial MT"/>
                <a:cs typeface="Arial MT"/>
              </a:rPr>
              <a:t>VMware</a:t>
            </a:r>
            <a:r>
              <a:rPr sz="2000" spc="-35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706F74"/>
                </a:solidFill>
                <a:latin typeface="Arial MT"/>
                <a:cs typeface="Arial MT"/>
              </a:rPr>
              <a:t>Cloud</a:t>
            </a:r>
            <a:r>
              <a:rPr sz="2000" spc="-10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706F74"/>
                </a:solidFill>
                <a:latin typeface="Arial MT"/>
                <a:cs typeface="Arial MT"/>
              </a:rPr>
              <a:t>Foundation</a:t>
            </a:r>
            <a:r>
              <a:rPr sz="2000" spc="-40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706F74"/>
                </a:solidFill>
                <a:latin typeface="Arial MT"/>
                <a:cs typeface="Arial MT"/>
              </a:rPr>
              <a:t>Overview</a:t>
            </a:r>
            <a:endParaRPr sz="2000" dirty="0">
              <a:latin typeface="Arial MT"/>
              <a:cs typeface="Arial MT"/>
            </a:endParaRPr>
          </a:p>
          <a:p>
            <a:pPr marL="241300" indent="-228600">
              <a:lnSpc>
                <a:spcPct val="100000"/>
              </a:lnSpc>
              <a:spcBef>
                <a:spcPts val="960"/>
              </a:spcBef>
              <a:buClr>
                <a:srgbClr val="AAA9AC"/>
              </a:buClr>
              <a:buSzPct val="90000"/>
              <a:buChar char="•"/>
              <a:tabLst>
                <a:tab pos="240665" algn="l"/>
                <a:tab pos="241300" algn="l"/>
              </a:tabLst>
            </a:pPr>
            <a:r>
              <a:rPr sz="2000" dirty="0">
                <a:solidFill>
                  <a:srgbClr val="706F74"/>
                </a:solidFill>
                <a:latin typeface="Arial MT"/>
                <a:cs typeface="Arial MT"/>
              </a:rPr>
              <a:t>Clo</a:t>
            </a:r>
            <a:r>
              <a:rPr sz="2000" spc="5" dirty="0">
                <a:solidFill>
                  <a:srgbClr val="706F74"/>
                </a:solidFill>
                <a:latin typeface="Arial MT"/>
                <a:cs typeface="Arial MT"/>
              </a:rPr>
              <a:t>u</a:t>
            </a:r>
            <a:r>
              <a:rPr sz="2000" dirty="0">
                <a:solidFill>
                  <a:srgbClr val="706F74"/>
                </a:solidFill>
                <a:latin typeface="Arial MT"/>
                <a:cs typeface="Arial MT"/>
              </a:rPr>
              <a:t>d</a:t>
            </a:r>
            <a:r>
              <a:rPr sz="2000" spc="-15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706F74"/>
                </a:solidFill>
                <a:latin typeface="Arial MT"/>
                <a:cs typeface="Arial MT"/>
              </a:rPr>
              <a:t>Foundation</a:t>
            </a:r>
            <a:r>
              <a:rPr sz="2000" spc="-140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706F74"/>
                </a:solidFill>
                <a:latin typeface="Arial MT"/>
                <a:cs typeface="Arial MT"/>
              </a:rPr>
              <a:t>Arc</a:t>
            </a:r>
            <a:r>
              <a:rPr sz="2000" spc="5" dirty="0">
                <a:solidFill>
                  <a:srgbClr val="706F74"/>
                </a:solidFill>
                <a:latin typeface="Arial MT"/>
                <a:cs typeface="Arial MT"/>
              </a:rPr>
              <a:t>h</a:t>
            </a:r>
            <a:r>
              <a:rPr sz="2000" dirty="0">
                <a:solidFill>
                  <a:srgbClr val="706F74"/>
                </a:solidFill>
                <a:latin typeface="Arial MT"/>
                <a:cs typeface="Arial MT"/>
              </a:rPr>
              <a:t>itecture</a:t>
            </a:r>
            <a:r>
              <a:rPr sz="2000" spc="-35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706F74"/>
                </a:solidFill>
                <a:latin typeface="Arial MT"/>
                <a:cs typeface="Arial MT"/>
              </a:rPr>
              <a:t>Overview</a:t>
            </a:r>
            <a:endParaRPr sz="2000" dirty="0">
              <a:latin typeface="Arial MT"/>
              <a:cs typeface="Arial MT"/>
            </a:endParaRPr>
          </a:p>
          <a:p>
            <a:pPr marL="241300" indent="-228600">
              <a:lnSpc>
                <a:spcPct val="100000"/>
              </a:lnSpc>
              <a:spcBef>
                <a:spcPts val="960"/>
              </a:spcBef>
              <a:buClr>
                <a:srgbClr val="AAA9AC"/>
              </a:buClr>
              <a:buSzPct val="90000"/>
              <a:buChar char="•"/>
              <a:tabLst>
                <a:tab pos="240665" algn="l"/>
                <a:tab pos="241300" algn="l"/>
              </a:tabLst>
            </a:pPr>
            <a:r>
              <a:rPr sz="2000" dirty="0">
                <a:solidFill>
                  <a:srgbClr val="706F74"/>
                </a:solidFill>
                <a:latin typeface="Arial MT"/>
                <a:cs typeface="Arial MT"/>
              </a:rPr>
              <a:t>Deploying</a:t>
            </a:r>
            <a:r>
              <a:rPr sz="2000" spc="-20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706F74"/>
                </a:solidFill>
                <a:latin typeface="Arial MT"/>
                <a:cs typeface="Arial MT"/>
              </a:rPr>
              <a:t>Cloud</a:t>
            </a:r>
            <a:r>
              <a:rPr sz="2000" spc="-35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706F74"/>
                </a:solidFill>
                <a:latin typeface="Arial MT"/>
                <a:cs typeface="Arial MT"/>
              </a:rPr>
              <a:t>Foundation</a:t>
            </a:r>
            <a:endParaRPr sz="2000" dirty="0">
              <a:latin typeface="Arial MT"/>
              <a:cs typeface="Arial MT"/>
            </a:endParaRPr>
          </a:p>
          <a:p>
            <a:pPr marL="241300" indent="-228600">
              <a:lnSpc>
                <a:spcPct val="100000"/>
              </a:lnSpc>
              <a:spcBef>
                <a:spcPts val="960"/>
              </a:spcBef>
              <a:buClr>
                <a:srgbClr val="AAA9AC"/>
              </a:buClr>
              <a:buSzPct val="90000"/>
              <a:buChar char="•"/>
              <a:tabLst>
                <a:tab pos="240665" algn="l"/>
                <a:tab pos="241300" algn="l"/>
              </a:tabLst>
            </a:pPr>
            <a:r>
              <a:rPr sz="2000" spc="-5" dirty="0">
                <a:solidFill>
                  <a:srgbClr val="706F74"/>
                </a:solidFill>
                <a:latin typeface="Arial MT"/>
                <a:cs typeface="Arial MT"/>
              </a:rPr>
              <a:t>Workload</a:t>
            </a:r>
            <a:r>
              <a:rPr sz="2000" spc="-55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706F74"/>
                </a:solidFill>
                <a:latin typeface="Arial MT"/>
                <a:cs typeface="Arial MT"/>
              </a:rPr>
              <a:t>Domain</a:t>
            </a:r>
            <a:r>
              <a:rPr sz="2000" spc="-35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706F74"/>
                </a:solidFill>
                <a:latin typeface="Arial MT"/>
                <a:cs typeface="Arial MT"/>
              </a:rPr>
              <a:t>Overview</a:t>
            </a:r>
            <a:endParaRPr sz="2000" dirty="0">
              <a:latin typeface="Arial MT"/>
              <a:cs typeface="Arial MT"/>
            </a:endParaRPr>
          </a:p>
          <a:p>
            <a:pPr marL="241300" indent="-228600">
              <a:lnSpc>
                <a:spcPct val="100000"/>
              </a:lnSpc>
              <a:spcBef>
                <a:spcPts val="965"/>
              </a:spcBef>
              <a:buClr>
                <a:srgbClr val="AAA9AC"/>
              </a:buClr>
              <a:buSzPct val="90000"/>
              <a:buChar char="•"/>
              <a:tabLst>
                <a:tab pos="240665" algn="l"/>
                <a:tab pos="241300" algn="l"/>
              </a:tabLst>
            </a:pPr>
            <a:r>
              <a:rPr sz="2000" dirty="0">
                <a:solidFill>
                  <a:srgbClr val="706F74"/>
                </a:solidFill>
                <a:latin typeface="Arial MT"/>
                <a:cs typeface="Arial MT"/>
              </a:rPr>
              <a:t>Deployment</a:t>
            </a:r>
            <a:r>
              <a:rPr sz="2000" spc="-85" dirty="0">
                <a:solidFill>
                  <a:srgbClr val="706F74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706F74"/>
                </a:solidFill>
                <a:latin typeface="Arial MT"/>
                <a:cs typeface="Arial MT"/>
              </a:rPr>
              <a:t>Considerations</a:t>
            </a:r>
            <a:endParaRPr sz="2000" dirty="0">
              <a:latin typeface="Arial MT"/>
              <a:cs typeface="Arial MT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6133846" y="800100"/>
            <a:ext cx="3815079" cy="683260"/>
            <a:chOff x="6133846" y="1670050"/>
            <a:chExt cx="3815079" cy="683260"/>
          </a:xfrm>
        </p:grpSpPr>
        <p:sp>
          <p:nvSpPr>
            <p:cNvPr id="6" name="object 6"/>
            <p:cNvSpPr/>
            <p:nvPr/>
          </p:nvSpPr>
          <p:spPr>
            <a:xfrm>
              <a:off x="6190487" y="1676400"/>
              <a:ext cx="47625" cy="0"/>
            </a:xfrm>
            <a:custGeom>
              <a:avLst/>
              <a:gdLst/>
              <a:ahLst/>
              <a:cxnLst/>
              <a:rect l="l" t="t" r="r" b="b"/>
              <a:pathLst>
                <a:path w="47625">
                  <a:moveTo>
                    <a:pt x="47244" y="0"/>
                  </a:moveTo>
                  <a:lnTo>
                    <a:pt x="0" y="0"/>
                  </a:lnTo>
                </a:path>
              </a:pathLst>
            </a:custGeom>
            <a:ln w="12192">
              <a:solidFill>
                <a:srgbClr val="58585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140196" y="1676400"/>
              <a:ext cx="47625" cy="53340"/>
            </a:xfrm>
            <a:custGeom>
              <a:avLst/>
              <a:gdLst/>
              <a:ahLst/>
              <a:cxnLst/>
              <a:rect l="l" t="t" r="r" b="b"/>
              <a:pathLst>
                <a:path w="47625" h="53339">
                  <a:moveTo>
                    <a:pt x="47244" y="0"/>
                  </a:moveTo>
                  <a:lnTo>
                    <a:pt x="0" y="0"/>
                  </a:lnTo>
                  <a:lnTo>
                    <a:pt x="0" y="53340"/>
                  </a:lnTo>
                </a:path>
              </a:pathLst>
            </a:custGeom>
            <a:ln w="12191">
              <a:solidFill>
                <a:srgbClr val="58585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272783" y="1676399"/>
              <a:ext cx="3676015" cy="676910"/>
            </a:xfrm>
            <a:custGeom>
              <a:avLst/>
              <a:gdLst/>
              <a:ahLst/>
              <a:cxnLst/>
              <a:rect l="l" t="t" r="r" b="b"/>
              <a:pathLst>
                <a:path w="3676015" h="676910">
                  <a:moveTo>
                    <a:pt x="3675888" y="0"/>
                  </a:moveTo>
                  <a:lnTo>
                    <a:pt x="0" y="0"/>
                  </a:lnTo>
                  <a:lnTo>
                    <a:pt x="0" y="676655"/>
                  </a:lnTo>
                  <a:lnTo>
                    <a:pt x="3675888" y="676655"/>
                  </a:lnTo>
                  <a:lnTo>
                    <a:pt x="3675888" y="0"/>
                  </a:lnTo>
                  <a:close/>
                </a:path>
              </a:pathLst>
            </a:custGeom>
            <a:solidFill>
              <a:srgbClr val="0493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/>
          <p:nvPr/>
        </p:nvSpPr>
        <p:spPr>
          <a:xfrm>
            <a:off x="6140195" y="971041"/>
            <a:ext cx="0" cy="105410"/>
          </a:xfrm>
          <a:custGeom>
            <a:avLst/>
            <a:gdLst/>
            <a:ahLst/>
            <a:cxnLst/>
            <a:rect l="l" t="t" r="r" b="b"/>
            <a:pathLst>
              <a:path h="105410">
                <a:moveTo>
                  <a:pt x="0" y="0"/>
                </a:moveTo>
                <a:lnTo>
                  <a:pt x="0" y="105155"/>
                </a:lnTo>
              </a:path>
            </a:pathLst>
          </a:custGeom>
          <a:ln w="12192">
            <a:solidFill>
              <a:srgbClr val="58585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140195" y="1184402"/>
            <a:ext cx="0" cy="108585"/>
          </a:xfrm>
          <a:custGeom>
            <a:avLst/>
            <a:gdLst/>
            <a:ahLst/>
            <a:cxnLst/>
            <a:rect l="l" t="t" r="r" b="b"/>
            <a:pathLst>
              <a:path h="108585">
                <a:moveTo>
                  <a:pt x="0" y="0"/>
                </a:moveTo>
                <a:lnTo>
                  <a:pt x="0" y="108204"/>
                </a:lnTo>
              </a:path>
            </a:pathLst>
          </a:custGeom>
          <a:ln w="12192">
            <a:solidFill>
              <a:srgbClr val="58585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140195" y="1399285"/>
            <a:ext cx="0" cy="108585"/>
          </a:xfrm>
          <a:custGeom>
            <a:avLst/>
            <a:gdLst/>
            <a:ahLst/>
            <a:cxnLst/>
            <a:rect l="l" t="t" r="r" b="b"/>
            <a:pathLst>
              <a:path h="108585">
                <a:moveTo>
                  <a:pt x="0" y="0"/>
                </a:moveTo>
                <a:lnTo>
                  <a:pt x="0" y="108204"/>
                </a:lnTo>
              </a:path>
            </a:pathLst>
          </a:custGeom>
          <a:ln w="12192">
            <a:solidFill>
              <a:srgbClr val="58585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140195" y="1614170"/>
            <a:ext cx="0" cy="108585"/>
          </a:xfrm>
          <a:custGeom>
            <a:avLst/>
            <a:gdLst/>
            <a:ahLst/>
            <a:cxnLst/>
            <a:rect l="l" t="t" r="r" b="b"/>
            <a:pathLst>
              <a:path h="108585">
                <a:moveTo>
                  <a:pt x="0" y="0"/>
                </a:moveTo>
                <a:lnTo>
                  <a:pt x="0" y="108204"/>
                </a:lnTo>
              </a:path>
            </a:pathLst>
          </a:custGeom>
          <a:ln w="12192">
            <a:solidFill>
              <a:srgbClr val="58585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140195" y="1827529"/>
            <a:ext cx="0" cy="108585"/>
          </a:xfrm>
          <a:custGeom>
            <a:avLst/>
            <a:gdLst/>
            <a:ahLst/>
            <a:cxnLst/>
            <a:rect l="l" t="t" r="r" b="b"/>
            <a:pathLst>
              <a:path h="108585">
                <a:moveTo>
                  <a:pt x="0" y="0"/>
                </a:moveTo>
                <a:lnTo>
                  <a:pt x="0" y="108204"/>
                </a:lnTo>
              </a:path>
            </a:pathLst>
          </a:custGeom>
          <a:ln w="12192">
            <a:solidFill>
              <a:srgbClr val="58585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140195" y="2042414"/>
            <a:ext cx="0" cy="108585"/>
          </a:xfrm>
          <a:custGeom>
            <a:avLst/>
            <a:gdLst/>
            <a:ahLst/>
            <a:cxnLst/>
            <a:rect l="l" t="t" r="r" b="b"/>
            <a:pathLst>
              <a:path h="108585">
                <a:moveTo>
                  <a:pt x="0" y="0"/>
                </a:moveTo>
                <a:lnTo>
                  <a:pt x="0" y="108204"/>
                </a:lnTo>
              </a:path>
            </a:pathLst>
          </a:custGeom>
          <a:ln w="12192">
            <a:solidFill>
              <a:srgbClr val="58585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140195" y="2257297"/>
            <a:ext cx="0" cy="108585"/>
          </a:xfrm>
          <a:custGeom>
            <a:avLst/>
            <a:gdLst/>
            <a:ahLst/>
            <a:cxnLst/>
            <a:rect l="l" t="t" r="r" b="b"/>
            <a:pathLst>
              <a:path h="108585">
                <a:moveTo>
                  <a:pt x="0" y="0"/>
                </a:moveTo>
                <a:lnTo>
                  <a:pt x="0" y="108204"/>
                </a:lnTo>
              </a:path>
            </a:pathLst>
          </a:custGeom>
          <a:ln w="12192">
            <a:solidFill>
              <a:srgbClr val="58585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140195" y="2472182"/>
            <a:ext cx="0" cy="106680"/>
          </a:xfrm>
          <a:custGeom>
            <a:avLst/>
            <a:gdLst/>
            <a:ahLst/>
            <a:cxnLst/>
            <a:rect l="l" t="t" r="r" b="b"/>
            <a:pathLst>
              <a:path h="106679">
                <a:moveTo>
                  <a:pt x="0" y="0"/>
                </a:moveTo>
                <a:lnTo>
                  <a:pt x="0" y="106680"/>
                </a:lnTo>
              </a:path>
            </a:pathLst>
          </a:custGeom>
          <a:ln w="12192">
            <a:solidFill>
              <a:srgbClr val="58585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140195" y="2685541"/>
            <a:ext cx="0" cy="108585"/>
          </a:xfrm>
          <a:custGeom>
            <a:avLst/>
            <a:gdLst/>
            <a:ahLst/>
            <a:cxnLst/>
            <a:rect l="l" t="t" r="r" b="b"/>
            <a:pathLst>
              <a:path h="108585">
                <a:moveTo>
                  <a:pt x="0" y="0"/>
                </a:moveTo>
                <a:lnTo>
                  <a:pt x="0" y="108204"/>
                </a:lnTo>
              </a:path>
            </a:pathLst>
          </a:custGeom>
          <a:ln w="12192">
            <a:solidFill>
              <a:srgbClr val="58585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140195" y="2900426"/>
            <a:ext cx="0" cy="108585"/>
          </a:xfrm>
          <a:custGeom>
            <a:avLst/>
            <a:gdLst/>
            <a:ahLst/>
            <a:cxnLst/>
            <a:rect l="l" t="t" r="r" b="b"/>
            <a:pathLst>
              <a:path h="108585">
                <a:moveTo>
                  <a:pt x="0" y="0"/>
                </a:moveTo>
                <a:lnTo>
                  <a:pt x="0" y="108204"/>
                </a:lnTo>
              </a:path>
            </a:pathLst>
          </a:custGeom>
          <a:ln w="12192">
            <a:solidFill>
              <a:srgbClr val="58585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140195" y="3116834"/>
            <a:ext cx="0" cy="106680"/>
          </a:xfrm>
          <a:custGeom>
            <a:avLst/>
            <a:gdLst/>
            <a:ahLst/>
            <a:cxnLst/>
            <a:rect l="l" t="t" r="r" b="b"/>
            <a:pathLst>
              <a:path h="106679">
                <a:moveTo>
                  <a:pt x="0" y="0"/>
                </a:moveTo>
                <a:lnTo>
                  <a:pt x="0" y="106680"/>
                </a:lnTo>
              </a:path>
            </a:pathLst>
          </a:custGeom>
          <a:ln w="12192">
            <a:solidFill>
              <a:srgbClr val="58585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140195" y="3330194"/>
            <a:ext cx="0" cy="106680"/>
          </a:xfrm>
          <a:custGeom>
            <a:avLst/>
            <a:gdLst/>
            <a:ahLst/>
            <a:cxnLst/>
            <a:rect l="l" t="t" r="r" b="b"/>
            <a:pathLst>
              <a:path h="106679">
                <a:moveTo>
                  <a:pt x="0" y="0"/>
                </a:moveTo>
                <a:lnTo>
                  <a:pt x="0" y="106679"/>
                </a:lnTo>
              </a:path>
            </a:pathLst>
          </a:custGeom>
          <a:ln w="12192">
            <a:solidFill>
              <a:srgbClr val="58585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140195" y="3545078"/>
            <a:ext cx="0" cy="106680"/>
          </a:xfrm>
          <a:custGeom>
            <a:avLst/>
            <a:gdLst/>
            <a:ahLst/>
            <a:cxnLst/>
            <a:rect l="l" t="t" r="r" b="b"/>
            <a:pathLst>
              <a:path h="106679">
                <a:moveTo>
                  <a:pt x="0" y="0"/>
                </a:moveTo>
                <a:lnTo>
                  <a:pt x="0" y="106680"/>
                </a:lnTo>
              </a:path>
            </a:pathLst>
          </a:custGeom>
          <a:ln w="12192">
            <a:solidFill>
              <a:srgbClr val="58585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140195" y="3759961"/>
            <a:ext cx="0" cy="106680"/>
          </a:xfrm>
          <a:custGeom>
            <a:avLst/>
            <a:gdLst/>
            <a:ahLst/>
            <a:cxnLst/>
            <a:rect l="l" t="t" r="r" b="b"/>
            <a:pathLst>
              <a:path h="106679">
                <a:moveTo>
                  <a:pt x="0" y="0"/>
                </a:moveTo>
                <a:lnTo>
                  <a:pt x="0" y="106680"/>
                </a:lnTo>
              </a:path>
            </a:pathLst>
          </a:custGeom>
          <a:ln w="12192">
            <a:solidFill>
              <a:srgbClr val="58585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140195" y="3973322"/>
            <a:ext cx="0" cy="33655"/>
          </a:xfrm>
          <a:custGeom>
            <a:avLst/>
            <a:gdLst/>
            <a:ahLst/>
            <a:cxnLst/>
            <a:rect l="l" t="t" r="r" b="b"/>
            <a:pathLst>
              <a:path h="33654">
                <a:moveTo>
                  <a:pt x="0" y="0"/>
                </a:moveTo>
                <a:lnTo>
                  <a:pt x="0" y="33527"/>
                </a:lnTo>
              </a:path>
            </a:pathLst>
          </a:custGeom>
          <a:ln w="12192">
            <a:solidFill>
              <a:srgbClr val="58585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4" name="object 24"/>
          <p:cNvGrpSpPr/>
          <p:nvPr/>
        </p:nvGrpSpPr>
        <p:grpSpPr>
          <a:xfrm>
            <a:off x="6133845" y="2337815"/>
            <a:ext cx="3950970" cy="1910080"/>
            <a:chOff x="6133845" y="3207765"/>
            <a:chExt cx="3950970" cy="1910080"/>
          </a:xfrm>
        </p:grpSpPr>
        <p:sp>
          <p:nvSpPr>
            <p:cNvPr id="25" name="object 25"/>
            <p:cNvSpPr/>
            <p:nvPr/>
          </p:nvSpPr>
          <p:spPr>
            <a:xfrm>
              <a:off x="6140195" y="4931664"/>
              <a:ext cx="47625" cy="53340"/>
            </a:xfrm>
            <a:custGeom>
              <a:avLst/>
              <a:gdLst/>
              <a:ahLst/>
              <a:cxnLst/>
              <a:rect l="l" t="t" r="r" b="b"/>
              <a:pathLst>
                <a:path w="47625" h="53339">
                  <a:moveTo>
                    <a:pt x="0" y="0"/>
                  </a:moveTo>
                  <a:lnTo>
                    <a:pt x="0" y="53340"/>
                  </a:lnTo>
                  <a:lnTo>
                    <a:pt x="47244" y="53340"/>
                  </a:lnTo>
                </a:path>
              </a:pathLst>
            </a:custGeom>
            <a:ln w="12191">
              <a:solidFill>
                <a:srgbClr val="58585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6190488" y="4985004"/>
              <a:ext cx="47625" cy="0"/>
            </a:xfrm>
            <a:custGeom>
              <a:avLst/>
              <a:gdLst/>
              <a:ahLst/>
              <a:cxnLst/>
              <a:rect l="l" t="t" r="r" b="b"/>
              <a:pathLst>
                <a:path w="47625">
                  <a:moveTo>
                    <a:pt x="0" y="0"/>
                  </a:moveTo>
                  <a:lnTo>
                    <a:pt x="47244" y="0"/>
                  </a:lnTo>
                </a:path>
              </a:pathLst>
            </a:custGeom>
            <a:ln w="12192">
              <a:solidFill>
                <a:srgbClr val="58585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8947403" y="5010911"/>
              <a:ext cx="186055" cy="104139"/>
            </a:xfrm>
            <a:custGeom>
              <a:avLst/>
              <a:gdLst/>
              <a:ahLst/>
              <a:cxnLst/>
              <a:rect l="l" t="t" r="r" b="b"/>
              <a:pathLst>
                <a:path w="186054" h="104139">
                  <a:moveTo>
                    <a:pt x="185927" y="0"/>
                  </a:moveTo>
                  <a:lnTo>
                    <a:pt x="94487" y="103632"/>
                  </a:lnTo>
                  <a:lnTo>
                    <a:pt x="0" y="0"/>
                  </a:lnTo>
                </a:path>
              </a:pathLst>
            </a:custGeom>
            <a:ln w="6095">
              <a:solidFill>
                <a:srgbClr val="016A9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7085076" y="5010911"/>
              <a:ext cx="184785" cy="104139"/>
            </a:xfrm>
            <a:custGeom>
              <a:avLst/>
              <a:gdLst/>
              <a:ahLst/>
              <a:cxnLst/>
              <a:rect l="l" t="t" r="r" b="b"/>
              <a:pathLst>
                <a:path w="184784" h="104139">
                  <a:moveTo>
                    <a:pt x="184403" y="0"/>
                  </a:moveTo>
                  <a:lnTo>
                    <a:pt x="92201" y="103632"/>
                  </a:lnTo>
                  <a:lnTo>
                    <a:pt x="0" y="0"/>
                  </a:lnTo>
                </a:path>
              </a:pathLst>
            </a:custGeom>
            <a:ln w="6095">
              <a:solidFill>
                <a:srgbClr val="016A9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9983723" y="4985004"/>
              <a:ext cx="47625" cy="0"/>
            </a:xfrm>
            <a:custGeom>
              <a:avLst/>
              <a:gdLst/>
              <a:ahLst/>
              <a:cxnLst/>
              <a:rect l="l" t="t" r="r" b="b"/>
              <a:pathLst>
                <a:path w="47625">
                  <a:moveTo>
                    <a:pt x="0" y="0"/>
                  </a:moveTo>
                  <a:lnTo>
                    <a:pt x="47244" y="0"/>
                  </a:lnTo>
                </a:path>
              </a:pathLst>
            </a:custGeom>
            <a:ln w="12192">
              <a:solidFill>
                <a:srgbClr val="58585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0030968" y="4931664"/>
              <a:ext cx="47625" cy="53340"/>
            </a:xfrm>
            <a:custGeom>
              <a:avLst/>
              <a:gdLst/>
              <a:ahLst/>
              <a:cxnLst/>
              <a:rect l="l" t="t" r="r" b="b"/>
              <a:pathLst>
                <a:path w="47625" h="53339">
                  <a:moveTo>
                    <a:pt x="0" y="53339"/>
                  </a:moveTo>
                  <a:lnTo>
                    <a:pt x="47244" y="53339"/>
                  </a:lnTo>
                  <a:lnTo>
                    <a:pt x="47244" y="0"/>
                  </a:lnTo>
                </a:path>
              </a:pathLst>
            </a:custGeom>
            <a:ln w="12191">
              <a:solidFill>
                <a:srgbClr val="58585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0030967" y="3214115"/>
              <a:ext cx="47625" cy="55244"/>
            </a:xfrm>
            <a:custGeom>
              <a:avLst/>
              <a:gdLst/>
              <a:ahLst/>
              <a:cxnLst/>
              <a:rect l="l" t="t" r="r" b="b"/>
              <a:pathLst>
                <a:path w="47625" h="55245">
                  <a:moveTo>
                    <a:pt x="47244" y="54863"/>
                  </a:moveTo>
                  <a:lnTo>
                    <a:pt x="47244" y="0"/>
                  </a:lnTo>
                  <a:lnTo>
                    <a:pt x="0" y="0"/>
                  </a:lnTo>
                </a:path>
              </a:pathLst>
            </a:custGeom>
            <a:ln w="12192">
              <a:solidFill>
                <a:srgbClr val="58585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9983724" y="3214115"/>
              <a:ext cx="47625" cy="0"/>
            </a:xfrm>
            <a:custGeom>
              <a:avLst/>
              <a:gdLst/>
              <a:ahLst/>
              <a:cxnLst/>
              <a:rect l="l" t="t" r="r" b="b"/>
              <a:pathLst>
                <a:path w="47625">
                  <a:moveTo>
                    <a:pt x="47244" y="0"/>
                  </a:moveTo>
                  <a:lnTo>
                    <a:pt x="0" y="0"/>
                  </a:lnTo>
                </a:path>
              </a:pathLst>
            </a:custGeom>
            <a:ln w="12192">
              <a:solidFill>
                <a:srgbClr val="58585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6272784" y="3214116"/>
              <a:ext cx="3676015" cy="1771014"/>
            </a:xfrm>
            <a:custGeom>
              <a:avLst/>
              <a:gdLst/>
              <a:ahLst/>
              <a:cxnLst/>
              <a:rect l="l" t="t" r="r" b="b"/>
              <a:pathLst>
                <a:path w="3676015" h="1771014">
                  <a:moveTo>
                    <a:pt x="3675888" y="0"/>
                  </a:moveTo>
                  <a:lnTo>
                    <a:pt x="0" y="0"/>
                  </a:lnTo>
                  <a:lnTo>
                    <a:pt x="0" y="1770887"/>
                  </a:lnTo>
                  <a:lnTo>
                    <a:pt x="3675888" y="1770887"/>
                  </a:lnTo>
                  <a:lnTo>
                    <a:pt x="3675888" y="0"/>
                  </a:lnTo>
                  <a:close/>
                </a:path>
              </a:pathLst>
            </a:custGeom>
            <a:solidFill>
              <a:srgbClr val="016A9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/>
          <p:nvPr/>
        </p:nvSpPr>
        <p:spPr>
          <a:xfrm>
            <a:off x="6272784" y="1576070"/>
            <a:ext cx="3676015" cy="675640"/>
          </a:xfrm>
          <a:custGeom>
            <a:avLst/>
            <a:gdLst/>
            <a:ahLst/>
            <a:cxnLst/>
            <a:rect l="l" t="t" r="r" b="b"/>
            <a:pathLst>
              <a:path w="3676015" h="675639">
                <a:moveTo>
                  <a:pt x="3675888" y="0"/>
                </a:moveTo>
                <a:lnTo>
                  <a:pt x="0" y="0"/>
                </a:lnTo>
                <a:lnTo>
                  <a:pt x="0" y="675131"/>
                </a:lnTo>
                <a:lnTo>
                  <a:pt x="3675888" y="675131"/>
                </a:lnTo>
                <a:lnTo>
                  <a:pt x="3675888" y="0"/>
                </a:lnTo>
                <a:close/>
              </a:path>
            </a:pathLst>
          </a:custGeom>
          <a:solidFill>
            <a:srgbClr val="6CB14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6272784" y="1576069"/>
            <a:ext cx="3676015" cy="675640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5"/>
              </a:spcBef>
            </a:pPr>
            <a:endParaRPr sz="1600">
              <a:latin typeface="Times New Roman"/>
              <a:cs typeface="Times New Roman"/>
            </a:endParaRPr>
          </a:p>
          <a:p>
            <a:pPr marL="237490" algn="ctr">
              <a:lnSpc>
                <a:spcPct val="100000"/>
              </a:lnSpc>
              <a:spcBef>
                <a:spcPts val="5"/>
              </a:spcBef>
            </a:pP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vRealize</a:t>
            </a:r>
            <a:r>
              <a:rPr sz="12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Suite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6643116" y="1569973"/>
            <a:ext cx="3441700" cy="687705"/>
            <a:chOff x="6643116" y="2439923"/>
            <a:chExt cx="3441700" cy="687705"/>
          </a:xfrm>
        </p:grpSpPr>
        <p:sp>
          <p:nvSpPr>
            <p:cNvPr id="37" name="object 37"/>
            <p:cNvSpPr/>
            <p:nvPr/>
          </p:nvSpPr>
          <p:spPr>
            <a:xfrm>
              <a:off x="6643116" y="2531363"/>
              <a:ext cx="749935" cy="467995"/>
            </a:xfrm>
            <a:custGeom>
              <a:avLst/>
              <a:gdLst/>
              <a:ahLst/>
              <a:cxnLst/>
              <a:rect l="l" t="t" r="r" b="b"/>
              <a:pathLst>
                <a:path w="749934" h="467994">
                  <a:moveTo>
                    <a:pt x="168274" y="129921"/>
                  </a:moveTo>
                  <a:lnTo>
                    <a:pt x="149986" y="129921"/>
                  </a:lnTo>
                  <a:lnTo>
                    <a:pt x="120903" y="133477"/>
                  </a:lnTo>
                  <a:lnTo>
                    <a:pt x="67309" y="157734"/>
                  </a:lnTo>
                  <a:lnTo>
                    <a:pt x="26034" y="204470"/>
                  </a:lnTo>
                  <a:lnTo>
                    <a:pt x="1523" y="263398"/>
                  </a:lnTo>
                  <a:lnTo>
                    <a:pt x="0" y="298069"/>
                  </a:lnTo>
                  <a:lnTo>
                    <a:pt x="1523" y="334391"/>
                  </a:lnTo>
                  <a:lnTo>
                    <a:pt x="26034" y="395097"/>
                  </a:lnTo>
                  <a:lnTo>
                    <a:pt x="67309" y="438404"/>
                  </a:lnTo>
                  <a:lnTo>
                    <a:pt x="120903" y="464439"/>
                  </a:lnTo>
                  <a:lnTo>
                    <a:pt x="149986" y="467868"/>
                  </a:lnTo>
                  <a:lnTo>
                    <a:pt x="625855" y="467868"/>
                  </a:lnTo>
                  <a:lnTo>
                    <a:pt x="653414" y="464439"/>
                  </a:lnTo>
                  <a:lnTo>
                    <a:pt x="673353" y="462661"/>
                  </a:lnTo>
                  <a:lnTo>
                    <a:pt x="711580" y="445389"/>
                  </a:lnTo>
                  <a:lnTo>
                    <a:pt x="739139" y="414147"/>
                  </a:lnTo>
                  <a:lnTo>
                    <a:pt x="749807" y="370840"/>
                  </a:lnTo>
                  <a:lnTo>
                    <a:pt x="749807" y="348361"/>
                  </a:lnTo>
                  <a:lnTo>
                    <a:pt x="742187" y="308483"/>
                  </a:lnTo>
                  <a:lnTo>
                    <a:pt x="714628" y="273812"/>
                  </a:lnTo>
                  <a:lnTo>
                    <a:pt x="687069" y="258191"/>
                  </a:lnTo>
                  <a:lnTo>
                    <a:pt x="608964" y="258191"/>
                  </a:lnTo>
                  <a:lnTo>
                    <a:pt x="612139" y="230505"/>
                  </a:lnTo>
                  <a:lnTo>
                    <a:pt x="615187" y="207899"/>
                  </a:lnTo>
                  <a:lnTo>
                    <a:pt x="612139" y="187198"/>
                  </a:lnTo>
                  <a:lnTo>
                    <a:pt x="602868" y="166370"/>
                  </a:lnTo>
                  <a:lnTo>
                    <a:pt x="593724" y="150749"/>
                  </a:lnTo>
                  <a:lnTo>
                    <a:pt x="584580" y="140335"/>
                  </a:lnTo>
                  <a:lnTo>
                    <a:pt x="206628" y="140335"/>
                  </a:lnTo>
                  <a:lnTo>
                    <a:pt x="185165" y="133477"/>
                  </a:lnTo>
                  <a:lnTo>
                    <a:pt x="168274" y="129921"/>
                  </a:lnTo>
                  <a:close/>
                </a:path>
                <a:path w="749934" h="467994">
                  <a:moveTo>
                    <a:pt x="653414" y="251206"/>
                  </a:moveTo>
                  <a:lnTo>
                    <a:pt x="631951" y="254762"/>
                  </a:lnTo>
                  <a:lnTo>
                    <a:pt x="608964" y="258191"/>
                  </a:lnTo>
                  <a:lnTo>
                    <a:pt x="687069" y="258191"/>
                  </a:lnTo>
                  <a:lnTo>
                    <a:pt x="676401" y="254762"/>
                  </a:lnTo>
                  <a:lnTo>
                    <a:pt x="653414" y="251206"/>
                  </a:lnTo>
                  <a:close/>
                </a:path>
                <a:path w="749934" h="467994">
                  <a:moveTo>
                    <a:pt x="336676" y="0"/>
                  </a:moveTo>
                  <a:lnTo>
                    <a:pt x="292226" y="10414"/>
                  </a:lnTo>
                  <a:lnTo>
                    <a:pt x="253999" y="32893"/>
                  </a:lnTo>
                  <a:lnTo>
                    <a:pt x="223392" y="69342"/>
                  </a:lnTo>
                  <a:lnTo>
                    <a:pt x="209676" y="119507"/>
                  </a:lnTo>
                  <a:lnTo>
                    <a:pt x="206628" y="140335"/>
                  </a:lnTo>
                  <a:lnTo>
                    <a:pt x="469772" y="140335"/>
                  </a:lnTo>
                  <a:lnTo>
                    <a:pt x="457580" y="93599"/>
                  </a:lnTo>
                  <a:lnTo>
                    <a:pt x="434593" y="50292"/>
                  </a:lnTo>
                  <a:lnTo>
                    <a:pt x="400938" y="19050"/>
                  </a:lnTo>
                  <a:lnTo>
                    <a:pt x="359663" y="3429"/>
                  </a:lnTo>
                  <a:lnTo>
                    <a:pt x="336676" y="0"/>
                  </a:lnTo>
                  <a:close/>
                </a:path>
                <a:path w="749934" h="467994">
                  <a:moveTo>
                    <a:pt x="534034" y="119507"/>
                  </a:moveTo>
                  <a:lnTo>
                    <a:pt x="514095" y="123063"/>
                  </a:lnTo>
                  <a:lnTo>
                    <a:pt x="489711" y="129921"/>
                  </a:lnTo>
                  <a:lnTo>
                    <a:pt x="469772" y="140335"/>
                  </a:lnTo>
                  <a:lnTo>
                    <a:pt x="584580" y="140335"/>
                  </a:lnTo>
                  <a:lnTo>
                    <a:pt x="573785" y="129921"/>
                  </a:lnTo>
                  <a:lnTo>
                    <a:pt x="555497" y="123063"/>
                  </a:lnTo>
                  <a:lnTo>
                    <a:pt x="534034" y="11950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6847331" y="2665476"/>
              <a:ext cx="230504" cy="257810"/>
            </a:xfrm>
            <a:custGeom>
              <a:avLst/>
              <a:gdLst/>
              <a:ahLst/>
              <a:cxnLst/>
              <a:rect l="l" t="t" r="r" b="b"/>
              <a:pathLst>
                <a:path w="230504" h="257810">
                  <a:moveTo>
                    <a:pt x="147066" y="217805"/>
                  </a:moveTo>
                  <a:lnTo>
                    <a:pt x="76200" y="217805"/>
                  </a:lnTo>
                  <a:lnTo>
                    <a:pt x="88392" y="221234"/>
                  </a:lnTo>
                  <a:lnTo>
                    <a:pt x="94488" y="254127"/>
                  </a:lnTo>
                  <a:lnTo>
                    <a:pt x="94488" y="257556"/>
                  </a:lnTo>
                  <a:lnTo>
                    <a:pt x="135636" y="257556"/>
                  </a:lnTo>
                  <a:lnTo>
                    <a:pt x="135636" y="254127"/>
                  </a:lnTo>
                  <a:lnTo>
                    <a:pt x="141732" y="221234"/>
                  </a:lnTo>
                  <a:lnTo>
                    <a:pt x="147066" y="217805"/>
                  </a:lnTo>
                  <a:close/>
                </a:path>
                <a:path w="230504" h="257810">
                  <a:moveTo>
                    <a:pt x="56388" y="24257"/>
                  </a:moveTo>
                  <a:lnTo>
                    <a:pt x="50292" y="24257"/>
                  </a:lnTo>
                  <a:lnTo>
                    <a:pt x="47244" y="27686"/>
                  </a:lnTo>
                  <a:lnTo>
                    <a:pt x="38100" y="32893"/>
                  </a:lnTo>
                  <a:lnTo>
                    <a:pt x="22860" y="53594"/>
                  </a:lnTo>
                  <a:lnTo>
                    <a:pt x="19812" y="57023"/>
                  </a:lnTo>
                  <a:lnTo>
                    <a:pt x="22860" y="60452"/>
                  </a:lnTo>
                  <a:lnTo>
                    <a:pt x="38100" y="82931"/>
                  </a:lnTo>
                  <a:lnTo>
                    <a:pt x="32004" y="100203"/>
                  </a:lnTo>
                  <a:lnTo>
                    <a:pt x="6096" y="103759"/>
                  </a:lnTo>
                  <a:lnTo>
                    <a:pt x="0" y="110617"/>
                  </a:lnTo>
                  <a:lnTo>
                    <a:pt x="0" y="146939"/>
                  </a:lnTo>
                  <a:lnTo>
                    <a:pt x="6096" y="153797"/>
                  </a:lnTo>
                  <a:lnTo>
                    <a:pt x="32004" y="157353"/>
                  </a:lnTo>
                  <a:lnTo>
                    <a:pt x="38100" y="174625"/>
                  </a:lnTo>
                  <a:lnTo>
                    <a:pt x="28956" y="186690"/>
                  </a:lnTo>
                  <a:lnTo>
                    <a:pt x="22860" y="197104"/>
                  </a:lnTo>
                  <a:lnTo>
                    <a:pt x="19812" y="200533"/>
                  </a:lnTo>
                  <a:lnTo>
                    <a:pt x="28956" y="210947"/>
                  </a:lnTo>
                  <a:lnTo>
                    <a:pt x="47244" y="233299"/>
                  </a:lnTo>
                  <a:lnTo>
                    <a:pt x="56388" y="233299"/>
                  </a:lnTo>
                  <a:lnTo>
                    <a:pt x="76200" y="217805"/>
                  </a:lnTo>
                  <a:lnTo>
                    <a:pt x="147066" y="217805"/>
                  </a:lnTo>
                  <a:lnTo>
                    <a:pt x="152400" y="214376"/>
                  </a:lnTo>
                  <a:lnTo>
                    <a:pt x="198839" y="214376"/>
                  </a:lnTo>
                  <a:lnTo>
                    <a:pt x="205740" y="203962"/>
                  </a:lnTo>
                  <a:lnTo>
                    <a:pt x="208788" y="200533"/>
                  </a:lnTo>
                  <a:lnTo>
                    <a:pt x="205740" y="197104"/>
                  </a:lnTo>
                  <a:lnTo>
                    <a:pt x="195201" y="179832"/>
                  </a:lnTo>
                  <a:lnTo>
                    <a:pt x="114300" y="179832"/>
                  </a:lnTo>
                  <a:lnTo>
                    <a:pt x="97536" y="178054"/>
                  </a:lnTo>
                  <a:lnTo>
                    <a:pt x="82296" y="164211"/>
                  </a:lnTo>
                  <a:lnTo>
                    <a:pt x="73152" y="146939"/>
                  </a:lnTo>
                  <a:lnTo>
                    <a:pt x="70104" y="129667"/>
                  </a:lnTo>
                  <a:lnTo>
                    <a:pt x="73152" y="110617"/>
                  </a:lnTo>
                  <a:lnTo>
                    <a:pt x="82296" y="93345"/>
                  </a:lnTo>
                  <a:lnTo>
                    <a:pt x="97536" y="79502"/>
                  </a:lnTo>
                  <a:lnTo>
                    <a:pt x="114300" y="77724"/>
                  </a:lnTo>
                  <a:lnTo>
                    <a:pt x="195312" y="77724"/>
                  </a:lnTo>
                  <a:lnTo>
                    <a:pt x="199644" y="70866"/>
                  </a:lnTo>
                  <a:lnTo>
                    <a:pt x="205740" y="60452"/>
                  </a:lnTo>
                  <a:lnTo>
                    <a:pt x="208788" y="57023"/>
                  </a:lnTo>
                  <a:lnTo>
                    <a:pt x="199644" y="46609"/>
                  </a:lnTo>
                  <a:lnTo>
                    <a:pt x="197072" y="43180"/>
                  </a:lnTo>
                  <a:lnTo>
                    <a:pt x="76200" y="43180"/>
                  </a:lnTo>
                  <a:lnTo>
                    <a:pt x="56388" y="24257"/>
                  </a:lnTo>
                  <a:close/>
                </a:path>
                <a:path w="230504" h="257810">
                  <a:moveTo>
                    <a:pt x="198839" y="214376"/>
                  </a:moveTo>
                  <a:lnTo>
                    <a:pt x="152400" y="214376"/>
                  </a:lnTo>
                  <a:lnTo>
                    <a:pt x="173736" y="233299"/>
                  </a:lnTo>
                  <a:lnTo>
                    <a:pt x="179832" y="233299"/>
                  </a:lnTo>
                  <a:lnTo>
                    <a:pt x="182880" y="229870"/>
                  </a:lnTo>
                  <a:lnTo>
                    <a:pt x="192024" y="224663"/>
                  </a:lnTo>
                  <a:lnTo>
                    <a:pt x="198839" y="214376"/>
                  </a:lnTo>
                  <a:close/>
                </a:path>
                <a:path w="230504" h="257810">
                  <a:moveTo>
                    <a:pt x="195312" y="77724"/>
                  </a:moveTo>
                  <a:lnTo>
                    <a:pt x="114300" y="77724"/>
                  </a:lnTo>
                  <a:lnTo>
                    <a:pt x="132588" y="79502"/>
                  </a:lnTo>
                  <a:lnTo>
                    <a:pt x="147828" y="93345"/>
                  </a:lnTo>
                  <a:lnTo>
                    <a:pt x="155448" y="110617"/>
                  </a:lnTo>
                  <a:lnTo>
                    <a:pt x="158496" y="129667"/>
                  </a:lnTo>
                  <a:lnTo>
                    <a:pt x="155448" y="146939"/>
                  </a:lnTo>
                  <a:lnTo>
                    <a:pt x="147828" y="164211"/>
                  </a:lnTo>
                  <a:lnTo>
                    <a:pt x="132588" y="178054"/>
                  </a:lnTo>
                  <a:lnTo>
                    <a:pt x="114300" y="179832"/>
                  </a:lnTo>
                  <a:lnTo>
                    <a:pt x="195201" y="179832"/>
                  </a:lnTo>
                  <a:lnTo>
                    <a:pt x="192024" y="174625"/>
                  </a:lnTo>
                  <a:lnTo>
                    <a:pt x="196596" y="157353"/>
                  </a:lnTo>
                  <a:lnTo>
                    <a:pt x="224028" y="153797"/>
                  </a:lnTo>
                  <a:lnTo>
                    <a:pt x="230124" y="146939"/>
                  </a:lnTo>
                  <a:lnTo>
                    <a:pt x="230124" y="110617"/>
                  </a:lnTo>
                  <a:lnTo>
                    <a:pt x="224028" y="103759"/>
                  </a:lnTo>
                  <a:lnTo>
                    <a:pt x="196596" y="100203"/>
                  </a:lnTo>
                  <a:lnTo>
                    <a:pt x="192024" y="82931"/>
                  </a:lnTo>
                  <a:lnTo>
                    <a:pt x="195312" y="77724"/>
                  </a:lnTo>
                  <a:close/>
                </a:path>
                <a:path w="230504" h="257810">
                  <a:moveTo>
                    <a:pt x="135636" y="0"/>
                  </a:moveTo>
                  <a:lnTo>
                    <a:pt x="94488" y="0"/>
                  </a:lnTo>
                  <a:lnTo>
                    <a:pt x="94488" y="3429"/>
                  </a:lnTo>
                  <a:lnTo>
                    <a:pt x="88392" y="36322"/>
                  </a:lnTo>
                  <a:lnTo>
                    <a:pt x="76200" y="43180"/>
                  </a:lnTo>
                  <a:lnTo>
                    <a:pt x="152400" y="43180"/>
                  </a:lnTo>
                  <a:lnTo>
                    <a:pt x="141732" y="36322"/>
                  </a:lnTo>
                  <a:lnTo>
                    <a:pt x="135636" y="6858"/>
                  </a:lnTo>
                  <a:lnTo>
                    <a:pt x="135636" y="0"/>
                  </a:lnTo>
                  <a:close/>
                </a:path>
                <a:path w="230504" h="257810">
                  <a:moveTo>
                    <a:pt x="182880" y="24257"/>
                  </a:moveTo>
                  <a:lnTo>
                    <a:pt x="173736" y="24257"/>
                  </a:lnTo>
                  <a:lnTo>
                    <a:pt x="152400" y="43180"/>
                  </a:lnTo>
                  <a:lnTo>
                    <a:pt x="197072" y="43180"/>
                  </a:lnTo>
                  <a:lnTo>
                    <a:pt x="182880" y="24257"/>
                  </a:lnTo>
                  <a:close/>
                </a:path>
              </a:pathLst>
            </a:custGeom>
            <a:solidFill>
              <a:srgbClr val="6CB14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9" name="object 3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53071" y="2822447"/>
              <a:ext cx="137159" cy="150875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9983723" y="3121151"/>
              <a:ext cx="47625" cy="0"/>
            </a:xfrm>
            <a:custGeom>
              <a:avLst/>
              <a:gdLst/>
              <a:ahLst/>
              <a:cxnLst/>
              <a:rect l="l" t="t" r="r" b="b"/>
              <a:pathLst>
                <a:path w="47625">
                  <a:moveTo>
                    <a:pt x="0" y="0"/>
                  </a:moveTo>
                  <a:lnTo>
                    <a:pt x="47244" y="0"/>
                  </a:lnTo>
                </a:path>
              </a:pathLst>
            </a:custGeom>
            <a:ln w="12192">
              <a:solidFill>
                <a:srgbClr val="58585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10030968" y="3067812"/>
              <a:ext cx="47625" cy="53340"/>
            </a:xfrm>
            <a:custGeom>
              <a:avLst/>
              <a:gdLst/>
              <a:ahLst/>
              <a:cxnLst/>
              <a:rect l="l" t="t" r="r" b="b"/>
              <a:pathLst>
                <a:path w="47625" h="53339">
                  <a:moveTo>
                    <a:pt x="0" y="53339"/>
                  </a:moveTo>
                  <a:lnTo>
                    <a:pt x="47244" y="53339"/>
                  </a:lnTo>
                  <a:lnTo>
                    <a:pt x="47244" y="0"/>
                  </a:lnTo>
                </a:path>
              </a:pathLst>
            </a:custGeom>
            <a:ln w="12191">
              <a:solidFill>
                <a:srgbClr val="58585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10078211" y="2845307"/>
              <a:ext cx="0" cy="106680"/>
            </a:xfrm>
            <a:custGeom>
              <a:avLst/>
              <a:gdLst/>
              <a:ahLst/>
              <a:cxnLst/>
              <a:rect l="l" t="t" r="r" b="b"/>
              <a:pathLst>
                <a:path h="106680">
                  <a:moveTo>
                    <a:pt x="0" y="106679"/>
                  </a:moveTo>
                  <a:lnTo>
                    <a:pt x="0" y="0"/>
                  </a:lnTo>
                </a:path>
              </a:pathLst>
            </a:custGeom>
            <a:ln w="12192">
              <a:solidFill>
                <a:srgbClr val="58585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10078211" y="2631948"/>
              <a:ext cx="0" cy="106680"/>
            </a:xfrm>
            <a:custGeom>
              <a:avLst/>
              <a:gdLst/>
              <a:ahLst/>
              <a:cxnLst/>
              <a:rect l="l" t="t" r="r" b="b"/>
              <a:pathLst>
                <a:path h="106680">
                  <a:moveTo>
                    <a:pt x="0" y="106679"/>
                  </a:moveTo>
                  <a:lnTo>
                    <a:pt x="0" y="0"/>
                  </a:lnTo>
                </a:path>
              </a:pathLst>
            </a:custGeom>
            <a:ln w="12192">
              <a:solidFill>
                <a:srgbClr val="58585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10030967" y="2446019"/>
              <a:ext cx="47625" cy="53340"/>
            </a:xfrm>
            <a:custGeom>
              <a:avLst/>
              <a:gdLst/>
              <a:ahLst/>
              <a:cxnLst/>
              <a:rect l="l" t="t" r="r" b="b"/>
              <a:pathLst>
                <a:path w="47625" h="53339">
                  <a:moveTo>
                    <a:pt x="47244" y="53339"/>
                  </a:moveTo>
                  <a:lnTo>
                    <a:pt x="47244" y="0"/>
                  </a:lnTo>
                  <a:lnTo>
                    <a:pt x="0" y="0"/>
                  </a:lnTo>
                </a:path>
              </a:pathLst>
            </a:custGeom>
            <a:ln w="12191">
              <a:solidFill>
                <a:srgbClr val="58585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9983724" y="2446019"/>
              <a:ext cx="47625" cy="0"/>
            </a:xfrm>
            <a:custGeom>
              <a:avLst/>
              <a:gdLst/>
              <a:ahLst/>
              <a:cxnLst/>
              <a:rect l="l" t="t" r="r" b="b"/>
              <a:pathLst>
                <a:path w="47625">
                  <a:moveTo>
                    <a:pt x="47244" y="0"/>
                  </a:moveTo>
                  <a:lnTo>
                    <a:pt x="0" y="0"/>
                  </a:lnTo>
                </a:path>
              </a:pathLst>
            </a:custGeom>
            <a:ln w="12192">
              <a:solidFill>
                <a:srgbClr val="58585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6" name="object 46"/>
          <p:cNvSpPr txBox="1"/>
          <p:nvPr/>
        </p:nvSpPr>
        <p:spPr>
          <a:xfrm>
            <a:off x="8024621" y="1033017"/>
            <a:ext cx="50736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Horizon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47" name="object 47"/>
          <p:cNvGrpSpPr/>
          <p:nvPr/>
        </p:nvGrpSpPr>
        <p:grpSpPr>
          <a:xfrm>
            <a:off x="6659879" y="800353"/>
            <a:ext cx="3424554" cy="688975"/>
            <a:chOff x="6659879" y="1670303"/>
            <a:chExt cx="3424554" cy="688975"/>
          </a:xfrm>
        </p:grpSpPr>
        <p:sp>
          <p:nvSpPr>
            <p:cNvPr id="48" name="object 48"/>
            <p:cNvSpPr/>
            <p:nvPr/>
          </p:nvSpPr>
          <p:spPr>
            <a:xfrm>
              <a:off x="6659879" y="1888235"/>
              <a:ext cx="480059" cy="414655"/>
            </a:xfrm>
            <a:custGeom>
              <a:avLst/>
              <a:gdLst/>
              <a:ahLst/>
              <a:cxnLst/>
              <a:rect l="l" t="t" r="r" b="b"/>
              <a:pathLst>
                <a:path w="480059" h="414655">
                  <a:moveTo>
                    <a:pt x="302133" y="402336"/>
                  </a:moveTo>
                  <a:lnTo>
                    <a:pt x="177927" y="402336"/>
                  </a:lnTo>
                  <a:lnTo>
                    <a:pt x="171831" y="405892"/>
                  </a:lnTo>
                  <a:lnTo>
                    <a:pt x="171831" y="411098"/>
                  </a:lnTo>
                  <a:lnTo>
                    <a:pt x="177927" y="414528"/>
                  </a:lnTo>
                  <a:lnTo>
                    <a:pt x="302133" y="414528"/>
                  </a:lnTo>
                  <a:lnTo>
                    <a:pt x="305181" y="411098"/>
                  </a:lnTo>
                  <a:lnTo>
                    <a:pt x="308229" y="407543"/>
                  </a:lnTo>
                  <a:lnTo>
                    <a:pt x="305181" y="405892"/>
                  </a:lnTo>
                  <a:lnTo>
                    <a:pt x="302133" y="402336"/>
                  </a:lnTo>
                  <a:close/>
                </a:path>
                <a:path w="480059" h="414655">
                  <a:moveTo>
                    <a:pt x="285242" y="348615"/>
                  </a:moveTo>
                  <a:lnTo>
                    <a:pt x="196342" y="348615"/>
                  </a:lnTo>
                  <a:lnTo>
                    <a:pt x="187071" y="402336"/>
                  </a:lnTo>
                  <a:lnTo>
                    <a:pt x="292989" y="402336"/>
                  </a:lnTo>
                  <a:lnTo>
                    <a:pt x="285242" y="348615"/>
                  </a:lnTo>
                  <a:close/>
                </a:path>
                <a:path w="480059" h="414655">
                  <a:moveTo>
                    <a:pt x="466217" y="0"/>
                  </a:moveTo>
                  <a:lnTo>
                    <a:pt x="15367" y="0"/>
                  </a:lnTo>
                  <a:lnTo>
                    <a:pt x="9144" y="3429"/>
                  </a:lnTo>
                  <a:lnTo>
                    <a:pt x="3048" y="6985"/>
                  </a:lnTo>
                  <a:lnTo>
                    <a:pt x="0" y="8636"/>
                  </a:lnTo>
                  <a:lnTo>
                    <a:pt x="0" y="338201"/>
                  </a:lnTo>
                  <a:lnTo>
                    <a:pt x="3048" y="341630"/>
                  </a:lnTo>
                  <a:lnTo>
                    <a:pt x="9144" y="345186"/>
                  </a:lnTo>
                  <a:lnTo>
                    <a:pt x="15367" y="348615"/>
                  </a:lnTo>
                  <a:lnTo>
                    <a:pt x="466217" y="348615"/>
                  </a:lnTo>
                  <a:lnTo>
                    <a:pt x="470916" y="345186"/>
                  </a:lnTo>
                  <a:lnTo>
                    <a:pt x="477012" y="341630"/>
                  </a:lnTo>
                  <a:lnTo>
                    <a:pt x="480060" y="338201"/>
                  </a:lnTo>
                  <a:lnTo>
                    <a:pt x="480060" y="258445"/>
                  </a:lnTo>
                  <a:lnTo>
                    <a:pt x="21463" y="258445"/>
                  </a:lnTo>
                  <a:lnTo>
                    <a:pt x="18415" y="251460"/>
                  </a:lnTo>
                  <a:lnTo>
                    <a:pt x="18415" y="29464"/>
                  </a:lnTo>
                  <a:lnTo>
                    <a:pt x="21463" y="22606"/>
                  </a:lnTo>
                  <a:lnTo>
                    <a:pt x="480060" y="22606"/>
                  </a:lnTo>
                  <a:lnTo>
                    <a:pt x="480060" y="8635"/>
                  </a:lnTo>
                  <a:lnTo>
                    <a:pt x="477012" y="6985"/>
                  </a:lnTo>
                  <a:lnTo>
                    <a:pt x="470916" y="3429"/>
                  </a:lnTo>
                  <a:lnTo>
                    <a:pt x="466217" y="0"/>
                  </a:lnTo>
                  <a:close/>
                </a:path>
                <a:path w="480059" h="414655">
                  <a:moveTo>
                    <a:pt x="480060" y="22606"/>
                  </a:moveTo>
                  <a:lnTo>
                    <a:pt x="460121" y="22606"/>
                  </a:lnTo>
                  <a:lnTo>
                    <a:pt x="463169" y="29463"/>
                  </a:lnTo>
                  <a:lnTo>
                    <a:pt x="463169" y="251460"/>
                  </a:lnTo>
                  <a:lnTo>
                    <a:pt x="460121" y="258445"/>
                  </a:lnTo>
                  <a:lnTo>
                    <a:pt x="480060" y="258445"/>
                  </a:lnTo>
                  <a:lnTo>
                    <a:pt x="480060" y="2260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6678168" y="1911095"/>
              <a:ext cx="445134" cy="234950"/>
            </a:xfrm>
            <a:custGeom>
              <a:avLst/>
              <a:gdLst/>
              <a:ahLst/>
              <a:cxnLst/>
              <a:rect l="l" t="t" r="r" b="b"/>
              <a:pathLst>
                <a:path w="445134" h="234950">
                  <a:moveTo>
                    <a:pt x="441959" y="0"/>
                  </a:moveTo>
                  <a:lnTo>
                    <a:pt x="3048" y="0"/>
                  </a:lnTo>
                  <a:lnTo>
                    <a:pt x="0" y="6858"/>
                  </a:lnTo>
                  <a:lnTo>
                    <a:pt x="0" y="227838"/>
                  </a:lnTo>
                  <a:lnTo>
                    <a:pt x="3048" y="234696"/>
                  </a:lnTo>
                  <a:lnTo>
                    <a:pt x="441959" y="234696"/>
                  </a:lnTo>
                  <a:lnTo>
                    <a:pt x="445008" y="227838"/>
                  </a:lnTo>
                  <a:lnTo>
                    <a:pt x="445008" y="6858"/>
                  </a:lnTo>
                  <a:lnTo>
                    <a:pt x="441959" y="0"/>
                  </a:lnTo>
                  <a:close/>
                </a:path>
              </a:pathLst>
            </a:custGeom>
            <a:solidFill>
              <a:srgbClr val="0493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6917436" y="1729739"/>
              <a:ext cx="462280" cy="295910"/>
            </a:xfrm>
            <a:custGeom>
              <a:avLst/>
              <a:gdLst/>
              <a:ahLst/>
              <a:cxnLst/>
              <a:rect l="l" t="t" r="r" b="b"/>
              <a:pathLst>
                <a:path w="462279" h="295910">
                  <a:moveTo>
                    <a:pt x="85597" y="80010"/>
                  </a:moveTo>
                  <a:lnTo>
                    <a:pt x="71881" y="83439"/>
                  </a:lnTo>
                  <a:lnTo>
                    <a:pt x="56514" y="86995"/>
                  </a:lnTo>
                  <a:lnTo>
                    <a:pt x="44322" y="93853"/>
                  </a:lnTo>
                  <a:lnTo>
                    <a:pt x="33654" y="100838"/>
                  </a:lnTo>
                  <a:lnTo>
                    <a:pt x="24510" y="111252"/>
                  </a:lnTo>
                  <a:lnTo>
                    <a:pt x="12191" y="120015"/>
                  </a:lnTo>
                  <a:lnTo>
                    <a:pt x="6095" y="133858"/>
                  </a:lnTo>
                  <a:lnTo>
                    <a:pt x="0" y="147828"/>
                  </a:lnTo>
                  <a:lnTo>
                    <a:pt x="221741" y="147828"/>
                  </a:lnTo>
                  <a:lnTo>
                    <a:pt x="227837" y="151257"/>
                  </a:lnTo>
                  <a:lnTo>
                    <a:pt x="230885" y="158242"/>
                  </a:lnTo>
                  <a:lnTo>
                    <a:pt x="230885" y="295656"/>
                  </a:lnTo>
                  <a:lnTo>
                    <a:pt x="382269" y="295656"/>
                  </a:lnTo>
                  <a:lnTo>
                    <a:pt x="399033" y="292227"/>
                  </a:lnTo>
                  <a:lnTo>
                    <a:pt x="414400" y="288671"/>
                  </a:lnTo>
                  <a:lnTo>
                    <a:pt x="426592" y="285242"/>
                  </a:lnTo>
                  <a:lnTo>
                    <a:pt x="434212" y="278257"/>
                  </a:lnTo>
                  <a:lnTo>
                    <a:pt x="443483" y="271272"/>
                  </a:lnTo>
                  <a:lnTo>
                    <a:pt x="452627" y="259080"/>
                  </a:lnTo>
                  <a:lnTo>
                    <a:pt x="455675" y="248666"/>
                  </a:lnTo>
                  <a:lnTo>
                    <a:pt x="458723" y="234823"/>
                  </a:lnTo>
                  <a:lnTo>
                    <a:pt x="461771" y="217424"/>
                  </a:lnTo>
                  <a:lnTo>
                    <a:pt x="458723" y="205232"/>
                  </a:lnTo>
                  <a:lnTo>
                    <a:pt x="455675" y="194818"/>
                  </a:lnTo>
                  <a:lnTo>
                    <a:pt x="446531" y="180848"/>
                  </a:lnTo>
                  <a:lnTo>
                    <a:pt x="437260" y="170434"/>
                  </a:lnTo>
                  <a:lnTo>
                    <a:pt x="426592" y="165227"/>
                  </a:lnTo>
                  <a:lnTo>
                    <a:pt x="373125" y="165227"/>
                  </a:lnTo>
                  <a:lnTo>
                    <a:pt x="373125" y="144399"/>
                  </a:lnTo>
                  <a:lnTo>
                    <a:pt x="376173" y="130429"/>
                  </a:lnTo>
                  <a:lnTo>
                    <a:pt x="373125" y="116586"/>
                  </a:lnTo>
                  <a:lnTo>
                    <a:pt x="370077" y="107823"/>
                  </a:lnTo>
                  <a:lnTo>
                    <a:pt x="360806" y="93853"/>
                  </a:lnTo>
                  <a:lnTo>
                    <a:pt x="354710" y="86995"/>
                  </a:lnTo>
                  <a:lnTo>
                    <a:pt x="122300" y="86995"/>
                  </a:lnTo>
                  <a:lnTo>
                    <a:pt x="110108" y="83439"/>
                  </a:lnTo>
                  <a:lnTo>
                    <a:pt x="85597" y="80010"/>
                  </a:lnTo>
                  <a:close/>
                </a:path>
                <a:path w="462279" h="295910">
                  <a:moveTo>
                    <a:pt x="399033" y="158242"/>
                  </a:moveTo>
                  <a:lnTo>
                    <a:pt x="386841" y="161798"/>
                  </a:lnTo>
                  <a:lnTo>
                    <a:pt x="373125" y="165227"/>
                  </a:lnTo>
                  <a:lnTo>
                    <a:pt x="426592" y="165227"/>
                  </a:lnTo>
                  <a:lnTo>
                    <a:pt x="414400" y="161798"/>
                  </a:lnTo>
                  <a:lnTo>
                    <a:pt x="399033" y="158242"/>
                  </a:lnTo>
                  <a:close/>
                </a:path>
                <a:path w="462279" h="295910">
                  <a:moveTo>
                    <a:pt x="201802" y="0"/>
                  </a:moveTo>
                  <a:lnTo>
                    <a:pt x="189610" y="3429"/>
                  </a:lnTo>
                  <a:lnTo>
                    <a:pt x="174370" y="6985"/>
                  </a:lnTo>
                  <a:lnTo>
                    <a:pt x="163575" y="13970"/>
                  </a:lnTo>
                  <a:lnTo>
                    <a:pt x="132968" y="46990"/>
                  </a:lnTo>
                  <a:lnTo>
                    <a:pt x="122300" y="76581"/>
                  </a:lnTo>
                  <a:lnTo>
                    <a:pt x="122300" y="86995"/>
                  </a:lnTo>
                  <a:lnTo>
                    <a:pt x="284352" y="86995"/>
                  </a:lnTo>
                  <a:lnTo>
                    <a:pt x="281304" y="73025"/>
                  </a:lnTo>
                  <a:lnTo>
                    <a:pt x="278256" y="60833"/>
                  </a:lnTo>
                  <a:lnTo>
                    <a:pt x="272160" y="43434"/>
                  </a:lnTo>
                  <a:lnTo>
                    <a:pt x="263016" y="33020"/>
                  </a:lnTo>
                  <a:lnTo>
                    <a:pt x="255396" y="19177"/>
                  </a:lnTo>
                  <a:lnTo>
                    <a:pt x="243077" y="13970"/>
                  </a:lnTo>
                  <a:lnTo>
                    <a:pt x="230885" y="6985"/>
                  </a:lnTo>
                  <a:lnTo>
                    <a:pt x="215645" y="3429"/>
                  </a:lnTo>
                  <a:lnTo>
                    <a:pt x="201802" y="0"/>
                  </a:lnTo>
                  <a:close/>
                </a:path>
                <a:path w="462279" h="295910">
                  <a:moveTo>
                    <a:pt x="337946" y="76581"/>
                  </a:moveTo>
                  <a:lnTo>
                    <a:pt x="310387" y="76581"/>
                  </a:lnTo>
                  <a:lnTo>
                    <a:pt x="296671" y="83439"/>
                  </a:lnTo>
                  <a:lnTo>
                    <a:pt x="284352" y="86995"/>
                  </a:lnTo>
                  <a:lnTo>
                    <a:pt x="354710" y="86995"/>
                  </a:lnTo>
                  <a:lnTo>
                    <a:pt x="348614" y="83439"/>
                  </a:lnTo>
                  <a:lnTo>
                    <a:pt x="337946" y="7658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9983723" y="2353055"/>
              <a:ext cx="47625" cy="0"/>
            </a:xfrm>
            <a:custGeom>
              <a:avLst/>
              <a:gdLst/>
              <a:ahLst/>
              <a:cxnLst/>
              <a:rect l="l" t="t" r="r" b="b"/>
              <a:pathLst>
                <a:path w="47625">
                  <a:moveTo>
                    <a:pt x="0" y="0"/>
                  </a:moveTo>
                  <a:lnTo>
                    <a:pt x="47244" y="0"/>
                  </a:lnTo>
                </a:path>
              </a:pathLst>
            </a:custGeom>
            <a:ln w="12192">
              <a:solidFill>
                <a:srgbClr val="58585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10030967" y="2298191"/>
              <a:ext cx="47625" cy="55244"/>
            </a:xfrm>
            <a:custGeom>
              <a:avLst/>
              <a:gdLst/>
              <a:ahLst/>
              <a:cxnLst/>
              <a:rect l="l" t="t" r="r" b="b"/>
              <a:pathLst>
                <a:path w="47625" h="55244">
                  <a:moveTo>
                    <a:pt x="0" y="54863"/>
                  </a:moveTo>
                  <a:lnTo>
                    <a:pt x="47244" y="54863"/>
                  </a:lnTo>
                  <a:lnTo>
                    <a:pt x="47244" y="0"/>
                  </a:lnTo>
                </a:path>
              </a:pathLst>
            </a:custGeom>
            <a:ln w="12192">
              <a:solidFill>
                <a:srgbClr val="58585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10078211" y="2078736"/>
              <a:ext cx="0" cy="108585"/>
            </a:xfrm>
            <a:custGeom>
              <a:avLst/>
              <a:gdLst/>
              <a:ahLst/>
              <a:cxnLst/>
              <a:rect l="l" t="t" r="r" b="b"/>
              <a:pathLst>
                <a:path h="108585">
                  <a:moveTo>
                    <a:pt x="0" y="108203"/>
                  </a:moveTo>
                  <a:lnTo>
                    <a:pt x="0" y="0"/>
                  </a:lnTo>
                </a:path>
              </a:pathLst>
            </a:custGeom>
            <a:ln w="12192">
              <a:solidFill>
                <a:srgbClr val="58585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10078211" y="1863851"/>
              <a:ext cx="0" cy="106680"/>
            </a:xfrm>
            <a:custGeom>
              <a:avLst/>
              <a:gdLst/>
              <a:ahLst/>
              <a:cxnLst/>
              <a:rect l="l" t="t" r="r" b="b"/>
              <a:pathLst>
                <a:path h="106680">
                  <a:moveTo>
                    <a:pt x="0" y="106679"/>
                  </a:moveTo>
                  <a:lnTo>
                    <a:pt x="0" y="0"/>
                  </a:lnTo>
                </a:path>
              </a:pathLst>
            </a:custGeom>
            <a:ln w="12192">
              <a:solidFill>
                <a:srgbClr val="58585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10030967" y="1676400"/>
              <a:ext cx="47625" cy="53340"/>
            </a:xfrm>
            <a:custGeom>
              <a:avLst/>
              <a:gdLst/>
              <a:ahLst/>
              <a:cxnLst/>
              <a:rect l="l" t="t" r="r" b="b"/>
              <a:pathLst>
                <a:path w="47625" h="53339">
                  <a:moveTo>
                    <a:pt x="47244" y="53339"/>
                  </a:moveTo>
                  <a:lnTo>
                    <a:pt x="47244" y="0"/>
                  </a:lnTo>
                  <a:lnTo>
                    <a:pt x="0" y="0"/>
                  </a:lnTo>
                </a:path>
              </a:pathLst>
            </a:custGeom>
            <a:ln w="12191">
              <a:solidFill>
                <a:srgbClr val="58585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9983723" y="1676399"/>
              <a:ext cx="47625" cy="0"/>
            </a:xfrm>
            <a:custGeom>
              <a:avLst/>
              <a:gdLst/>
              <a:ahLst/>
              <a:cxnLst/>
              <a:rect l="l" t="t" r="r" b="b"/>
              <a:pathLst>
                <a:path w="47625">
                  <a:moveTo>
                    <a:pt x="47244" y="0"/>
                  </a:moveTo>
                  <a:lnTo>
                    <a:pt x="0" y="0"/>
                  </a:lnTo>
                </a:path>
              </a:pathLst>
            </a:custGeom>
            <a:ln w="12192">
              <a:solidFill>
                <a:srgbClr val="58585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7" name="object 57"/>
          <p:cNvGrpSpPr/>
          <p:nvPr/>
        </p:nvGrpSpPr>
        <p:grpSpPr>
          <a:xfrm>
            <a:off x="6592823" y="4319270"/>
            <a:ext cx="1170940" cy="1323340"/>
            <a:chOff x="6592823" y="5189220"/>
            <a:chExt cx="1170940" cy="1323340"/>
          </a:xfrm>
        </p:grpSpPr>
        <p:sp>
          <p:nvSpPr>
            <p:cNvPr id="58" name="object 58"/>
            <p:cNvSpPr/>
            <p:nvPr/>
          </p:nvSpPr>
          <p:spPr>
            <a:xfrm>
              <a:off x="6592823" y="5189220"/>
              <a:ext cx="1170940" cy="1323340"/>
            </a:xfrm>
            <a:custGeom>
              <a:avLst/>
              <a:gdLst/>
              <a:ahLst/>
              <a:cxnLst/>
              <a:rect l="l" t="t" r="r" b="b"/>
              <a:pathLst>
                <a:path w="1170940" h="1323340">
                  <a:moveTo>
                    <a:pt x="584453" y="0"/>
                  </a:moveTo>
                  <a:lnTo>
                    <a:pt x="0" y="662305"/>
                  </a:lnTo>
                  <a:lnTo>
                    <a:pt x="584453" y="1322832"/>
                  </a:lnTo>
                  <a:lnTo>
                    <a:pt x="1170431" y="662305"/>
                  </a:lnTo>
                  <a:lnTo>
                    <a:pt x="584453" y="0"/>
                  </a:lnTo>
                  <a:close/>
                </a:path>
              </a:pathLst>
            </a:custGeom>
            <a:solidFill>
              <a:srgbClr val="0493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6844284" y="5571743"/>
              <a:ext cx="683260" cy="428625"/>
            </a:xfrm>
            <a:custGeom>
              <a:avLst/>
              <a:gdLst/>
              <a:ahLst/>
              <a:cxnLst/>
              <a:rect l="l" t="t" r="r" b="b"/>
              <a:pathLst>
                <a:path w="683259" h="428625">
                  <a:moveTo>
                    <a:pt x="153035" y="119633"/>
                  </a:moveTo>
                  <a:lnTo>
                    <a:pt x="136271" y="119633"/>
                  </a:lnTo>
                  <a:lnTo>
                    <a:pt x="108712" y="123062"/>
                  </a:lnTo>
                  <a:lnTo>
                    <a:pt x="82677" y="130047"/>
                  </a:lnTo>
                  <a:lnTo>
                    <a:pt x="62738" y="147319"/>
                  </a:lnTo>
                  <a:lnTo>
                    <a:pt x="41275" y="164718"/>
                  </a:lnTo>
                  <a:lnTo>
                    <a:pt x="22987" y="187197"/>
                  </a:lnTo>
                  <a:lnTo>
                    <a:pt x="12192" y="215010"/>
                  </a:lnTo>
                  <a:lnTo>
                    <a:pt x="3048" y="241045"/>
                  </a:lnTo>
                  <a:lnTo>
                    <a:pt x="0" y="273938"/>
                  </a:lnTo>
                  <a:lnTo>
                    <a:pt x="3048" y="305180"/>
                  </a:lnTo>
                  <a:lnTo>
                    <a:pt x="22987" y="358901"/>
                  </a:lnTo>
                  <a:lnTo>
                    <a:pt x="62738" y="402208"/>
                  </a:lnTo>
                  <a:lnTo>
                    <a:pt x="108712" y="424814"/>
                  </a:lnTo>
                  <a:lnTo>
                    <a:pt x="136271" y="428243"/>
                  </a:lnTo>
                  <a:lnTo>
                    <a:pt x="570992" y="428243"/>
                  </a:lnTo>
                  <a:lnTo>
                    <a:pt x="615442" y="421258"/>
                  </a:lnTo>
                  <a:lnTo>
                    <a:pt x="633730" y="416051"/>
                  </a:lnTo>
                  <a:lnTo>
                    <a:pt x="647573" y="405637"/>
                  </a:lnTo>
                  <a:lnTo>
                    <a:pt x="659765" y="391794"/>
                  </a:lnTo>
                  <a:lnTo>
                    <a:pt x="672084" y="377951"/>
                  </a:lnTo>
                  <a:lnTo>
                    <a:pt x="678180" y="362330"/>
                  </a:lnTo>
                  <a:lnTo>
                    <a:pt x="682752" y="341502"/>
                  </a:lnTo>
                  <a:lnTo>
                    <a:pt x="682752" y="319023"/>
                  </a:lnTo>
                  <a:lnTo>
                    <a:pt x="675132" y="280923"/>
                  </a:lnTo>
                  <a:lnTo>
                    <a:pt x="650621" y="251332"/>
                  </a:lnTo>
                  <a:lnTo>
                    <a:pt x="624419" y="237489"/>
                  </a:lnTo>
                  <a:lnTo>
                    <a:pt x="552577" y="237489"/>
                  </a:lnTo>
                  <a:lnTo>
                    <a:pt x="555752" y="211454"/>
                  </a:lnTo>
                  <a:lnTo>
                    <a:pt x="558800" y="190753"/>
                  </a:lnTo>
                  <a:lnTo>
                    <a:pt x="555752" y="169925"/>
                  </a:lnTo>
                  <a:lnTo>
                    <a:pt x="549529" y="154304"/>
                  </a:lnTo>
                  <a:lnTo>
                    <a:pt x="541909" y="136905"/>
                  </a:lnTo>
                  <a:lnTo>
                    <a:pt x="532765" y="130047"/>
                  </a:lnTo>
                  <a:lnTo>
                    <a:pt x="186817" y="130047"/>
                  </a:lnTo>
                  <a:lnTo>
                    <a:pt x="171450" y="123062"/>
                  </a:lnTo>
                  <a:lnTo>
                    <a:pt x="153035" y="119633"/>
                  </a:lnTo>
                  <a:close/>
                </a:path>
                <a:path w="683259" h="428625">
                  <a:moveTo>
                    <a:pt x="593979" y="230631"/>
                  </a:moveTo>
                  <a:lnTo>
                    <a:pt x="577088" y="230631"/>
                  </a:lnTo>
                  <a:lnTo>
                    <a:pt x="552577" y="237489"/>
                  </a:lnTo>
                  <a:lnTo>
                    <a:pt x="624419" y="237489"/>
                  </a:lnTo>
                  <a:lnTo>
                    <a:pt x="615442" y="234060"/>
                  </a:lnTo>
                  <a:lnTo>
                    <a:pt x="593979" y="230631"/>
                  </a:lnTo>
                  <a:close/>
                </a:path>
                <a:path w="683259" h="428625">
                  <a:moveTo>
                    <a:pt x="307721" y="0"/>
                  </a:moveTo>
                  <a:lnTo>
                    <a:pt x="266319" y="10413"/>
                  </a:lnTo>
                  <a:lnTo>
                    <a:pt x="231140" y="32892"/>
                  </a:lnTo>
                  <a:lnTo>
                    <a:pt x="206629" y="67563"/>
                  </a:lnTo>
                  <a:lnTo>
                    <a:pt x="192913" y="110997"/>
                  </a:lnTo>
                  <a:lnTo>
                    <a:pt x="186817" y="130047"/>
                  </a:lnTo>
                  <a:lnTo>
                    <a:pt x="425577" y="130047"/>
                  </a:lnTo>
                  <a:lnTo>
                    <a:pt x="422529" y="107441"/>
                  </a:lnTo>
                  <a:lnTo>
                    <a:pt x="408686" y="67563"/>
                  </a:lnTo>
                  <a:lnTo>
                    <a:pt x="381127" y="29463"/>
                  </a:lnTo>
                  <a:lnTo>
                    <a:pt x="345948" y="10413"/>
                  </a:lnTo>
                  <a:lnTo>
                    <a:pt x="329184" y="3428"/>
                  </a:lnTo>
                  <a:lnTo>
                    <a:pt x="307721" y="0"/>
                  </a:lnTo>
                  <a:close/>
                </a:path>
                <a:path w="683259" h="428625">
                  <a:moveTo>
                    <a:pt x="488315" y="110997"/>
                  </a:moveTo>
                  <a:lnTo>
                    <a:pt x="466852" y="114426"/>
                  </a:lnTo>
                  <a:lnTo>
                    <a:pt x="447040" y="119633"/>
                  </a:lnTo>
                  <a:lnTo>
                    <a:pt x="425577" y="130047"/>
                  </a:lnTo>
                  <a:lnTo>
                    <a:pt x="532765" y="130047"/>
                  </a:lnTo>
                  <a:lnTo>
                    <a:pt x="520446" y="119633"/>
                  </a:lnTo>
                  <a:lnTo>
                    <a:pt x="505206" y="114426"/>
                  </a:lnTo>
                  <a:lnTo>
                    <a:pt x="488315" y="11099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0" name="object 60"/>
          <p:cNvSpPr/>
          <p:nvPr/>
        </p:nvSpPr>
        <p:spPr>
          <a:xfrm>
            <a:off x="10078211" y="3842257"/>
            <a:ext cx="0" cy="108585"/>
          </a:xfrm>
          <a:custGeom>
            <a:avLst/>
            <a:gdLst/>
            <a:ahLst/>
            <a:cxnLst/>
            <a:rect l="l" t="t" r="r" b="b"/>
            <a:pathLst>
              <a:path h="108585">
                <a:moveTo>
                  <a:pt x="0" y="108203"/>
                </a:moveTo>
                <a:lnTo>
                  <a:pt x="0" y="0"/>
                </a:lnTo>
              </a:path>
            </a:pathLst>
          </a:custGeom>
          <a:ln w="12192">
            <a:solidFill>
              <a:srgbClr val="58585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10078211" y="3627373"/>
            <a:ext cx="0" cy="108585"/>
          </a:xfrm>
          <a:custGeom>
            <a:avLst/>
            <a:gdLst/>
            <a:ahLst/>
            <a:cxnLst/>
            <a:rect l="l" t="t" r="r" b="b"/>
            <a:pathLst>
              <a:path h="108585">
                <a:moveTo>
                  <a:pt x="0" y="108204"/>
                </a:moveTo>
                <a:lnTo>
                  <a:pt x="0" y="0"/>
                </a:lnTo>
              </a:path>
            </a:pathLst>
          </a:custGeom>
          <a:ln w="12192">
            <a:solidFill>
              <a:srgbClr val="58585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10078211" y="3414014"/>
            <a:ext cx="0" cy="108585"/>
          </a:xfrm>
          <a:custGeom>
            <a:avLst/>
            <a:gdLst/>
            <a:ahLst/>
            <a:cxnLst/>
            <a:rect l="l" t="t" r="r" b="b"/>
            <a:pathLst>
              <a:path h="108585">
                <a:moveTo>
                  <a:pt x="0" y="108204"/>
                </a:moveTo>
                <a:lnTo>
                  <a:pt x="0" y="0"/>
                </a:lnTo>
              </a:path>
            </a:pathLst>
          </a:custGeom>
          <a:ln w="12192">
            <a:solidFill>
              <a:srgbClr val="58585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10078211" y="3199129"/>
            <a:ext cx="0" cy="108585"/>
          </a:xfrm>
          <a:custGeom>
            <a:avLst/>
            <a:gdLst/>
            <a:ahLst/>
            <a:cxnLst/>
            <a:rect l="l" t="t" r="r" b="b"/>
            <a:pathLst>
              <a:path h="108585">
                <a:moveTo>
                  <a:pt x="0" y="108204"/>
                </a:moveTo>
                <a:lnTo>
                  <a:pt x="0" y="0"/>
                </a:lnTo>
              </a:path>
            </a:pathLst>
          </a:custGeom>
          <a:ln w="12192">
            <a:solidFill>
              <a:srgbClr val="58585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10078211" y="2984245"/>
            <a:ext cx="0" cy="108585"/>
          </a:xfrm>
          <a:custGeom>
            <a:avLst/>
            <a:gdLst/>
            <a:ahLst/>
            <a:cxnLst/>
            <a:rect l="l" t="t" r="r" b="b"/>
            <a:pathLst>
              <a:path h="108585">
                <a:moveTo>
                  <a:pt x="0" y="108204"/>
                </a:moveTo>
                <a:lnTo>
                  <a:pt x="0" y="0"/>
                </a:lnTo>
              </a:path>
            </a:pathLst>
          </a:custGeom>
          <a:ln w="12192">
            <a:solidFill>
              <a:srgbClr val="58585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10078211" y="2770885"/>
            <a:ext cx="0" cy="106680"/>
          </a:xfrm>
          <a:custGeom>
            <a:avLst/>
            <a:gdLst/>
            <a:ahLst/>
            <a:cxnLst/>
            <a:rect l="l" t="t" r="r" b="b"/>
            <a:pathLst>
              <a:path h="106679">
                <a:moveTo>
                  <a:pt x="0" y="106680"/>
                </a:moveTo>
                <a:lnTo>
                  <a:pt x="0" y="0"/>
                </a:lnTo>
              </a:path>
            </a:pathLst>
          </a:custGeom>
          <a:ln w="12192">
            <a:solidFill>
              <a:srgbClr val="58585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10078211" y="2556001"/>
            <a:ext cx="0" cy="108585"/>
          </a:xfrm>
          <a:custGeom>
            <a:avLst/>
            <a:gdLst/>
            <a:ahLst/>
            <a:cxnLst/>
            <a:rect l="l" t="t" r="r" b="b"/>
            <a:pathLst>
              <a:path h="108585">
                <a:moveTo>
                  <a:pt x="0" y="108203"/>
                </a:moveTo>
                <a:lnTo>
                  <a:pt x="0" y="0"/>
                </a:lnTo>
              </a:path>
            </a:pathLst>
          </a:custGeom>
          <a:ln w="12192">
            <a:solidFill>
              <a:srgbClr val="58585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 txBox="1"/>
          <p:nvPr/>
        </p:nvSpPr>
        <p:spPr>
          <a:xfrm>
            <a:off x="10249916" y="827227"/>
            <a:ext cx="1221105" cy="4540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solidFill>
                  <a:srgbClr val="303032"/>
                </a:solidFill>
                <a:latin typeface="Calibri"/>
                <a:cs typeface="Calibri"/>
              </a:rPr>
              <a:t>Extend</a:t>
            </a:r>
            <a:r>
              <a:rPr sz="1400" spc="-20" dirty="0">
                <a:solidFill>
                  <a:srgbClr val="303032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303032"/>
                </a:solidFill>
                <a:latin typeface="Calibri"/>
                <a:cs typeface="Calibri"/>
              </a:rPr>
              <a:t>to</a:t>
            </a:r>
            <a:r>
              <a:rPr sz="1400" spc="-40" dirty="0">
                <a:solidFill>
                  <a:srgbClr val="303032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303032"/>
                </a:solidFill>
                <a:latin typeface="Calibri"/>
                <a:cs typeface="Calibri"/>
              </a:rPr>
              <a:t>virtual</a:t>
            </a:r>
            <a:endParaRPr sz="1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400" spc="-10" dirty="0">
                <a:solidFill>
                  <a:srgbClr val="303032"/>
                </a:solidFill>
                <a:latin typeface="Calibri"/>
                <a:cs typeface="Calibri"/>
              </a:rPr>
              <a:t>desktops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10240518" y="1625599"/>
            <a:ext cx="1440815" cy="4527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solidFill>
                  <a:srgbClr val="303032"/>
                </a:solidFill>
                <a:latin typeface="Calibri"/>
                <a:cs typeface="Calibri"/>
              </a:rPr>
              <a:t>Cloud</a:t>
            </a:r>
            <a:r>
              <a:rPr sz="1400" spc="-70" dirty="0">
                <a:solidFill>
                  <a:srgbClr val="303032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303032"/>
                </a:solidFill>
                <a:latin typeface="Calibri"/>
                <a:cs typeface="Calibri"/>
              </a:rPr>
              <a:t>management </a:t>
            </a:r>
            <a:r>
              <a:rPr sz="1400" spc="-300" dirty="0">
                <a:solidFill>
                  <a:srgbClr val="303032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303032"/>
                </a:solidFill>
                <a:latin typeface="Calibri"/>
                <a:cs typeface="Calibri"/>
              </a:rPr>
              <a:t>platform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10219181" y="2815844"/>
            <a:ext cx="128206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303032"/>
                </a:solidFill>
                <a:latin typeface="Calibri"/>
                <a:cs typeface="Calibri"/>
              </a:rPr>
              <a:t>S</a:t>
            </a:r>
            <a:r>
              <a:rPr sz="1400" spc="5" dirty="0">
                <a:solidFill>
                  <a:srgbClr val="303032"/>
                </a:solidFill>
                <a:latin typeface="Calibri"/>
                <a:cs typeface="Calibri"/>
              </a:rPr>
              <a:t>o</a:t>
            </a:r>
            <a:r>
              <a:rPr sz="1400" spc="-5" dirty="0">
                <a:solidFill>
                  <a:srgbClr val="303032"/>
                </a:solidFill>
                <a:latin typeface="Calibri"/>
                <a:cs typeface="Calibri"/>
              </a:rPr>
              <a:t>ft</a:t>
            </a:r>
            <a:r>
              <a:rPr sz="1400" spc="-10" dirty="0">
                <a:solidFill>
                  <a:srgbClr val="303032"/>
                </a:solidFill>
                <a:latin typeface="Calibri"/>
                <a:cs typeface="Calibri"/>
              </a:rPr>
              <a:t>w</a:t>
            </a:r>
            <a:r>
              <a:rPr sz="1400" dirty="0">
                <a:solidFill>
                  <a:srgbClr val="303032"/>
                </a:solidFill>
                <a:latin typeface="Calibri"/>
                <a:cs typeface="Calibri"/>
              </a:rPr>
              <a:t>a</a:t>
            </a:r>
            <a:r>
              <a:rPr sz="1400" spc="-25" dirty="0">
                <a:solidFill>
                  <a:srgbClr val="303032"/>
                </a:solidFill>
                <a:latin typeface="Calibri"/>
                <a:cs typeface="Calibri"/>
              </a:rPr>
              <a:t>r</a:t>
            </a:r>
            <a:r>
              <a:rPr sz="1400" dirty="0">
                <a:solidFill>
                  <a:srgbClr val="303032"/>
                </a:solidFill>
                <a:latin typeface="Calibri"/>
                <a:cs typeface="Calibri"/>
              </a:rPr>
              <a:t>e-</a:t>
            </a:r>
            <a:r>
              <a:rPr sz="1400" spc="-10" dirty="0">
                <a:solidFill>
                  <a:srgbClr val="303032"/>
                </a:solidFill>
                <a:latin typeface="Calibri"/>
                <a:cs typeface="Calibri"/>
              </a:rPr>
              <a:t>d</a:t>
            </a:r>
            <a:r>
              <a:rPr sz="1400" spc="-15" dirty="0">
                <a:solidFill>
                  <a:srgbClr val="303032"/>
                </a:solidFill>
                <a:latin typeface="Calibri"/>
                <a:cs typeface="Calibri"/>
              </a:rPr>
              <a:t>e</a:t>
            </a:r>
            <a:r>
              <a:rPr sz="1400" spc="-5" dirty="0">
                <a:solidFill>
                  <a:srgbClr val="303032"/>
                </a:solidFill>
                <a:latin typeface="Calibri"/>
                <a:cs typeface="Calibri"/>
              </a:rPr>
              <a:t>f</a:t>
            </a:r>
            <a:r>
              <a:rPr sz="1400" dirty="0">
                <a:solidFill>
                  <a:srgbClr val="303032"/>
                </a:solidFill>
                <a:latin typeface="Calibri"/>
                <a:cs typeface="Calibri"/>
              </a:rPr>
              <a:t>i</a:t>
            </a:r>
            <a:r>
              <a:rPr sz="1400" spc="-10" dirty="0">
                <a:solidFill>
                  <a:srgbClr val="303032"/>
                </a:solidFill>
                <a:latin typeface="Calibri"/>
                <a:cs typeface="Calibri"/>
              </a:rPr>
              <a:t>n</a:t>
            </a:r>
            <a:r>
              <a:rPr sz="1400" dirty="0">
                <a:solidFill>
                  <a:srgbClr val="303032"/>
                </a:solidFill>
                <a:latin typeface="Calibri"/>
                <a:cs typeface="Calibri"/>
              </a:rPr>
              <a:t>ed  </a:t>
            </a:r>
            <a:r>
              <a:rPr sz="1400" spc="-10" dirty="0">
                <a:solidFill>
                  <a:srgbClr val="303032"/>
                </a:solidFill>
                <a:latin typeface="Calibri"/>
                <a:cs typeface="Calibri"/>
              </a:rPr>
              <a:t>infrastructure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70" name="object 70"/>
          <p:cNvGrpSpPr/>
          <p:nvPr/>
        </p:nvGrpSpPr>
        <p:grpSpPr>
          <a:xfrm>
            <a:off x="8449056" y="4313173"/>
            <a:ext cx="1183005" cy="1335405"/>
            <a:chOff x="8449056" y="5183123"/>
            <a:chExt cx="1183005" cy="1335405"/>
          </a:xfrm>
        </p:grpSpPr>
        <p:sp>
          <p:nvSpPr>
            <p:cNvPr id="71" name="object 71"/>
            <p:cNvSpPr/>
            <p:nvPr/>
          </p:nvSpPr>
          <p:spPr>
            <a:xfrm>
              <a:off x="8455152" y="5189219"/>
              <a:ext cx="1170940" cy="1323340"/>
            </a:xfrm>
            <a:custGeom>
              <a:avLst/>
              <a:gdLst/>
              <a:ahLst/>
              <a:cxnLst/>
              <a:rect l="l" t="t" r="r" b="b"/>
              <a:pathLst>
                <a:path w="1170940" h="1323340">
                  <a:moveTo>
                    <a:pt x="586740" y="1322832"/>
                  </a:moveTo>
                  <a:lnTo>
                    <a:pt x="0" y="662305"/>
                  </a:lnTo>
                  <a:lnTo>
                    <a:pt x="586740" y="0"/>
                  </a:lnTo>
                  <a:lnTo>
                    <a:pt x="1170432" y="662305"/>
                  </a:lnTo>
                  <a:lnTo>
                    <a:pt x="586740" y="1322832"/>
                  </a:lnTo>
                  <a:close/>
                </a:path>
              </a:pathLst>
            </a:custGeom>
            <a:ln w="12192">
              <a:solidFill>
                <a:srgbClr val="0493D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8708135" y="5571743"/>
              <a:ext cx="680085" cy="428625"/>
            </a:xfrm>
            <a:custGeom>
              <a:avLst/>
              <a:gdLst/>
              <a:ahLst/>
              <a:cxnLst/>
              <a:rect l="l" t="t" r="r" b="b"/>
              <a:pathLst>
                <a:path w="680084" h="428625">
                  <a:moveTo>
                    <a:pt x="136271" y="119633"/>
                  </a:moveTo>
                  <a:lnTo>
                    <a:pt x="105664" y="123062"/>
                  </a:lnTo>
                  <a:lnTo>
                    <a:pt x="82677" y="130047"/>
                  </a:lnTo>
                  <a:lnTo>
                    <a:pt x="38227" y="164718"/>
                  </a:lnTo>
                  <a:lnTo>
                    <a:pt x="9144" y="215010"/>
                  </a:lnTo>
                  <a:lnTo>
                    <a:pt x="0" y="273938"/>
                  </a:lnTo>
                  <a:lnTo>
                    <a:pt x="9144" y="334644"/>
                  </a:lnTo>
                  <a:lnTo>
                    <a:pt x="38227" y="381380"/>
                  </a:lnTo>
                  <a:lnTo>
                    <a:pt x="82677" y="416051"/>
                  </a:lnTo>
                  <a:lnTo>
                    <a:pt x="136271" y="428243"/>
                  </a:lnTo>
                  <a:lnTo>
                    <a:pt x="567944" y="428243"/>
                  </a:lnTo>
                  <a:lnTo>
                    <a:pt x="612394" y="421258"/>
                  </a:lnTo>
                  <a:lnTo>
                    <a:pt x="659765" y="391794"/>
                  </a:lnTo>
                  <a:lnTo>
                    <a:pt x="679704" y="341502"/>
                  </a:lnTo>
                  <a:lnTo>
                    <a:pt x="679704" y="319023"/>
                  </a:lnTo>
                  <a:lnTo>
                    <a:pt x="679704" y="301624"/>
                  </a:lnTo>
                  <a:lnTo>
                    <a:pt x="670560" y="280923"/>
                  </a:lnTo>
                  <a:lnTo>
                    <a:pt x="662813" y="265302"/>
                  </a:lnTo>
                  <a:lnTo>
                    <a:pt x="647573" y="251332"/>
                  </a:lnTo>
                  <a:lnTo>
                    <a:pt x="632206" y="241045"/>
                  </a:lnTo>
                  <a:lnTo>
                    <a:pt x="612394" y="234060"/>
                  </a:lnTo>
                  <a:lnTo>
                    <a:pt x="590931" y="230631"/>
                  </a:lnTo>
                  <a:lnTo>
                    <a:pt x="574040" y="230631"/>
                  </a:lnTo>
                  <a:lnTo>
                    <a:pt x="552704" y="237489"/>
                  </a:lnTo>
                  <a:lnTo>
                    <a:pt x="555752" y="211454"/>
                  </a:lnTo>
                  <a:lnTo>
                    <a:pt x="555752" y="190753"/>
                  </a:lnTo>
                  <a:lnTo>
                    <a:pt x="552704" y="169925"/>
                  </a:lnTo>
                  <a:lnTo>
                    <a:pt x="546481" y="154304"/>
                  </a:lnTo>
                  <a:lnTo>
                    <a:pt x="538861" y="136905"/>
                  </a:lnTo>
                  <a:lnTo>
                    <a:pt x="529717" y="130047"/>
                  </a:lnTo>
                  <a:lnTo>
                    <a:pt x="517398" y="119633"/>
                  </a:lnTo>
                  <a:lnTo>
                    <a:pt x="502158" y="114426"/>
                  </a:lnTo>
                  <a:lnTo>
                    <a:pt x="485267" y="110997"/>
                  </a:lnTo>
                  <a:lnTo>
                    <a:pt x="463804" y="114426"/>
                  </a:lnTo>
                  <a:lnTo>
                    <a:pt x="443992" y="119633"/>
                  </a:lnTo>
                  <a:lnTo>
                    <a:pt x="425577" y="130047"/>
                  </a:lnTo>
                  <a:lnTo>
                    <a:pt x="422529" y="107441"/>
                  </a:lnTo>
                  <a:lnTo>
                    <a:pt x="405638" y="67563"/>
                  </a:lnTo>
                  <a:lnTo>
                    <a:pt x="381127" y="29463"/>
                  </a:lnTo>
                  <a:lnTo>
                    <a:pt x="362839" y="20827"/>
                  </a:lnTo>
                  <a:lnTo>
                    <a:pt x="345948" y="10413"/>
                  </a:lnTo>
                  <a:lnTo>
                    <a:pt x="324485" y="3428"/>
                  </a:lnTo>
                  <a:lnTo>
                    <a:pt x="304673" y="0"/>
                  </a:lnTo>
                  <a:lnTo>
                    <a:pt x="266319" y="10413"/>
                  </a:lnTo>
                  <a:lnTo>
                    <a:pt x="229616" y="32892"/>
                  </a:lnTo>
                  <a:lnTo>
                    <a:pt x="203581" y="67563"/>
                  </a:lnTo>
                  <a:lnTo>
                    <a:pt x="188341" y="110997"/>
                  </a:lnTo>
                  <a:lnTo>
                    <a:pt x="185293" y="130047"/>
                  </a:lnTo>
                  <a:lnTo>
                    <a:pt x="168402" y="123062"/>
                  </a:lnTo>
                  <a:lnTo>
                    <a:pt x="149987" y="119633"/>
                  </a:lnTo>
                  <a:lnTo>
                    <a:pt x="136271" y="119633"/>
                  </a:lnTo>
                  <a:close/>
                </a:path>
              </a:pathLst>
            </a:custGeom>
            <a:ln w="24383">
              <a:solidFill>
                <a:srgbClr val="1694D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3" name="object 73"/>
          <p:cNvSpPr txBox="1"/>
          <p:nvPr/>
        </p:nvSpPr>
        <p:spPr>
          <a:xfrm>
            <a:off x="6968490" y="2422651"/>
            <a:ext cx="195961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VMware</a:t>
            </a:r>
            <a:r>
              <a:rPr sz="1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Cloud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Foundation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7618856" y="3754246"/>
            <a:ext cx="87884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SD</a:t>
            </a:r>
            <a:r>
              <a:rPr sz="1100" spc="5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11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Ma</a:t>
            </a: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g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er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7926705" y="3395217"/>
            <a:ext cx="32512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1100" spc="-1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76" name="object 76"/>
          <p:cNvSpPr txBox="1"/>
          <p:nvPr/>
        </p:nvSpPr>
        <p:spPr>
          <a:xfrm>
            <a:off x="9059418" y="3395217"/>
            <a:ext cx="252729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NSX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77" name="object 77"/>
          <p:cNvGrpSpPr/>
          <p:nvPr/>
        </p:nvGrpSpPr>
        <p:grpSpPr>
          <a:xfrm>
            <a:off x="7095744" y="2865120"/>
            <a:ext cx="2386965" cy="1334135"/>
            <a:chOff x="7095744" y="3735070"/>
            <a:chExt cx="2386965" cy="1334135"/>
          </a:xfrm>
        </p:grpSpPr>
        <p:sp>
          <p:nvSpPr>
            <p:cNvPr id="78" name="object 78"/>
            <p:cNvSpPr/>
            <p:nvPr/>
          </p:nvSpPr>
          <p:spPr>
            <a:xfrm>
              <a:off x="8941307" y="3741420"/>
              <a:ext cx="386080" cy="207645"/>
            </a:xfrm>
            <a:custGeom>
              <a:avLst/>
              <a:gdLst/>
              <a:ahLst/>
              <a:cxnLst/>
              <a:rect l="l" t="t" r="r" b="b"/>
              <a:pathLst>
                <a:path w="386079" h="207645">
                  <a:moveTo>
                    <a:pt x="0" y="102743"/>
                  </a:moveTo>
                  <a:lnTo>
                    <a:pt x="113284" y="0"/>
                  </a:lnTo>
                  <a:lnTo>
                    <a:pt x="113284" y="55753"/>
                  </a:lnTo>
                  <a:lnTo>
                    <a:pt x="385572" y="55753"/>
                  </a:lnTo>
                  <a:lnTo>
                    <a:pt x="385572" y="153289"/>
                  </a:lnTo>
                  <a:lnTo>
                    <a:pt x="113284" y="153289"/>
                  </a:lnTo>
                  <a:lnTo>
                    <a:pt x="113284" y="207264"/>
                  </a:lnTo>
                  <a:lnTo>
                    <a:pt x="0" y="102743"/>
                  </a:lnTo>
                  <a:close/>
                </a:path>
              </a:pathLst>
            </a:custGeom>
            <a:ln w="12192">
              <a:solidFill>
                <a:srgbClr val="F0F0F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9092183" y="3886200"/>
              <a:ext cx="384175" cy="207645"/>
            </a:xfrm>
            <a:custGeom>
              <a:avLst/>
              <a:gdLst/>
              <a:ahLst/>
              <a:cxnLst/>
              <a:rect l="l" t="t" r="r" b="b"/>
              <a:pathLst>
                <a:path w="384175" h="207645">
                  <a:moveTo>
                    <a:pt x="384048" y="103631"/>
                  </a:moveTo>
                  <a:lnTo>
                    <a:pt x="272415" y="207263"/>
                  </a:lnTo>
                  <a:lnTo>
                    <a:pt x="272415" y="153669"/>
                  </a:lnTo>
                  <a:lnTo>
                    <a:pt x="0" y="153669"/>
                  </a:lnTo>
                  <a:lnTo>
                    <a:pt x="0" y="57022"/>
                  </a:lnTo>
                  <a:lnTo>
                    <a:pt x="272415" y="57022"/>
                  </a:lnTo>
                  <a:lnTo>
                    <a:pt x="272415" y="0"/>
                  </a:lnTo>
                  <a:lnTo>
                    <a:pt x="384048" y="103631"/>
                  </a:lnTo>
                  <a:close/>
                </a:path>
              </a:pathLst>
            </a:custGeom>
            <a:ln w="12192">
              <a:solidFill>
                <a:srgbClr val="F0F0F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7095744" y="4985003"/>
              <a:ext cx="2025650" cy="83820"/>
            </a:xfrm>
            <a:custGeom>
              <a:avLst/>
              <a:gdLst/>
              <a:ahLst/>
              <a:cxnLst/>
              <a:rect l="l" t="t" r="r" b="b"/>
              <a:pathLst>
                <a:path w="2025650" h="83820">
                  <a:moveTo>
                    <a:pt x="164592" y="0"/>
                  </a:moveTo>
                  <a:lnTo>
                    <a:pt x="0" y="0"/>
                  </a:lnTo>
                  <a:lnTo>
                    <a:pt x="82296" y="83820"/>
                  </a:lnTo>
                  <a:lnTo>
                    <a:pt x="164592" y="0"/>
                  </a:lnTo>
                  <a:close/>
                </a:path>
                <a:path w="2025650" h="83820">
                  <a:moveTo>
                    <a:pt x="2025396" y="0"/>
                  </a:moveTo>
                  <a:lnTo>
                    <a:pt x="1863852" y="0"/>
                  </a:lnTo>
                  <a:lnTo>
                    <a:pt x="1946148" y="83820"/>
                  </a:lnTo>
                  <a:lnTo>
                    <a:pt x="2025396" y="0"/>
                  </a:lnTo>
                  <a:close/>
                </a:path>
              </a:pathLst>
            </a:custGeom>
            <a:solidFill>
              <a:srgbClr val="016A9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1" name="object 81"/>
          <p:cNvSpPr txBox="1"/>
          <p:nvPr/>
        </p:nvSpPr>
        <p:spPr>
          <a:xfrm>
            <a:off x="6752590" y="3395217"/>
            <a:ext cx="48831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vSphere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82" name="object 82"/>
          <p:cNvGrpSpPr/>
          <p:nvPr/>
        </p:nvGrpSpPr>
        <p:grpSpPr>
          <a:xfrm>
            <a:off x="6542532" y="2780030"/>
            <a:ext cx="3133725" cy="1097280"/>
            <a:chOff x="6542532" y="3649980"/>
            <a:chExt cx="3133725" cy="1097280"/>
          </a:xfrm>
        </p:grpSpPr>
        <p:pic>
          <p:nvPicPr>
            <p:cNvPr id="83" name="object 8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06183" y="3994404"/>
              <a:ext cx="425195" cy="193548"/>
            </a:xfrm>
            <a:prstGeom prst="rect">
              <a:avLst/>
            </a:prstGeom>
          </p:spPr>
        </p:pic>
        <p:pic>
          <p:nvPicPr>
            <p:cNvPr id="84" name="object 8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806183" y="3825240"/>
              <a:ext cx="425195" cy="190500"/>
            </a:xfrm>
            <a:prstGeom prst="rect">
              <a:avLst/>
            </a:prstGeom>
          </p:spPr>
        </p:pic>
        <p:pic>
          <p:nvPicPr>
            <p:cNvPr id="85" name="object 8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806183" y="3649980"/>
              <a:ext cx="425195" cy="192023"/>
            </a:xfrm>
            <a:prstGeom prst="rect">
              <a:avLst/>
            </a:prstGeom>
          </p:spPr>
        </p:pic>
        <p:sp>
          <p:nvSpPr>
            <p:cNvPr id="86" name="object 86"/>
            <p:cNvSpPr/>
            <p:nvPr/>
          </p:nvSpPr>
          <p:spPr>
            <a:xfrm>
              <a:off x="6548628" y="3921252"/>
              <a:ext cx="1028700" cy="820419"/>
            </a:xfrm>
            <a:custGeom>
              <a:avLst/>
              <a:gdLst/>
              <a:ahLst/>
              <a:cxnLst/>
              <a:rect l="l" t="t" r="r" b="b"/>
              <a:pathLst>
                <a:path w="1028700" h="820420">
                  <a:moveTo>
                    <a:pt x="254126" y="0"/>
                  </a:moveTo>
                  <a:lnTo>
                    <a:pt x="0" y="0"/>
                  </a:lnTo>
                  <a:lnTo>
                    <a:pt x="0" y="819912"/>
                  </a:lnTo>
                  <a:lnTo>
                    <a:pt x="1028700" y="819912"/>
                  </a:lnTo>
                </a:path>
              </a:pathLst>
            </a:custGeom>
            <a:ln w="12192">
              <a:solidFill>
                <a:srgbClr val="AACF3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7234427" y="3921252"/>
              <a:ext cx="716280" cy="0"/>
            </a:xfrm>
            <a:custGeom>
              <a:avLst/>
              <a:gdLst/>
              <a:ahLst/>
              <a:cxnLst/>
              <a:rect l="l" t="t" r="r" b="b"/>
              <a:pathLst>
                <a:path w="716279">
                  <a:moveTo>
                    <a:pt x="716279" y="0"/>
                  </a:moveTo>
                  <a:lnTo>
                    <a:pt x="0" y="0"/>
                  </a:lnTo>
                </a:path>
              </a:pathLst>
            </a:custGeom>
            <a:ln w="12192">
              <a:solidFill>
                <a:srgbClr val="AACF3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8284464" y="3921252"/>
              <a:ext cx="684530" cy="0"/>
            </a:xfrm>
            <a:custGeom>
              <a:avLst/>
              <a:gdLst/>
              <a:ahLst/>
              <a:cxnLst/>
              <a:rect l="l" t="t" r="r" b="b"/>
              <a:pathLst>
                <a:path w="684529">
                  <a:moveTo>
                    <a:pt x="684276" y="0"/>
                  </a:moveTo>
                  <a:lnTo>
                    <a:pt x="0" y="0"/>
                  </a:lnTo>
                </a:path>
              </a:pathLst>
            </a:custGeom>
            <a:ln w="12192">
              <a:solidFill>
                <a:srgbClr val="AACF3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8642604" y="3921252"/>
              <a:ext cx="1027430" cy="820419"/>
            </a:xfrm>
            <a:custGeom>
              <a:avLst/>
              <a:gdLst/>
              <a:ahLst/>
              <a:cxnLst/>
              <a:rect l="l" t="t" r="r" b="b"/>
              <a:pathLst>
                <a:path w="1027429" h="820420">
                  <a:moveTo>
                    <a:pt x="0" y="819911"/>
                  </a:moveTo>
                  <a:lnTo>
                    <a:pt x="1027176" y="819911"/>
                  </a:lnTo>
                  <a:lnTo>
                    <a:pt x="1027176" y="0"/>
                  </a:lnTo>
                  <a:lnTo>
                    <a:pt x="817499" y="0"/>
                  </a:lnTo>
                </a:path>
              </a:pathLst>
            </a:custGeom>
            <a:ln w="12192">
              <a:solidFill>
                <a:srgbClr val="AACF3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7970520" y="3976116"/>
              <a:ext cx="297180" cy="76200"/>
            </a:xfrm>
            <a:custGeom>
              <a:avLst/>
              <a:gdLst/>
              <a:ahLst/>
              <a:cxnLst/>
              <a:rect l="l" t="t" r="r" b="b"/>
              <a:pathLst>
                <a:path w="297179" h="76200">
                  <a:moveTo>
                    <a:pt x="297179" y="0"/>
                  </a:moveTo>
                  <a:lnTo>
                    <a:pt x="294131" y="17272"/>
                  </a:lnTo>
                  <a:lnTo>
                    <a:pt x="284987" y="29464"/>
                  </a:lnTo>
                  <a:lnTo>
                    <a:pt x="269620" y="43307"/>
                  </a:lnTo>
                  <a:lnTo>
                    <a:pt x="252729" y="53721"/>
                  </a:lnTo>
                  <a:lnTo>
                    <a:pt x="231266" y="64135"/>
                  </a:lnTo>
                  <a:lnTo>
                    <a:pt x="205231" y="69215"/>
                  </a:lnTo>
                  <a:lnTo>
                    <a:pt x="177672" y="76200"/>
                  </a:lnTo>
                  <a:lnTo>
                    <a:pt x="148589" y="76200"/>
                  </a:lnTo>
                  <a:lnTo>
                    <a:pt x="119506" y="76200"/>
                  </a:lnTo>
                  <a:lnTo>
                    <a:pt x="88899" y="69215"/>
                  </a:lnTo>
                  <a:lnTo>
                    <a:pt x="41401" y="53721"/>
                  </a:lnTo>
                  <a:lnTo>
                    <a:pt x="9143" y="29464"/>
                  </a:lnTo>
                  <a:lnTo>
                    <a:pt x="3047" y="17272"/>
                  </a:lnTo>
                  <a:lnTo>
                    <a:pt x="0" y="0"/>
                  </a:lnTo>
                </a:path>
              </a:pathLst>
            </a:custGeom>
            <a:ln w="12192">
              <a:solidFill>
                <a:srgbClr val="F0F0F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7970520" y="3867912"/>
              <a:ext cx="297180" cy="76200"/>
            </a:xfrm>
            <a:custGeom>
              <a:avLst/>
              <a:gdLst/>
              <a:ahLst/>
              <a:cxnLst/>
              <a:rect l="l" t="t" r="r" b="b"/>
              <a:pathLst>
                <a:path w="297179" h="76200">
                  <a:moveTo>
                    <a:pt x="297179" y="0"/>
                  </a:moveTo>
                  <a:lnTo>
                    <a:pt x="294131" y="17272"/>
                  </a:lnTo>
                  <a:lnTo>
                    <a:pt x="284987" y="29463"/>
                  </a:lnTo>
                  <a:lnTo>
                    <a:pt x="252729" y="53721"/>
                  </a:lnTo>
                  <a:lnTo>
                    <a:pt x="205231" y="70993"/>
                  </a:lnTo>
                  <a:lnTo>
                    <a:pt x="177672" y="76200"/>
                  </a:lnTo>
                  <a:lnTo>
                    <a:pt x="148589" y="76200"/>
                  </a:lnTo>
                  <a:lnTo>
                    <a:pt x="119506" y="76200"/>
                  </a:lnTo>
                  <a:lnTo>
                    <a:pt x="88899" y="70993"/>
                  </a:lnTo>
                  <a:lnTo>
                    <a:pt x="41401" y="53721"/>
                  </a:lnTo>
                  <a:lnTo>
                    <a:pt x="9143" y="29463"/>
                  </a:lnTo>
                  <a:lnTo>
                    <a:pt x="3047" y="17272"/>
                  </a:lnTo>
                  <a:lnTo>
                    <a:pt x="0" y="0"/>
                  </a:lnTo>
                </a:path>
              </a:pathLst>
            </a:custGeom>
            <a:ln w="12192">
              <a:solidFill>
                <a:srgbClr val="F0F0F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7970520" y="3685032"/>
              <a:ext cx="297180" cy="154305"/>
            </a:xfrm>
            <a:custGeom>
              <a:avLst/>
              <a:gdLst/>
              <a:ahLst/>
              <a:cxnLst/>
              <a:rect l="l" t="t" r="r" b="b"/>
              <a:pathLst>
                <a:path w="297179" h="154304">
                  <a:moveTo>
                    <a:pt x="148589" y="0"/>
                  </a:moveTo>
                  <a:lnTo>
                    <a:pt x="88899" y="6857"/>
                  </a:lnTo>
                  <a:lnTo>
                    <a:pt x="41401" y="22478"/>
                  </a:lnTo>
                  <a:lnTo>
                    <a:pt x="9143" y="46735"/>
                  </a:lnTo>
                  <a:lnTo>
                    <a:pt x="0" y="76072"/>
                  </a:lnTo>
                  <a:lnTo>
                    <a:pt x="3047" y="93344"/>
                  </a:lnTo>
                  <a:lnTo>
                    <a:pt x="41401" y="129666"/>
                  </a:lnTo>
                  <a:lnTo>
                    <a:pt x="88899" y="147065"/>
                  </a:lnTo>
                  <a:lnTo>
                    <a:pt x="119506" y="153923"/>
                  </a:lnTo>
                  <a:lnTo>
                    <a:pt x="177672" y="153923"/>
                  </a:lnTo>
                  <a:lnTo>
                    <a:pt x="231266" y="140080"/>
                  </a:lnTo>
                  <a:lnTo>
                    <a:pt x="269620" y="119379"/>
                  </a:lnTo>
                  <a:lnTo>
                    <a:pt x="297179" y="76072"/>
                  </a:lnTo>
                  <a:lnTo>
                    <a:pt x="294131" y="62229"/>
                  </a:lnTo>
                  <a:lnTo>
                    <a:pt x="269620" y="32892"/>
                  </a:lnTo>
                  <a:lnTo>
                    <a:pt x="231266" y="12064"/>
                  </a:lnTo>
                  <a:lnTo>
                    <a:pt x="148589" y="0"/>
                  </a:lnTo>
                  <a:close/>
                </a:path>
              </a:pathLst>
            </a:custGeom>
            <a:solidFill>
              <a:srgbClr val="136A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7970520" y="3685032"/>
              <a:ext cx="297180" cy="154305"/>
            </a:xfrm>
            <a:custGeom>
              <a:avLst/>
              <a:gdLst/>
              <a:ahLst/>
              <a:cxnLst/>
              <a:rect l="l" t="t" r="r" b="b"/>
              <a:pathLst>
                <a:path w="297179" h="154304">
                  <a:moveTo>
                    <a:pt x="297179" y="76072"/>
                  </a:moveTo>
                  <a:lnTo>
                    <a:pt x="294131" y="93344"/>
                  </a:lnTo>
                  <a:lnTo>
                    <a:pt x="284987" y="107187"/>
                  </a:lnTo>
                  <a:lnTo>
                    <a:pt x="252729" y="129666"/>
                  </a:lnTo>
                  <a:lnTo>
                    <a:pt x="205231" y="147065"/>
                  </a:lnTo>
                  <a:lnTo>
                    <a:pt x="177672" y="153923"/>
                  </a:lnTo>
                  <a:lnTo>
                    <a:pt x="148589" y="153923"/>
                  </a:lnTo>
                  <a:lnTo>
                    <a:pt x="119506" y="153923"/>
                  </a:lnTo>
                  <a:lnTo>
                    <a:pt x="88899" y="147065"/>
                  </a:lnTo>
                  <a:lnTo>
                    <a:pt x="41401" y="129666"/>
                  </a:lnTo>
                  <a:lnTo>
                    <a:pt x="9143" y="107187"/>
                  </a:lnTo>
                  <a:lnTo>
                    <a:pt x="0" y="76072"/>
                  </a:lnTo>
                  <a:lnTo>
                    <a:pt x="24510" y="32892"/>
                  </a:lnTo>
                  <a:lnTo>
                    <a:pt x="65912" y="12064"/>
                  </a:lnTo>
                  <a:lnTo>
                    <a:pt x="119506" y="3428"/>
                  </a:lnTo>
                  <a:lnTo>
                    <a:pt x="148589" y="0"/>
                  </a:lnTo>
                  <a:lnTo>
                    <a:pt x="177672" y="3428"/>
                  </a:lnTo>
                  <a:lnTo>
                    <a:pt x="205231" y="6857"/>
                  </a:lnTo>
                  <a:lnTo>
                    <a:pt x="252729" y="22478"/>
                  </a:lnTo>
                  <a:lnTo>
                    <a:pt x="284987" y="46735"/>
                  </a:lnTo>
                  <a:lnTo>
                    <a:pt x="297179" y="76072"/>
                  </a:lnTo>
                  <a:close/>
                </a:path>
              </a:pathLst>
            </a:custGeom>
            <a:ln w="12192">
              <a:solidFill>
                <a:srgbClr val="F0F0F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7970519" y="3761232"/>
              <a:ext cx="297180" cy="398145"/>
            </a:xfrm>
            <a:custGeom>
              <a:avLst/>
              <a:gdLst/>
              <a:ahLst/>
              <a:cxnLst/>
              <a:rect l="l" t="t" r="r" b="b"/>
              <a:pathLst>
                <a:path w="297179" h="398145">
                  <a:moveTo>
                    <a:pt x="0" y="0"/>
                  </a:moveTo>
                  <a:lnTo>
                    <a:pt x="0" y="311277"/>
                  </a:lnTo>
                  <a:lnTo>
                    <a:pt x="0" y="321691"/>
                  </a:lnTo>
                  <a:lnTo>
                    <a:pt x="3048" y="337185"/>
                  </a:lnTo>
                  <a:lnTo>
                    <a:pt x="9144" y="351028"/>
                  </a:lnTo>
                  <a:lnTo>
                    <a:pt x="41402" y="375285"/>
                  </a:lnTo>
                  <a:lnTo>
                    <a:pt x="88900" y="390906"/>
                  </a:lnTo>
                  <a:lnTo>
                    <a:pt x="119507" y="397764"/>
                  </a:lnTo>
                  <a:lnTo>
                    <a:pt x="148590" y="397764"/>
                  </a:lnTo>
                  <a:lnTo>
                    <a:pt x="177673" y="397764"/>
                  </a:lnTo>
                  <a:lnTo>
                    <a:pt x="205232" y="390906"/>
                  </a:lnTo>
                  <a:lnTo>
                    <a:pt x="252729" y="375285"/>
                  </a:lnTo>
                  <a:lnTo>
                    <a:pt x="284988" y="351028"/>
                  </a:lnTo>
                  <a:lnTo>
                    <a:pt x="297180" y="321691"/>
                  </a:lnTo>
                  <a:lnTo>
                    <a:pt x="297180" y="311277"/>
                  </a:lnTo>
                  <a:lnTo>
                    <a:pt x="297180" y="0"/>
                  </a:lnTo>
                </a:path>
              </a:pathLst>
            </a:custGeom>
            <a:ln w="12192">
              <a:solidFill>
                <a:srgbClr val="F0F0F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5" name="object 95"/>
          <p:cNvSpPr txBox="1"/>
          <p:nvPr/>
        </p:nvSpPr>
        <p:spPr>
          <a:xfrm>
            <a:off x="11775693" y="5590482"/>
            <a:ext cx="95885" cy="1670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" spc="-5" dirty="0">
                <a:solidFill>
                  <a:srgbClr val="FFFFFF"/>
                </a:solidFill>
                <a:latin typeface="Arial MT"/>
                <a:cs typeface="Arial MT"/>
              </a:rPr>
              <a:t>6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96" name="object 96"/>
          <p:cNvSpPr txBox="1"/>
          <p:nvPr/>
        </p:nvSpPr>
        <p:spPr>
          <a:xfrm>
            <a:off x="6796785" y="5695162"/>
            <a:ext cx="69850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1694D2"/>
                </a:solidFill>
                <a:latin typeface="Calibri"/>
                <a:cs typeface="Calibri"/>
              </a:rPr>
              <a:t>Private</a:t>
            </a:r>
            <a:r>
              <a:rPr sz="1000" spc="-55" dirty="0">
                <a:solidFill>
                  <a:srgbClr val="1694D2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1694D2"/>
                </a:solidFill>
                <a:latin typeface="Calibri"/>
                <a:cs typeface="Calibri"/>
              </a:rPr>
              <a:t>cloud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97" name="object 97"/>
          <p:cNvSpPr txBox="1"/>
          <p:nvPr/>
        </p:nvSpPr>
        <p:spPr>
          <a:xfrm>
            <a:off x="8673845" y="5701563"/>
            <a:ext cx="64706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spc="-5" dirty="0">
                <a:solidFill>
                  <a:srgbClr val="1694D2"/>
                </a:solidFill>
                <a:latin typeface="Calibri"/>
                <a:cs typeface="Calibri"/>
              </a:rPr>
              <a:t>Public</a:t>
            </a:r>
            <a:r>
              <a:rPr sz="1000" spc="-50" dirty="0">
                <a:solidFill>
                  <a:srgbClr val="1694D2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1694D2"/>
                </a:solidFill>
                <a:latin typeface="Calibri"/>
                <a:cs typeface="Calibri"/>
              </a:rPr>
              <a:t>cloud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490715" y="0"/>
            <a:ext cx="5698235" cy="6857999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619050" y="6376416"/>
            <a:ext cx="1290955" cy="242570"/>
            <a:chOff x="619050" y="6376416"/>
            <a:chExt cx="1290955" cy="24257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62227" y="6443472"/>
              <a:ext cx="417575" cy="17526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04187" y="6444996"/>
              <a:ext cx="94487" cy="172212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626107" y="6376416"/>
              <a:ext cx="24765" cy="241300"/>
            </a:xfrm>
            <a:custGeom>
              <a:avLst/>
              <a:gdLst/>
              <a:ahLst/>
              <a:cxnLst/>
              <a:rect l="l" t="t" r="r" b="b"/>
              <a:pathLst>
                <a:path w="24764" h="241300">
                  <a:moveTo>
                    <a:pt x="18796" y="0"/>
                  </a:moveTo>
                  <a:lnTo>
                    <a:pt x="11811" y="0"/>
                  </a:lnTo>
                  <a:lnTo>
                    <a:pt x="5334" y="0"/>
                  </a:lnTo>
                  <a:lnTo>
                    <a:pt x="0" y="5714"/>
                  </a:lnTo>
                  <a:lnTo>
                    <a:pt x="0" y="235330"/>
                  </a:lnTo>
                  <a:lnTo>
                    <a:pt x="5334" y="240791"/>
                  </a:lnTo>
                  <a:lnTo>
                    <a:pt x="19304" y="240791"/>
                  </a:lnTo>
                  <a:lnTo>
                    <a:pt x="24384" y="235330"/>
                  </a:lnTo>
                  <a:lnTo>
                    <a:pt x="24384" y="5714"/>
                  </a:lnTo>
                  <a:lnTo>
                    <a:pt x="18796" y="0"/>
                  </a:lnTo>
                  <a:close/>
                </a:path>
              </a:pathLst>
            </a:custGeom>
            <a:solidFill>
              <a:srgbClr val="706F7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76399" y="6376416"/>
              <a:ext cx="169164" cy="242315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619048" y="6376428"/>
              <a:ext cx="1290955" cy="242570"/>
            </a:xfrm>
            <a:custGeom>
              <a:avLst/>
              <a:gdLst/>
              <a:ahLst/>
              <a:cxnLst/>
              <a:rect l="l" t="t" r="r" b="b"/>
              <a:pathLst>
                <a:path w="1290955" h="242570">
                  <a:moveTo>
                    <a:pt x="432511" y="124104"/>
                  </a:moveTo>
                  <a:lnTo>
                    <a:pt x="427799" y="101066"/>
                  </a:lnTo>
                  <a:lnTo>
                    <a:pt x="415010" y="83083"/>
                  </a:lnTo>
                  <a:lnTo>
                    <a:pt x="396138" y="71374"/>
                  </a:lnTo>
                  <a:lnTo>
                    <a:pt x="373202" y="67208"/>
                  </a:lnTo>
                  <a:lnTo>
                    <a:pt x="351332" y="70700"/>
                  </a:lnTo>
                  <a:lnTo>
                    <a:pt x="334772" y="78384"/>
                  </a:lnTo>
                  <a:lnTo>
                    <a:pt x="324294" y="86067"/>
                  </a:lnTo>
                  <a:lnTo>
                    <a:pt x="320624" y="89560"/>
                  </a:lnTo>
                  <a:lnTo>
                    <a:pt x="311607" y="80162"/>
                  </a:lnTo>
                  <a:lnTo>
                    <a:pt x="300532" y="73139"/>
                  </a:lnTo>
                  <a:lnTo>
                    <a:pt x="286842" y="68732"/>
                  </a:lnTo>
                  <a:lnTo>
                    <a:pt x="269951" y="67208"/>
                  </a:lnTo>
                  <a:lnTo>
                    <a:pt x="250901" y="70700"/>
                  </a:lnTo>
                  <a:lnTo>
                    <a:pt x="235000" y="78384"/>
                  </a:lnTo>
                  <a:lnTo>
                    <a:pt x="224091" y="86067"/>
                  </a:lnTo>
                  <a:lnTo>
                    <a:pt x="220040" y="89560"/>
                  </a:lnTo>
                  <a:lnTo>
                    <a:pt x="210743" y="80162"/>
                  </a:lnTo>
                  <a:lnTo>
                    <a:pt x="199555" y="73139"/>
                  </a:lnTo>
                  <a:lnTo>
                    <a:pt x="187528" y="68732"/>
                  </a:lnTo>
                  <a:lnTo>
                    <a:pt x="175717" y="67208"/>
                  </a:lnTo>
                  <a:lnTo>
                    <a:pt x="159092" y="69215"/>
                  </a:lnTo>
                  <a:lnTo>
                    <a:pt x="144449" y="75615"/>
                  </a:lnTo>
                  <a:lnTo>
                    <a:pt x="132041" y="86918"/>
                  </a:lnTo>
                  <a:lnTo>
                    <a:pt x="122123" y="103657"/>
                  </a:lnTo>
                  <a:lnTo>
                    <a:pt x="88595" y="182651"/>
                  </a:lnTo>
                  <a:lnTo>
                    <a:pt x="45288" y="81178"/>
                  </a:lnTo>
                  <a:lnTo>
                    <a:pt x="39852" y="73596"/>
                  </a:lnTo>
                  <a:lnTo>
                    <a:pt x="32270" y="68834"/>
                  </a:lnTo>
                  <a:lnTo>
                    <a:pt x="23368" y="67297"/>
                  </a:lnTo>
                  <a:lnTo>
                    <a:pt x="13919" y="69367"/>
                  </a:lnTo>
                  <a:lnTo>
                    <a:pt x="6007" y="75018"/>
                  </a:lnTo>
                  <a:lnTo>
                    <a:pt x="1282" y="82791"/>
                  </a:lnTo>
                  <a:lnTo>
                    <a:pt x="0" y="91757"/>
                  </a:lnTo>
                  <a:lnTo>
                    <a:pt x="2362" y="100990"/>
                  </a:lnTo>
                  <a:lnTo>
                    <a:pt x="54940" y="214909"/>
                  </a:lnTo>
                  <a:lnTo>
                    <a:pt x="88595" y="242341"/>
                  </a:lnTo>
                  <a:lnTo>
                    <a:pt x="100050" y="240474"/>
                  </a:lnTo>
                  <a:lnTo>
                    <a:pt x="108762" y="235102"/>
                  </a:lnTo>
                  <a:lnTo>
                    <a:pt x="115709" y="226479"/>
                  </a:lnTo>
                  <a:lnTo>
                    <a:pt x="121869" y="214909"/>
                  </a:lnTo>
                  <a:lnTo>
                    <a:pt x="170383" y="109753"/>
                  </a:lnTo>
                  <a:lnTo>
                    <a:pt x="179019" y="110007"/>
                  </a:lnTo>
                  <a:lnTo>
                    <a:pt x="182194" y="113055"/>
                  </a:lnTo>
                  <a:lnTo>
                    <a:pt x="182194" y="214909"/>
                  </a:lnTo>
                  <a:lnTo>
                    <a:pt x="183756" y="225564"/>
                  </a:lnTo>
                  <a:lnTo>
                    <a:pt x="188404" y="234289"/>
                  </a:lnTo>
                  <a:lnTo>
                    <a:pt x="196075" y="240169"/>
                  </a:lnTo>
                  <a:lnTo>
                    <a:pt x="206705" y="242341"/>
                  </a:lnTo>
                  <a:lnTo>
                    <a:pt x="217347" y="240169"/>
                  </a:lnTo>
                  <a:lnTo>
                    <a:pt x="225158" y="234289"/>
                  </a:lnTo>
                  <a:lnTo>
                    <a:pt x="229958" y="225564"/>
                  </a:lnTo>
                  <a:lnTo>
                    <a:pt x="231597" y="214909"/>
                  </a:lnTo>
                  <a:lnTo>
                    <a:pt x="231597" y="135153"/>
                  </a:lnTo>
                  <a:lnTo>
                    <a:pt x="233540" y="124637"/>
                  </a:lnTo>
                  <a:lnTo>
                    <a:pt x="238937" y="116636"/>
                  </a:lnTo>
                  <a:lnTo>
                    <a:pt x="247142" y="111531"/>
                  </a:lnTo>
                  <a:lnTo>
                    <a:pt x="257505" y="109753"/>
                  </a:lnTo>
                  <a:lnTo>
                    <a:pt x="267944" y="111607"/>
                  </a:lnTo>
                  <a:lnTo>
                    <a:pt x="275907" y="116827"/>
                  </a:lnTo>
                  <a:lnTo>
                    <a:pt x="281000" y="124853"/>
                  </a:lnTo>
                  <a:lnTo>
                    <a:pt x="282778" y="135153"/>
                  </a:lnTo>
                  <a:lnTo>
                    <a:pt x="282778" y="214909"/>
                  </a:lnTo>
                  <a:lnTo>
                    <a:pt x="284340" y="225564"/>
                  </a:lnTo>
                  <a:lnTo>
                    <a:pt x="288988" y="234289"/>
                  </a:lnTo>
                  <a:lnTo>
                    <a:pt x="296659" y="240169"/>
                  </a:lnTo>
                  <a:lnTo>
                    <a:pt x="307289" y="242341"/>
                  </a:lnTo>
                  <a:lnTo>
                    <a:pt x="317931" y="240169"/>
                  </a:lnTo>
                  <a:lnTo>
                    <a:pt x="325742" y="234289"/>
                  </a:lnTo>
                  <a:lnTo>
                    <a:pt x="330542" y="225564"/>
                  </a:lnTo>
                  <a:lnTo>
                    <a:pt x="332181" y="214909"/>
                  </a:lnTo>
                  <a:lnTo>
                    <a:pt x="332181" y="135153"/>
                  </a:lnTo>
                  <a:lnTo>
                    <a:pt x="334124" y="124637"/>
                  </a:lnTo>
                  <a:lnTo>
                    <a:pt x="339521" y="116636"/>
                  </a:lnTo>
                  <a:lnTo>
                    <a:pt x="347726" y="111531"/>
                  </a:lnTo>
                  <a:lnTo>
                    <a:pt x="358089" y="109753"/>
                  </a:lnTo>
                  <a:lnTo>
                    <a:pt x="368414" y="111607"/>
                  </a:lnTo>
                  <a:lnTo>
                    <a:pt x="376402" y="116827"/>
                  </a:lnTo>
                  <a:lnTo>
                    <a:pt x="381546" y="124853"/>
                  </a:lnTo>
                  <a:lnTo>
                    <a:pt x="383362" y="135153"/>
                  </a:lnTo>
                  <a:lnTo>
                    <a:pt x="383362" y="214909"/>
                  </a:lnTo>
                  <a:lnTo>
                    <a:pt x="384924" y="225564"/>
                  </a:lnTo>
                  <a:lnTo>
                    <a:pt x="389559" y="234289"/>
                  </a:lnTo>
                  <a:lnTo>
                    <a:pt x="397192" y="240169"/>
                  </a:lnTo>
                  <a:lnTo>
                    <a:pt x="407746" y="242341"/>
                  </a:lnTo>
                  <a:lnTo>
                    <a:pt x="418426" y="240169"/>
                  </a:lnTo>
                  <a:lnTo>
                    <a:pt x="426186" y="234289"/>
                  </a:lnTo>
                  <a:lnTo>
                    <a:pt x="430911" y="225564"/>
                  </a:lnTo>
                  <a:lnTo>
                    <a:pt x="432511" y="214909"/>
                  </a:lnTo>
                  <a:lnTo>
                    <a:pt x="432511" y="124104"/>
                  </a:lnTo>
                  <a:close/>
                </a:path>
                <a:path w="1290955" h="242570">
                  <a:moveTo>
                    <a:pt x="1278318" y="15278"/>
                  </a:moveTo>
                  <a:lnTo>
                    <a:pt x="1278089" y="14516"/>
                  </a:lnTo>
                  <a:lnTo>
                    <a:pt x="1277810" y="13627"/>
                  </a:lnTo>
                  <a:lnTo>
                    <a:pt x="1276540" y="12611"/>
                  </a:lnTo>
                  <a:lnTo>
                    <a:pt x="1275270" y="11468"/>
                  </a:lnTo>
                  <a:lnTo>
                    <a:pt x="1273873" y="10909"/>
                  </a:lnTo>
                  <a:lnTo>
                    <a:pt x="1273873" y="15532"/>
                  </a:lnTo>
                  <a:lnTo>
                    <a:pt x="1273873" y="18961"/>
                  </a:lnTo>
                  <a:lnTo>
                    <a:pt x="1272603" y="20231"/>
                  </a:lnTo>
                  <a:lnTo>
                    <a:pt x="1265745" y="20231"/>
                  </a:lnTo>
                  <a:lnTo>
                    <a:pt x="1265745" y="14516"/>
                  </a:lnTo>
                  <a:lnTo>
                    <a:pt x="1272603" y="14516"/>
                  </a:lnTo>
                  <a:lnTo>
                    <a:pt x="1273873" y="15532"/>
                  </a:lnTo>
                  <a:lnTo>
                    <a:pt x="1273873" y="10909"/>
                  </a:lnTo>
                  <a:lnTo>
                    <a:pt x="1273365" y="10706"/>
                  </a:lnTo>
                  <a:lnTo>
                    <a:pt x="1262570" y="10706"/>
                  </a:lnTo>
                  <a:lnTo>
                    <a:pt x="1261554" y="11595"/>
                  </a:lnTo>
                  <a:lnTo>
                    <a:pt x="1261554" y="29502"/>
                  </a:lnTo>
                  <a:lnTo>
                    <a:pt x="1262570" y="30518"/>
                  </a:lnTo>
                  <a:lnTo>
                    <a:pt x="1265110" y="30518"/>
                  </a:lnTo>
                  <a:lnTo>
                    <a:pt x="1265745" y="29502"/>
                  </a:lnTo>
                  <a:lnTo>
                    <a:pt x="1265745" y="24168"/>
                  </a:lnTo>
                  <a:lnTo>
                    <a:pt x="1269555" y="24168"/>
                  </a:lnTo>
                  <a:lnTo>
                    <a:pt x="1273873" y="29248"/>
                  </a:lnTo>
                  <a:lnTo>
                    <a:pt x="1274254" y="30010"/>
                  </a:lnTo>
                  <a:lnTo>
                    <a:pt x="1275016" y="30518"/>
                  </a:lnTo>
                  <a:lnTo>
                    <a:pt x="1277048" y="30518"/>
                  </a:lnTo>
                  <a:lnTo>
                    <a:pt x="1278064" y="29756"/>
                  </a:lnTo>
                  <a:lnTo>
                    <a:pt x="1278064" y="27724"/>
                  </a:lnTo>
                  <a:lnTo>
                    <a:pt x="1277810" y="27343"/>
                  </a:lnTo>
                  <a:lnTo>
                    <a:pt x="1277302" y="26835"/>
                  </a:lnTo>
                  <a:lnTo>
                    <a:pt x="1275105" y="24168"/>
                  </a:lnTo>
                  <a:lnTo>
                    <a:pt x="1274254" y="23152"/>
                  </a:lnTo>
                  <a:lnTo>
                    <a:pt x="1276794" y="22136"/>
                  </a:lnTo>
                  <a:lnTo>
                    <a:pt x="1278318" y="20231"/>
                  </a:lnTo>
                  <a:lnTo>
                    <a:pt x="1278318" y="15278"/>
                  </a:lnTo>
                  <a:close/>
                </a:path>
                <a:path w="1290955" h="242570">
                  <a:moveTo>
                    <a:pt x="1290510" y="21209"/>
                  </a:moveTo>
                  <a:lnTo>
                    <a:pt x="1288948" y="13068"/>
                  </a:lnTo>
                  <a:lnTo>
                    <a:pt x="1286573" y="9359"/>
                  </a:lnTo>
                  <a:lnTo>
                    <a:pt x="1286573" y="11811"/>
                  </a:lnTo>
                  <a:lnTo>
                    <a:pt x="1286573" y="30861"/>
                  </a:lnTo>
                  <a:lnTo>
                    <a:pt x="1279461" y="38862"/>
                  </a:lnTo>
                  <a:lnTo>
                    <a:pt x="1260411" y="38862"/>
                  </a:lnTo>
                  <a:lnTo>
                    <a:pt x="1253299" y="30861"/>
                  </a:lnTo>
                  <a:lnTo>
                    <a:pt x="1253299" y="11811"/>
                  </a:lnTo>
                  <a:lnTo>
                    <a:pt x="1260411" y="3810"/>
                  </a:lnTo>
                  <a:lnTo>
                    <a:pt x="1279461" y="3810"/>
                  </a:lnTo>
                  <a:lnTo>
                    <a:pt x="1286573" y="11811"/>
                  </a:lnTo>
                  <a:lnTo>
                    <a:pt x="1286573" y="9359"/>
                  </a:lnTo>
                  <a:lnTo>
                    <a:pt x="1284630" y="6311"/>
                  </a:lnTo>
                  <a:lnTo>
                    <a:pt x="1281099" y="3810"/>
                  </a:lnTo>
                  <a:lnTo>
                    <a:pt x="1278140" y="1701"/>
                  </a:lnTo>
                  <a:lnTo>
                    <a:pt x="1270063" y="0"/>
                  </a:lnTo>
                  <a:lnTo>
                    <a:pt x="1261960" y="1701"/>
                  </a:lnTo>
                  <a:lnTo>
                    <a:pt x="1255382" y="6311"/>
                  </a:lnTo>
                  <a:lnTo>
                    <a:pt x="1250975" y="13068"/>
                  </a:lnTo>
                  <a:lnTo>
                    <a:pt x="1249362" y="21209"/>
                  </a:lnTo>
                  <a:lnTo>
                    <a:pt x="1249362" y="21463"/>
                  </a:lnTo>
                  <a:lnTo>
                    <a:pt x="1250937" y="29756"/>
                  </a:lnTo>
                  <a:lnTo>
                    <a:pt x="1255293" y="36487"/>
                  </a:lnTo>
                  <a:lnTo>
                    <a:pt x="1261846" y="41008"/>
                  </a:lnTo>
                  <a:lnTo>
                    <a:pt x="1270063" y="42672"/>
                  </a:lnTo>
                  <a:lnTo>
                    <a:pt x="1278039" y="40957"/>
                  </a:lnTo>
                  <a:lnTo>
                    <a:pt x="1280972" y="38862"/>
                  </a:lnTo>
                  <a:lnTo>
                    <a:pt x="1284528" y="36322"/>
                  </a:lnTo>
                  <a:lnTo>
                    <a:pt x="1288910" y="29489"/>
                  </a:lnTo>
                  <a:lnTo>
                    <a:pt x="1290510" y="21209"/>
                  </a:lnTo>
                  <a:close/>
                </a:path>
              </a:pathLst>
            </a:custGeom>
            <a:solidFill>
              <a:srgbClr val="706F7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601980" y="2627197"/>
            <a:ext cx="609854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/>
              <a:t>Cloud</a:t>
            </a:r>
            <a:r>
              <a:rPr sz="3600" spc="-20" dirty="0"/>
              <a:t> </a:t>
            </a:r>
            <a:r>
              <a:rPr sz="3600" spc="-5" dirty="0"/>
              <a:t>Foundation</a:t>
            </a:r>
            <a:r>
              <a:rPr sz="3600" dirty="0"/>
              <a:t> Overview</a:t>
            </a:r>
            <a:endParaRPr sz="3600"/>
          </a:p>
        </p:txBody>
      </p:sp>
      <p:sp>
        <p:nvSpPr>
          <p:cNvPr id="10" name="object 10"/>
          <p:cNvSpPr txBox="1"/>
          <p:nvPr/>
        </p:nvSpPr>
        <p:spPr>
          <a:xfrm>
            <a:off x="11917171" y="6460432"/>
            <a:ext cx="95885" cy="1670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" spc="-5" dirty="0">
                <a:solidFill>
                  <a:srgbClr val="FFFFFF"/>
                </a:solidFill>
                <a:latin typeface="Arial MT"/>
                <a:cs typeface="Arial MT"/>
              </a:rPr>
              <a:t>7</a:t>
            </a:r>
            <a:endParaRPr sz="10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96900" y="694690"/>
            <a:ext cx="950912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Faster</a:t>
            </a:r>
            <a:r>
              <a:rPr spc="15" dirty="0"/>
              <a:t> </a:t>
            </a:r>
            <a:r>
              <a:rPr spc="-5" dirty="0"/>
              <a:t>and</a:t>
            </a:r>
            <a:r>
              <a:rPr spc="10" dirty="0"/>
              <a:t> </a:t>
            </a:r>
            <a:r>
              <a:rPr spc="-5" dirty="0"/>
              <a:t>Simpler Path</a:t>
            </a:r>
            <a:r>
              <a:rPr spc="10" dirty="0"/>
              <a:t> </a:t>
            </a:r>
            <a:r>
              <a:rPr spc="-5" dirty="0"/>
              <a:t>to the</a:t>
            </a:r>
            <a:r>
              <a:rPr spc="20" dirty="0"/>
              <a:t> </a:t>
            </a:r>
            <a:r>
              <a:rPr spc="-10" dirty="0"/>
              <a:t>SDDC</a:t>
            </a:r>
            <a:r>
              <a:rPr spc="25" dirty="0"/>
              <a:t> </a:t>
            </a:r>
            <a:r>
              <a:rPr spc="-5" dirty="0"/>
              <a:t>is Now</a:t>
            </a:r>
            <a:r>
              <a:rPr spc="-90" dirty="0"/>
              <a:t> </a:t>
            </a:r>
            <a:r>
              <a:rPr spc="-10" dirty="0"/>
              <a:t>Available…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9600" y="2084831"/>
            <a:ext cx="4835652" cy="3212591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5923788" y="2737103"/>
            <a:ext cx="5430520" cy="2280285"/>
            <a:chOff x="5923788" y="2737103"/>
            <a:chExt cx="5430520" cy="2280285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92209" y="2737103"/>
              <a:ext cx="4661488" cy="227990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5923788" y="3535679"/>
              <a:ext cx="978535" cy="485140"/>
            </a:xfrm>
            <a:custGeom>
              <a:avLst/>
              <a:gdLst/>
              <a:ahLst/>
              <a:cxnLst/>
              <a:rect l="l" t="t" r="r" b="b"/>
              <a:pathLst>
                <a:path w="978534" h="485139">
                  <a:moveTo>
                    <a:pt x="736092" y="0"/>
                  </a:moveTo>
                  <a:lnTo>
                    <a:pt x="0" y="0"/>
                  </a:lnTo>
                  <a:lnTo>
                    <a:pt x="0" y="484631"/>
                  </a:lnTo>
                  <a:lnTo>
                    <a:pt x="736092" y="484631"/>
                  </a:lnTo>
                  <a:lnTo>
                    <a:pt x="978408" y="242315"/>
                  </a:lnTo>
                  <a:lnTo>
                    <a:pt x="736092" y="0"/>
                  </a:lnTo>
                  <a:close/>
                </a:path>
              </a:pathLst>
            </a:custGeom>
            <a:solidFill>
              <a:srgbClr val="00699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2313813" y="5400547"/>
            <a:ext cx="14122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Arial MT"/>
                <a:cs typeface="Arial MT"/>
              </a:rPr>
              <a:t>Do</a:t>
            </a:r>
            <a:r>
              <a:rPr sz="1800" dirty="0">
                <a:latin typeface="Arial MT"/>
                <a:cs typeface="Arial MT"/>
              </a:rPr>
              <a:t>-It-</a:t>
            </a:r>
            <a:r>
              <a:rPr sz="1800" spc="-170" dirty="0">
                <a:latin typeface="Arial MT"/>
                <a:cs typeface="Arial MT"/>
              </a:rPr>
              <a:t>Y</a:t>
            </a:r>
            <a:r>
              <a:rPr sz="1800" spc="-5" dirty="0">
                <a:latin typeface="Arial MT"/>
                <a:cs typeface="Arial MT"/>
              </a:rPr>
              <a:t>o</a:t>
            </a:r>
            <a:r>
              <a:rPr sz="1800" spc="-15" dirty="0">
                <a:latin typeface="Arial MT"/>
                <a:cs typeface="Arial MT"/>
              </a:rPr>
              <a:t>u</a:t>
            </a:r>
            <a:r>
              <a:rPr sz="1800" spc="-5" dirty="0">
                <a:latin typeface="Arial MT"/>
                <a:cs typeface="Arial MT"/>
              </a:rPr>
              <a:t>rse</a:t>
            </a:r>
            <a:r>
              <a:rPr sz="1800" spc="-15" dirty="0">
                <a:latin typeface="Arial MT"/>
                <a:cs typeface="Arial MT"/>
              </a:rPr>
              <a:t>l</a:t>
            </a:r>
            <a:r>
              <a:rPr sz="1800" dirty="0">
                <a:latin typeface="Arial MT"/>
                <a:cs typeface="Arial MT"/>
              </a:rPr>
              <a:t>f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362570" y="5363667"/>
            <a:ext cx="35560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 MT"/>
                <a:cs typeface="Arial MT"/>
              </a:rPr>
              <a:t>Integrated,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automated,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easy </a:t>
            </a:r>
            <a:r>
              <a:rPr sz="1800" dirty="0">
                <a:latin typeface="Arial MT"/>
                <a:cs typeface="Arial MT"/>
              </a:rPr>
              <a:t>to</a:t>
            </a:r>
            <a:r>
              <a:rPr sz="1800" spc="-5" dirty="0">
                <a:latin typeface="Arial MT"/>
                <a:cs typeface="Arial MT"/>
              </a:rPr>
              <a:t> use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784475" y="1590801"/>
            <a:ext cx="4826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 MT"/>
                <a:cs typeface="Arial MT"/>
              </a:rPr>
              <a:t>P</a:t>
            </a:r>
            <a:r>
              <a:rPr sz="1800" spc="-15" dirty="0">
                <a:latin typeface="Arial MT"/>
                <a:cs typeface="Arial MT"/>
              </a:rPr>
              <a:t>a</a:t>
            </a:r>
            <a:r>
              <a:rPr sz="1800" dirty="0">
                <a:latin typeface="Arial MT"/>
                <a:cs typeface="Arial MT"/>
              </a:rPr>
              <a:t>st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911590" y="1645157"/>
            <a:ext cx="8121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 MT"/>
                <a:cs typeface="Arial MT"/>
              </a:rPr>
              <a:t>Pres</a:t>
            </a:r>
            <a:r>
              <a:rPr sz="1800" spc="-15" dirty="0">
                <a:latin typeface="Arial MT"/>
                <a:cs typeface="Arial MT"/>
              </a:rPr>
              <a:t>e</a:t>
            </a:r>
            <a:r>
              <a:rPr sz="1800" dirty="0">
                <a:latin typeface="Arial MT"/>
                <a:cs typeface="Arial MT"/>
              </a:rPr>
              <a:t>nt</a:t>
            </a:r>
            <a:endParaRPr sz="1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21709" y="393407"/>
            <a:ext cx="5154295" cy="867410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500"/>
              </a:spcBef>
            </a:pPr>
            <a:r>
              <a:rPr sz="3200" dirty="0"/>
              <a:t>VMware</a:t>
            </a:r>
            <a:r>
              <a:rPr sz="3200" spc="-35" dirty="0"/>
              <a:t> </a:t>
            </a:r>
            <a:r>
              <a:rPr sz="3200" dirty="0"/>
              <a:t>Cloud</a:t>
            </a:r>
            <a:r>
              <a:rPr sz="3200" spc="-35" dirty="0"/>
              <a:t> </a:t>
            </a:r>
            <a:r>
              <a:rPr sz="3200" dirty="0"/>
              <a:t>Foundation</a:t>
            </a:r>
            <a:endParaRPr sz="3200"/>
          </a:p>
          <a:p>
            <a:pPr marR="46355" algn="ctr">
              <a:lnSpc>
                <a:spcPct val="100000"/>
              </a:lnSpc>
              <a:spcBef>
                <a:spcPts val="225"/>
              </a:spcBef>
            </a:pPr>
            <a:r>
              <a:rPr sz="1800" b="0" spc="-5" dirty="0">
                <a:solidFill>
                  <a:srgbClr val="004F6C"/>
                </a:solidFill>
                <a:latin typeface="Arial MT"/>
                <a:cs typeface="Arial MT"/>
              </a:rPr>
              <a:t>Simple,</a:t>
            </a:r>
            <a:r>
              <a:rPr sz="1800" b="0" spc="15" dirty="0">
                <a:solidFill>
                  <a:srgbClr val="004F6C"/>
                </a:solidFill>
                <a:latin typeface="Arial MT"/>
                <a:cs typeface="Arial MT"/>
              </a:rPr>
              <a:t> </a:t>
            </a:r>
            <a:r>
              <a:rPr sz="1800" b="0" spc="-5" dirty="0">
                <a:solidFill>
                  <a:srgbClr val="004F6C"/>
                </a:solidFill>
                <a:latin typeface="Arial MT"/>
                <a:cs typeface="Arial MT"/>
              </a:rPr>
              <a:t>agile,</a:t>
            </a:r>
            <a:r>
              <a:rPr sz="1800" b="0" spc="15" dirty="0">
                <a:solidFill>
                  <a:srgbClr val="004F6C"/>
                </a:solidFill>
                <a:latin typeface="Arial MT"/>
                <a:cs typeface="Arial MT"/>
              </a:rPr>
              <a:t> </a:t>
            </a:r>
            <a:r>
              <a:rPr sz="1800" b="0" spc="-5" dirty="0">
                <a:solidFill>
                  <a:srgbClr val="004F6C"/>
                </a:solidFill>
                <a:latin typeface="Arial MT"/>
                <a:cs typeface="Arial MT"/>
              </a:rPr>
              <a:t>and</a:t>
            </a:r>
            <a:r>
              <a:rPr sz="1800" b="0" dirty="0">
                <a:solidFill>
                  <a:srgbClr val="004F6C"/>
                </a:solidFill>
                <a:latin typeface="Arial MT"/>
                <a:cs typeface="Arial MT"/>
              </a:rPr>
              <a:t> </a:t>
            </a:r>
            <a:r>
              <a:rPr sz="1800" b="0" spc="-5" dirty="0">
                <a:solidFill>
                  <a:srgbClr val="004F6C"/>
                </a:solidFill>
                <a:latin typeface="Arial MT"/>
                <a:cs typeface="Arial MT"/>
              </a:rPr>
              <a:t>secure</a:t>
            </a:r>
            <a:r>
              <a:rPr sz="1800" b="0" spc="10" dirty="0">
                <a:solidFill>
                  <a:srgbClr val="004F6C"/>
                </a:solidFill>
                <a:latin typeface="Arial MT"/>
                <a:cs typeface="Arial MT"/>
              </a:rPr>
              <a:t> </a:t>
            </a:r>
            <a:r>
              <a:rPr sz="1800" b="0" spc="-5" dirty="0">
                <a:solidFill>
                  <a:srgbClr val="004F6C"/>
                </a:solidFill>
                <a:latin typeface="Arial MT"/>
                <a:cs typeface="Arial MT"/>
              </a:rPr>
              <a:t>cloud</a:t>
            </a:r>
            <a:r>
              <a:rPr sz="1800" b="0" spc="10" dirty="0">
                <a:solidFill>
                  <a:srgbClr val="004F6C"/>
                </a:solidFill>
                <a:latin typeface="Arial MT"/>
                <a:cs typeface="Arial MT"/>
              </a:rPr>
              <a:t> </a:t>
            </a:r>
            <a:r>
              <a:rPr sz="1800" b="0" spc="-5" dirty="0">
                <a:solidFill>
                  <a:srgbClr val="004F6C"/>
                </a:solidFill>
                <a:latin typeface="Arial MT"/>
                <a:cs typeface="Arial MT"/>
              </a:rPr>
              <a:t>infrastructure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623050" y="1460773"/>
            <a:ext cx="4291330" cy="977265"/>
          </a:xfrm>
          <a:prstGeom prst="rect">
            <a:avLst/>
          </a:prstGeom>
        </p:spPr>
        <p:txBody>
          <a:bodyPr vert="horz" wrap="square" lIns="0" tIns="10985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865"/>
              </a:spcBef>
              <a:buChar char="•"/>
              <a:tabLst>
                <a:tab pos="354965" algn="l"/>
                <a:tab pos="355600" algn="l"/>
              </a:tabLst>
            </a:pPr>
            <a:r>
              <a:rPr sz="1800" spc="-5" dirty="0">
                <a:solidFill>
                  <a:srgbClr val="004F6C"/>
                </a:solidFill>
                <a:latin typeface="Arial MT"/>
                <a:cs typeface="Arial MT"/>
              </a:rPr>
              <a:t>Integrated</a:t>
            </a:r>
            <a:r>
              <a:rPr sz="1800" spc="15" dirty="0">
                <a:solidFill>
                  <a:srgbClr val="004F6C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4F6C"/>
                </a:solidFill>
                <a:latin typeface="Arial MT"/>
                <a:cs typeface="Arial MT"/>
              </a:rPr>
              <a:t>cloud</a:t>
            </a:r>
            <a:r>
              <a:rPr sz="1800" spc="15" dirty="0">
                <a:solidFill>
                  <a:srgbClr val="004F6C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4F6C"/>
                </a:solidFill>
                <a:latin typeface="Arial MT"/>
                <a:cs typeface="Arial MT"/>
              </a:rPr>
              <a:t>infrastructure</a:t>
            </a:r>
            <a:r>
              <a:rPr sz="1800" dirty="0">
                <a:solidFill>
                  <a:srgbClr val="004F6C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4F6C"/>
                </a:solidFill>
                <a:latin typeface="Arial MT"/>
                <a:cs typeface="Arial MT"/>
              </a:rPr>
              <a:t>platform</a:t>
            </a:r>
            <a:endParaRPr sz="1800">
              <a:latin typeface="Arial MT"/>
              <a:cs typeface="Arial MT"/>
            </a:endParaRPr>
          </a:p>
          <a:p>
            <a:pPr marL="812800" lvl="1" indent="-342900">
              <a:lnSpc>
                <a:spcPct val="100000"/>
              </a:lnSpc>
              <a:spcBef>
                <a:spcPts val="600"/>
              </a:spcBef>
              <a:buChar char="•"/>
              <a:tabLst>
                <a:tab pos="812165" algn="l"/>
                <a:tab pos="812800" algn="l"/>
              </a:tabLst>
            </a:pPr>
            <a:r>
              <a:rPr sz="1400" spc="-5" dirty="0">
                <a:solidFill>
                  <a:srgbClr val="004F6C"/>
                </a:solidFill>
                <a:latin typeface="Arial MT"/>
                <a:cs typeface="Arial MT"/>
              </a:rPr>
              <a:t>Dynamic</a:t>
            </a:r>
            <a:r>
              <a:rPr sz="1400" spc="10" dirty="0">
                <a:solidFill>
                  <a:srgbClr val="004F6C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004F6C"/>
                </a:solidFill>
                <a:latin typeface="Arial MT"/>
                <a:cs typeface="Arial MT"/>
              </a:rPr>
              <a:t>software-defined</a:t>
            </a:r>
            <a:r>
              <a:rPr sz="1400" spc="-30" dirty="0">
                <a:solidFill>
                  <a:srgbClr val="004F6C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004F6C"/>
                </a:solidFill>
                <a:latin typeface="Arial MT"/>
                <a:cs typeface="Arial MT"/>
              </a:rPr>
              <a:t>infrastructure</a:t>
            </a:r>
            <a:endParaRPr sz="1400">
              <a:latin typeface="Arial MT"/>
              <a:cs typeface="Arial MT"/>
            </a:endParaRPr>
          </a:p>
          <a:p>
            <a:pPr marL="812800" lvl="1" indent="-342900">
              <a:lnSpc>
                <a:spcPct val="100000"/>
              </a:lnSpc>
              <a:spcBef>
                <a:spcPts val="605"/>
              </a:spcBef>
              <a:buChar char="•"/>
              <a:tabLst>
                <a:tab pos="812165" algn="l"/>
                <a:tab pos="812800" algn="l"/>
              </a:tabLst>
            </a:pPr>
            <a:r>
              <a:rPr sz="1400" spc="-5" dirty="0">
                <a:solidFill>
                  <a:srgbClr val="004F6C"/>
                </a:solidFill>
                <a:latin typeface="Arial MT"/>
                <a:cs typeface="Arial MT"/>
              </a:rPr>
              <a:t>Virtualization</a:t>
            </a:r>
            <a:r>
              <a:rPr sz="1400" spc="-65" dirty="0">
                <a:solidFill>
                  <a:srgbClr val="004F6C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04F6C"/>
                </a:solidFill>
                <a:latin typeface="Arial MT"/>
                <a:cs typeface="Arial MT"/>
              </a:rPr>
              <a:t>management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623050" y="2750057"/>
            <a:ext cx="35159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har char="•"/>
              <a:tabLst>
                <a:tab pos="354965" algn="l"/>
                <a:tab pos="355600" algn="l"/>
              </a:tabLst>
            </a:pPr>
            <a:r>
              <a:rPr sz="1800" spc="-5" dirty="0">
                <a:solidFill>
                  <a:srgbClr val="004F6C"/>
                </a:solidFill>
                <a:latin typeface="Arial MT"/>
                <a:cs typeface="Arial MT"/>
              </a:rPr>
              <a:t>Simplest</a:t>
            </a:r>
            <a:r>
              <a:rPr sz="1800" dirty="0">
                <a:solidFill>
                  <a:srgbClr val="004F6C"/>
                </a:solidFill>
                <a:latin typeface="Arial MT"/>
                <a:cs typeface="Arial MT"/>
              </a:rPr>
              <a:t> to</a:t>
            </a:r>
            <a:r>
              <a:rPr sz="1800" spc="-25" dirty="0">
                <a:solidFill>
                  <a:srgbClr val="004F6C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4F6C"/>
                </a:solidFill>
                <a:latin typeface="Arial MT"/>
                <a:cs typeface="Arial MT"/>
              </a:rPr>
              <a:t>deploy</a:t>
            </a:r>
            <a:r>
              <a:rPr sz="1800" spc="10" dirty="0">
                <a:solidFill>
                  <a:srgbClr val="004F6C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4F6C"/>
                </a:solidFill>
                <a:latin typeface="Arial MT"/>
                <a:cs typeface="Arial MT"/>
              </a:rPr>
              <a:t>and</a:t>
            </a:r>
            <a:r>
              <a:rPr sz="1800" spc="-15" dirty="0">
                <a:solidFill>
                  <a:srgbClr val="004F6C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4F6C"/>
                </a:solidFill>
                <a:latin typeface="Arial MT"/>
                <a:cs typeface="Arial MT"/>
              </a:rPr>
              <a:t>operate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080250" y="3024733"/>
            <a:ext cx="3710940" cy="562610"/>
          </a:xfrm>
          <a:prstGeom prst="rect">
            <a:avLst/>
          </a:prstGeom>
        </p:spPr>
        <p:txBody>
          <a:bodyPr vert="horz" wrap="square" lIns="0" tIns="6731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530"/>
              </a:spcBef>
              <a:buChar char="•"/>
              <a:tabLst>
                <a:tab pos="354965" algn="l"/>
                <a:tab pos="355600" algn="l"/>
              </a:tabLst>
            </a:pPr>
            <a:r>
              <a:rPr sz="1400" dirty="0">
                <a:solidFill>
                  <a:srgbClr val="004F6C"/>
                </a:solidFill>
                <a:latin typeface="Arial MT"/>
                <a:cs typeface="Arial MT"/>
              </a:rPr>
              <a:t>Standardized</a:t>
            </a:r>
            <a:r>
              <a:rPr sz="1400" spc="-50" dirty="0">
                <a:solidFill>
                  <a:srgbClr val="004F6C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004F6C"/>
                </a:solidFill>
                <a:latin typeface="Arial MT"/>
                <a:cs typeface="Arial MT"/>
              </a:rPr>
              <a:t>architecture</a:t>
            </a:r>
            <a:r>
              <a:rPr sz="1400" spc="-50" dirty="0">
                <a:solidFill>
                  <a:srgbClr val="004F6C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04F6C"/>
                </a:solidFill>
                <a:latin typeface="Arial MT"/>
                <a:cs typeface="Arial MT"/>
              </a:rPr>
              <a:t>based</a:t>
            </a:r>
            <a:r>
              <a:rPr sz="1400" spc="-35" dirty="0">
                <a:solidFill>
                  <a:srgbClr val="004F6C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04F6C"/>
                </a:solidFill>
                <a:latin typeface="Arial MT"/>
                <a:cs typeface="Arial MT"/>
              </a:rPr>
              <a:t>on</a:t>
            </a:r>
            <a:r>
              <a:rPr sz="1400" spc="-15" dirty="0">
                <a:solidFill>
                  <a:srgbClr val="004F6C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04F6C"/>
                </a:solidFill>
                <a:latin typeface="Arial MT"/>
                <a:cs typeface="Arial MT"/>
              </a:rPr>
              <a:t>VVD</a:t>
            </a:r>
            <a:endParaRPr sz="1400"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spcBef>
                <a:spcPts val="434"/>
              </a:spcBef>
              <a:buChar char="•"/>
              <a:tabLst>
                <a:tab pos="354965" algn="l"/>
                <a:tab pos="355600" algn="l"/>
              </a:tabLst>
            </a:pPr>
            <a:r>
              <a:rPr sz="1400" spc="-5" dirty="0">
                <a:solidFill>
                  <a:srgbClr val="004F6C"/>
                </a:solidFill>
                <a:latin typeface="Arial MT"/>
                <a:cs typeface="Arial MT"/>
              </a:rPr>
              <a:t>Lifecycle</a:t>
            </a:r>
            <a:r>
              <a:rPr sz="1400" spc="-40" dirty="0">
                <a:solidFill>
                  <a:srgbClr val="004F6C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04F6C"/>
                </a:solidFill>
                <a:latin typeface="Arial MT"/>
                <a:cs typeface="Arial MT"/>
              </a:rPr>
              <a:t>automation</a:t>
            </a:r>
            <a:r>
              <a:rPr sz="1400" spc="-45" dirty="0">
                <a:solidFill>
                  <a:srgbClr val="004F6C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04F6C"/>
                </a:solidFill>
                <a:latin typeface="Arial MT"/>
                <a:cs typeface="Arial MT"/>
              </a:rPr>
              <a:t>of</a:t>
            </a:r>
            <a:r>
              <a:rPr sz="1400" spc="-25" dirty="0">
                <a:solidFill>
                  <a:srgbClr val="004F6C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04F6C"/>
                </a:solidFill>
                <a:latin typeface="Arial MT"/>
                <a:cs typeface="Arial MT"/>
              </a:rPr>
              <a:t>the</a:t>
            </a:r>
            <a:r>
              <a:rPr sz="1400" spc="-25" dirty="0">
                <a:solidFill>
                  <a:srgbClr val="004F6C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04F6C"/>
                </a:solidFill>
                <a:latin typeface="Arial MT"/>
                <a:cs typeface="Arial MT"/>
              </a:rPr>
              <a:t>complete</a:t>
            </a:r>
            <a:r>
              <a:rPr sz="1400" spc="-50" dirty="0">
                <a:solidFill>
                  <a:srgbClr val="004F6C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04F6C"/>
                </a:solidFill>
                <a:latin typeface="Arial MT"/>
                <a:cs typeface="Arial MT"/>
              </a:rPr>
              <a:t>stack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623050" y="3838447"/>
            <a:ext cx="28187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har char="•"/>
              <a:tabLst>
                <a:tab pos="354965" algn="l"/>
                <a:tab pos="355600" algn="l"/>
              </a:tabLst>
            </a:pPr>
            <a:r>
              <a:rPr sz="1800" spc="-5" dirty="0">
                <a:solidFill>
                  <a:srgbClr val="004F6C"/>
                </a:solidFill>
                <a:latin typeface="Arial MT"/>
                <a:cs typeface="Arial MT"/>
              </a:rPr>
              <a:t>Comprehensive</a:t>
            </a:r>
            <a:r>
              <a:rPr sz="1800" spc="-10" dirty="0">
                <a:solidFill>
                  <a:srgbClr val="004F6C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4F6C"/>
                </a:solidFill>
                <a:latin typeface="Arial MT"/>
                <a:cs typeface="Arial MT"/>
              </a:rPr>
              <a:t>security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623050" y="4319151"/>
            <a:ext cx="3576320" cy="908050"/>
          </a:xfrm>
          <a:prstGeom prst="rect">
            <a:avLst/>
          </a:prstGeom>
        </p:spPr>
        <p:txBody>
          <a:bodyPr vert="horz" wrap="square" lIns="0" tIns="8318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655"/>
              </a:spcBef>
              <a:buChar char="•"/>
              <a:tabLst>
                <a:tab pos="354965" algn="l"/>
                <a:tab pos="355600" algn="l"/>
              </a:tabLst>
            </a:pPr>
            <a:r>
              <a:rPr sz="1800" spc="-10" dirty="0">
                <a:solidFill>
                  <a:srgbClr val="004F6C"/>
                </a:solidFill>
                <a:latin typeface="Arial MT"/>
                <a:cs typeface="Arial MT"/>
              </a:rPr>
              <a:t>Enables</a:t>
            </a:r>
            <a:r>
              <a:rPr sz="1800" dirty="0">
                <a:solidFill>
                  <a:srgbClr val="004F6C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4F6C"/>
                </a:solidFill>
                <a:latin typeface="Arial MT"/>
                <a:cs typeface="Arial MT"/>
              </a:rPr>
              <a:t>path</a:t>
            </a:r>
            <a:r>
              <a:rPr sz="1800" dirty="0">
                <a:solidFill>
                  <a:srgbClr val="004F6C"/>
                </a:solidFill>
                <a:latin typeface="Arial MT"/>
                <a:cs typeface="Arial MT"/>
              </a:rPr>
              <a:t> to</a:t>
            </a:r>
            <a:r>
              <a:rPr sz="1800" spc="-20" dirty="0">
                <a:solidFill>
                  <a:srgbClr val="004F6C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004F6C"/>
                </a:solidFill>
                <a:latin typeface="Arial MT"/>
                <a:cs typeface="Arial MT"/>
              </a:rPr>
              <a:t>hybrid</a:t>
            </a:r>
            <a:r>
              <a:rPr sz="1800" spc="15" dirty="0">
                <a:solidFill>
                  <a:srgbClr val="004F6C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4F6C"/>
                </a:solidFill>
                <a:latin typeface="Arial MT"/>
                <a:cs typeface="Arial MT"/>
              </a:rPr>
              <a:t>cloud</a:t>
            </a:r>
            <a:endParaRPr sz="1800">
              <a:latin typeface="Arial MT"/>
              <a:cs typeface="Arial MT"/>
            </a:endParaRPr>
          </a:p>
          <a:p>
            <a:pPr marL="812800" lvl="1" indent="-342900">
              <a:lnSpc>
                <a:spcPct val="100000"/>
              </a:lnSpc>
              <a:spcBef>
                <a:spcPts val="440"/>
              </a:spcBef>
              <a:buChar char="•"/>
              <a:tabLst>
                <a:tab pos="812165" algn="l"/>
                <a:tab pos="812800" algn="l"/>
              </a:tabLst>
            </a:pPr>
            <a:r>
              <a:rPr sz="1400" dirty="0">
                <a:solidFill>
                  <a:srgbClr val="004F6C"/>
                </a:solidFill>
                <a:latin typeface="Arial MT"/>
                <a:cs typeface="Arial MT"/>
              </a:rPr>
              <a:t>Deploy</a:t>
            </a:r>
            <a:r>
              <a:rPr sz="1400" spc="-45" dirty="0">
                <a:solidFill>
                  <a:srgbClr val="004F6C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04F6C"/>
                </a:solidFill>
                <a:latin typeface="Arial MT"/>
                <a:cs typeface="Arial MT"/>
              </a:rPr>
              <a:t>on</a:t>
            </a:r>
            <a:r>
              <a:rPr sz="1400" spc="-45" dirty="0">
                <a:solidFill>
                  <a:srgbClr val="004F6C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04F6C"/>
                </a:solidFill>
                <a:latin typeface="Arial MT"/>
                <a:cs typeface="Arial MT"/>
              </a:rPr>
              <a:t>premises</a:t>
            </a:r>
            <a:endParaRPr sz="1400">
              <a:latin typeface="Arial MT"/>
              <a:cs typeface="Arial MT"/>
            </a:endParaRPr>
          </a:p>
          <a:p>
            <a:pPr marL="812800" lvl="1" indent="-342900">
              <a:lnSpc>
                <a:spcPct val="100000"/>
              </a:lnSpc>
              <a:spcBef>
                <a:spcPts val="430"/>
              </a:spcBef>
              <a:buChar char="•"/>
              <a:tabLst>
                <a:tab pos="812165" algn="l"/>
                <a:tab pos="812800" algn="l"/>
              </a:tabLst>
            </a:pPr>
            <a:r>
              <a:rPr sz="1400" spc="-5" dirty="0">
                <a:solidFill>
                  <a:srgbClr val="004F6C"/>
                </a:solidFill>
                <a:latin typeface="Arial MT"/>
                <a:cs typeface="Arial MT"/>
              </a:rPr>
              <a:t>Consume</a:t>
            </a:r>
            <a:r>
              <a:rPr sz="1400" spc="-35" dirty="0">
                <a:solidFill>
                  <a:srgbClr val="004F6C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04F6C"/>
                </a:solidFill>
                <a:latin typeface="Arial MT"/>
                <a:cs typeface="Arial MT"/>
              </a:rPr>
              <a:t>as</a:t>
            </a:r>
            <a:r>
              <a:rPr sz="1400" spc="-20" dirty="0">
                <a:solidFill>
                  <a:srgbClr val="004F6C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04F6C"/>
                </a:solidFill>
                <a:latin typeface="Arial MT"/>
                <a:cs typeface="Arial MT"/>
              </a:rPr>
              <a:t>a</a:t>
            </a:r>
            <a:r>
              <a:rPr sz="1400" spc="-10" dirty="0">
                <a:solidFill>
                  <a:srgbClr val="004F6C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004F6C"/>
                </a:solidFill>
                <a:latin typeface="Arial MT"/>
                <a:cs typeface="Arial MT"/>
              </a:rPr>
              <a:t>service</a:t>
            </a:r>
            <a:r>
              <a:rPr sz="1400" spc="-25" dirty="0">
                <a:solidFill>
                  <a:srgbClr val="004F6C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04F6C"/>
                </a:solidFill>
                <a:latin typeface="Arial MT"/>
                <a:cs typeface="Arial MT"/>
              </a:rPr>
              <a:t>in</a:t>
            </a:r>
            <a:r>
              <a:rPr sz="1400" spc="-10" dirty="0">
                <a:solidFill>
                  <a:srgbClr val="004F6C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04F6C"/>
                </a:solidFill>
                <a:latin typeface="Arial MT"/>
                <a:cs typeface="Arial MT"/>
              </a:rPr>
              <a:t>the</a:t>
            </a:r>
            <a:r>
              <a:rPr sz="1400" spc="-25" dirty="0">
                <a:solidFill>
                  <a:srgbClr val="004F6C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04F6C"/>
                </a:solidFill>
                <a:latin typeface="Arial MT"/>
                <a:cs typeface="Arial MT"/>
              </a:rPr>
              <a:t>public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623050" y="5477052"/>
            <a:ext cx="47224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har char="•"/>
              <a:tabLst>
                <a:tab pos="354965" algn="l"/>
                <a:tab pos="355600" algn="l"/>
              </a:tabLst>
            </a:pPr>
            <a:r>
              <a:rPr sz="1800" dirty="0">
                <a:solidFill>
                  <a:srgbClr val="004F6C"/>
                </a:solidFill>
                <a:latin typeface="Arial MT"/>
                <a:cs typeface="Arial MT"/>
              </a:rPr>
              <a:t>Future</a:t>
            </a:r>
            <a:r>
              <a:rPr sz="1800" spc="-20" dirty="0">
                <a:solidFill>
                  <a:srgbClr val="004F6C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4F6C"/>
                </a:solidFill>
                <a:latin typeface="Arial MT"/>
                <a:cs typeface="Arial MT"/>
              </a:rPr>
              <a:t>proof, ready</a:t>
            </a:r>
            <a:r>
              <a:rPr sz="1800" dirty="0">
                <a:solidFill>
                  <a:srgbClr val="004F6C"/>
                </a:solidFill>
                <a:latin typeface="Arial MT"/>
                <a:cs typeface="Arial MT"/>
              </a:rPr>
              <a:t> for</a:t>
            </a:r>
            <a:r>
              <a:rPr sz="1800" spc="-15" dirty="0">
                <a:solidFill>
                  <a:srgbClr val="004F6C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004F6C"/>
                </a:solidFill>
                <a:latin typeface="Arial MT"/>
                <a:cs typeface="Arial MT"/>
              </a:rPr>
              <a:t>VMs</a:t>
            </a:r>
            <a:r>
              <a:rPr sz="1800" spc="-5" dirty="0">
                <a:solidFill>
                  <a:srgbClr val="004F6C"/>
                </a:solidFill>
                <a:latin typeface="Arial MT"/>
                <a:cs typeface="Arial MT"/>
              </a:rPr>
              <a:t> and</a:t>
            </a:r>
            <a:r>
              <a:rPr sz="1800" dirty="0">
                <a:solidFill>
                  <a:srgbClr val="004F6C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4F6C"/>
                </a:solidFill>
                <a:latin typeface="Arial MT"/>
                <a:cs typeface="Arial MT"/>
              </a:rPr>
              <a:t>containers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685800" y="1853183"/>
            <a:ext cx="449580" cy="457834"/>
            <a:chOff x="685800" y="1853183"/>
            <a:chExt cx="449580" cy="457834"/>
          </a:xfrm>
        </p:grpSpPr>
        <p:sp>
          <p:nvSpPr>
            <p:cNvPr id="10" name="object 10"/>
            <p:cNvSpPr/>
            <p:nvPr/>
          </p:nvSpPr>
          <p:spPr>
            <a:xfrm>
              <a:off x="685800" y="1853183"/>
              <a:ext cx="449580" cy="457200"/>
            </a:xfrm>
            <a:custGeom>
              <a:avLst/>
              <a:gdLst/>
              <a:ahLst/>
              <a:cxnLst/>
              <a:rect l="l" t="t" r="r" b="b"/>
              <a:pathLst>
                <a:path w="449580" h="457200">
                  <a:moveTo>
                    <a:pt x="449580" y="0"/>
                  </a:moveTo>
                  <a:lnTo>
                    <a:pt x="0" y="0"/>
                  </a:lnTo>
                  <a:lnTo>
                    <a:pt x="0" y="457199"/>
                  </a:lnTo>
                  <a:lnTo>
                    <a:pt x="449580" y="457199"/>
                  </a:lnTo>
                  <a:lnTo>
                    <a:pt x="449580" y="0"/>
                  </a:lnTo>
                  <a:close/>
                </a:path>
              </a:pathLst>
            </a:custGeom>
            <a:solidFill>
              <a:srgbClr val="00354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85800" y="1854720"/>
              <a:ext cx="449580" cy="455930"/>
            </a:xfrm>
            <a:custGeom>
              <a:avLst/>
              <a:gdLst/>
              <a:ahLst/>
              <a:cxnLst/>
              <a:rect l="l" t="t" r="r" b="b"/>
              <a:pathLst>
                <a:path w="449580" h="455930">
                  <a:moveTo>
                    <a:pt x="449580" y="0"/>
                  </a:moveTo>
                  <a:lnTo>
                    <a:pt x="437642" y="0"/>
                  </a:lnTo>
                  <a:lnTo>
                    <a:pt x="437642" y="12700"/>
                  </a:lnTo>
                  <a:lnTo>
                    <a:pt x="437642" y="443230"/>
                  </a:lnTo>
                  <a:lnTo>
                    <a:pt x="12446" y="443230"/>
                  </a:lnTo>
                  <a:lnTo>
                    <a:pt x="12446" y="12700"/>
                  </a:lnTo>
                  <a:lnTo>
                    <a:pt x="437642" y="12700"/>
                  </a:lnTo>
                  <a:lnTo>
                    <a:pt x="437642" y="0"/>
                  </a:lnTo>
                  <a:lnTo>
                    <a:pt x="0" y="0"/>
                  </a:lnTo>
                  <a:lnTo>
                    <a:pt x="0" y="12700"/>
                  </a:lnTo>
                  <a:lnTo>
                    <a:pt x="0" y="443230"/>
                  </a:lnTo>
                  <a:lnTo>
                    <a:pt x="0" y="455930"/>
                  </a:lnTo>
                  <a:lnTo>
                    <a:pt x="449580" y="455930"/>
                  </a:lnTo>
                  <a:lnTo>
                    <a:pt x="449580" y="443484"/>
                  </a:lnTo>
                  <a:lnTo>
                    <a:pt x="449580" y="443230"/>
                  </a:lnTo>
                  <a:lnTo>
                    <a:pt x="449580" y="12700"/>
                  </a:lnTo>
                  <a:lnTo>
                    <a:pt x="449580" y="12192"/>
                  </a:lnTo>
                  <a:lnTo>
                    <a:pt x="449580" y="0"/>
                  </a:lnTo>
                  <a:close/>
                </a:path>
              </a:pathLst>
            </a:custGeom>
            <a:solidFill>
              <a:srgbClr val="AADB1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71143" y="2026920"/>
              <a:ext cx="103631" cy="112776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4587" y="2026919"/>
              <a:ext cx="161544" cy="111251"/>
            </a:xfrm>
            <a:prstGeom prst="rect">
              <a:avLst/>
            </a:prstGeom>
          </p:spPr>
        </p:pic>
      </p:grpSp>
      <p:grpSp>
        <p:nvGrpSpPr>
          <p:cNvPr id="14" name="object 14"/>
          <p:cNvGrpSpPr/>
          <p:nvPr/>
        </p:nvGrpSpPr>
        <p:grpSpPr>
          <a:xfrm>
            <a:off x="1493519" y="1840992"/>
            <a:ext cx="449580" cy="457834"/>
            <a:chOff x="1493519" y="1840992"/>
            <a:chExt cx="449580" cy="457834"/>
          </a:xfrm>
        </p:grpSpPr>
        <p:sp>
          <p:nvSpPr>
            <p:cNvPr id="15" name="object 15"/>
            <p:cNvSpPr/>
            <p:nvPr/>
          </p:nvSpPr>
          <p:spPr>
            <a:xfrm>
              <a:off x="1493520" y="1840992"/>
              <a:ext cx="449580" cy="457200"/>
            </a:xfrm>
            <a:custGeom>
              <a:avLst/>
              <a:gdLst/>
              <a:ahLst/>
              <a:cxnLst/>
              <a:rect l="l" t="t" r="r" b="b"/>
              <a:pathLst>
                <a:path w="449580" h="457200">
                  <a:moveTo>
                    <a:pt x="449580" y="0"/>
                  </a:moveTo>
                  <a:lnTo>
                    <a:pt x="0" y="0"/>
                  </a:lnTo>
                  <a:lnTo>
                    <a:pt x="0" y="457199"/>
                  </a:lnTo>
                  <a:lnTo>
                    <a:pt x="449580" y="457199"/>
                  </a:lnTo>
                  <a:lnTo>
                    <a:pt x="449580" y="0"/>
                  </a:lnTo>
                  <a:close/>
                </a:path>
              </a:pathLst>
            </a:custGeom>
            <a:solidFill>
              <a:srgbClr val="00354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493507" y="1842515"/>
              <a:ext cx="449580" cy="455930"/>
            </a:xfrm>
            <a:custGeom>
              <a:avLst/>
              <a:gdLst/>
              <a:ahLst/>
              <a:cxnLst/>
              <a:rect l="l" t="t" r="r" b="b"/>
              <a:pathLst>
                <a:path w="449580" h="455930">
                  <a:moveTo>
                    <a:pt x="449580" y="0"/>
                  </a:moveTo>
                  <a:lnTo>
                    <a:pt x="437642" y="0"/>
                  </a:lnTo>
                  <a:lnTo>
                    <a:pt x="437642" y="12700"/>
                  </a:lnTo>
                  <a:lnTo>
                    <a:pt x="437642" y="443230"/>
                  </a:lnTo>
                  <a:lnTo>
                    <a:pt x="12446" y="443230"/>
                  </a:lnTo>
                  <a:lnTo>
                    <a:pt x="12446" y="12700"/>
                  </a:lnTo>
                  <a:lnTo>
                    <a:pt x="437642" y="12700"/>
                  </a:lnTo>
                  <a:lnTo>
                    <a:pt x="437642" y="0"/>
                  </a:lnTo>
                  <a:lnTo>
                    <a:pt x="0" y="0"/>
                  </a:lnTo>
                  <a:lnTo>
                    <a:pt x="0" y="12700"/>
                  </a:lnTo>
                  <a:lnTo>
                    <a:pt x="0" y="443230"/>
                  </a:lnTo>
                  <a:lnTo>
                    <a:pt x="0" y="455930"/>
                  </a:lnTo>
                  <a:lnTo>
                    <a:pt x="449580" y="455930"/>
                  </a:lnTo>
                  <a:lnTo>
                    <a:pt x="449580" y="443484"/>
                  </a:lnTo>
                  <a:lnTo>
                    <a:pt x="449580" y="443230"/>
                  </a:lnTo>
                  <a:lnTo>
                    <a:pt x="449580" y="12700"/>
                  </a:lnTo>
                  <a:lnTo>
                    <a:pt x="449580" y="12192"/>
                  </a:lnTo>
                  <a:lnTo>
                    <a:pt x="449580" y="0"/>
                  </a:lnTo>
                  <a:close/>
                </a:path>
              </a:pathLst>
            </a:custGeom>
            <a:solidFill>
              <a:srgbClr val="AADB1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78863" y="2014727"/>
              <a:ext cx="283463" cy="112776"/>
            </a:xfrm>
            <a:prstGeom prst="rect">
              <a:avLst/>
            </a:prstGeom>
          </p:spPr>
        </p:pic>
      </p:grpSp>
      <p:grpSp>
        <p:nvGrpSpPr>
          <p:cNvPr id="18" name="object 18"/>
          <p:cNvGrpSpPr/>
          <p:nvPr/>
        </p:nvGrpSpPr>
        <p:grpSpPr>
          <a:xfrm>
            <a:off x="2281427" y="1840992"/>
            <a:ext cx="449580" cy="457834"/>
            <a:chOff x="2281427" y="1840992"/>
            <a:chExt cx="449580" cy="457834"/>
          </a:xfrm>
        </p:grpSpPr>
        <p:sp>
          <p:nvSpPr>
            <p:cNvPr id="19" name="object 19"/>
            <p:cNvSpPr/>
            <p:nvPr/>
          </p:nvSpPr>
          <p:spPr>
            <a:xfrm>
              <a:off x="2281427" y="1840992"/>
              <a:ext cx="449580" cy="457200"/>
            </a:xfrm>
            <a:custGeom>
              <a:avLst/>
              <a:gdLst/>
              <a:ahLst/>
              <a:cxnLst/>
              <a:rect l="l" t="t" r="r" b="b"/>
              <a:pathLst>
                <a:path w="449580" h="457200">
                  <a:moveTo>
                    <a:pt x="449580" y="0"/>
                  </a:moveTo>
                  <a:lnTo>
                    <a:pt x="0" y="0"/>
                  </a:lnTo>
                  <a:lnTo>
                    <a:pt x="0" y="457199"/>
                  </a:lnTo>
                  <a:lnTo>
                    <a:pt x="449580" y="457199"/>
                  </a:lnTo>
                  <a:lnTo>
                    <a:pt x="449580" y="0"/>
                  </a:lnTo>
                  <a:close/>
                </a:path>
              </a:pathLst>
            </a:custGeom>
            <a:solidFill>
              <a:srgbClr val="00354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2281415" y="1842515"/>
              <a:ext cx="449580" cy="455930"/>
            </a:xfrm>
            <a:custGeom>
              <a:avLst/>
              <a:gdLst/>
              <a:ahLst/>
              <a:cxnLst/>
              <a:rect l="l" t="t" r="r" b="b"/>
              <a:pathLst>
                <a:path w="449580" h="455930">
                  <a:moveTo>
                    <a:pt x="449580" y="0"/>
                  </a:moveTo>
                  <a:lnTo>
                    <a:pt x="437642" y="0"/>
                  </a:lnTo>
                  <a:lnTo>
                    <a:pt x="437642" y="12700"/>
                  </a:lnTo>
                  <a:lnTo>
                    <a:pt x="437642" y="443230"/>
                  </a:lnTo>
                  <a:lnTo>
                    <a:pt x="12446" y="443230"/>
                  </a:lnTo>
                  <a:lnTo>
                    <a:pt x="12446" y="12700"/>
                  </a:lnTo>
                  <a:lnTo>
                    <a:pt x="437642" y="12700"/>
                  </a:lnTo>
                  <a:lnTo>
                    <a:pt x="437642" y="0"/>
                  </a:lnTo>
                  <a:lnTo>
                    <a:pt x="0" y="0"/>
                  </a:lnTo>
                  <a:lnTo>
                    <a:pt x="0" y="12700"/>
                  </a:lnTo>
                  <a:lnTo>
                    <a:pt x="0" y="443230"/>
                  </a:lnTo>
                  <a:lnTo>
                    <a:pt x="0" y="455930"/>
                  </a:lnTo>
                  <a:lnTo>
                    <a:pt x="449580" y="455930"/>
                  </a:lnTo>
                  <a:lnTo>
                    <a:pt x="449580" y="443484"/>
                  </a:lnTo>
                  <a:lnTo>
                    <a:pt x="449580" y="443230"/>
                  </a:lnTo>
                  <a:lnTo>
                    <a:pt x="449580" y="12700"/>
                  </a:lnTo>
                  <a:lnTo>
                    <a:pt x="449580" y="12192"/>
                  </a:lnTo>
                  <a:lnTo>
                    <a:pt x="449580" y="0"/>
                  </a:lnTo>
                  <a:close/>
                </a:path>
              </a:pathLst>
            </a:custGeom>
            <a:solidFill>
              <a:srgbClr val="AADB1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66771" y="2014727"/>
              <a:ext cx="103631" cy="112776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490215" y="2014728"/>
              <a:ext cx="160020" cy="111251"/>
            </a:xfrm>
            <a:prstGeom prst="rect">
              <a:avLst/>
            </a:prstGeom>
          </p:spPr>
        </p:pic>
      </p:grpSp>
      <p:grpSp>
        <p:nvGrpSpPr>
          <p:cNvPr id="23" name="object 23"/>
          <p:cNvGrpSpPr/>
          <p:nvPr/>
        </p:nvGrpSpPr>
        <p:grpSpPr>
          <a:xfrm>
            <a:off x="371602" y="2439670"/>
            <a:ext cx="5933440" cy="2136140"/>
            <a:chOff x="371602" y="2439670"/>
            <a:chExt cx="5933440" cy="2136140"/>
          </a:xfrm>
        </p:grpSpPr>
        <p:sp>
          <p:nvSpPr>
            <p:cNvPr id="24" name="object 24"/>
            <p:cNvSpPr/>
            <p:nvPr/>
          </p:nvSpPr>
          <p:spPr>
            <a:xfrm>
              <a:off x="397002" y="2465070"/>
              <a:ext cx="5882640" cy="2085339"/>
            </a:xfrm>
            <a:custGeom>
              <a:avLst/>
              <a:gdLst/>
              <a:ahLst/>
              <a:cxnLst/>
              <a:rect l="l" t="t" r="r" b="b"/>
              <a:pathLst>
                <a:path w="5882640" h="2085339">
                  <a:moveTo>
                    <a:pt x="5882640" y="0"/>
                  </a:moveTo>
                  <a:lnTo>
                    <a:pt x="0" y="0"/>
                  </a:lnTo>
                  <a:lnTo>
                    <a:pt x="0" y="2084831"/>
                  </a:lnTo>
                  <a:lnTo>
                    <a:pt x="5882640" y="2084831"/>
                  </a:lnTo>
                  <a:lnTo>
                    <a:pt x="5882640" y="0"/>
                  </a:lnTo>
                  <a:close/>
                </a:path>
              </a:pathLst>
            </a:custGeom>
            <a:solidFill>
              <a:srgbClr val="00496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397002" y="2465070"/>
              <a:ext cx="5882640" cy="2085339"/>
            </a:xfrm>
            <a:custGeom>
              <a:avLst/>
              <a:gdLst/>
              <a:ahLst/>
              <a:cxnLst/>
              <a:rect l="l" t="t" r="r" b="b"/>
              <a:pathLst>
                <a:path w="5882640" h="2085339">
                  <a:moveTo>
                    <a:pt x="0" y="2084831"/>
                  </a:moveTo>
                  <a:lnTo>
                    <a:pt x="5882640" y="2084831"/>
                  </a:lnTo>
                  <a:lnTo>
                    <a:pt x="5882640" y="0"/>
                  </a:lnTo>
                  <a:lnTo>
                    <a:pt x="0" y="0"/>
                  </a:lnTo>
                  <a:lnTo>
                    <a:pt x="0" y="2084831"/>
                  </a:lnTo>
                  <a:close/>
                </a:path>
              </a:pathLst>
            </a:custGeom>
            <a:ln w="50292">
              <a:solidFill>
                <a:srgbClr val="88CA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216913" y="3190494"/>
              <a:ext cx="4189729" cy="662940"/>
            </a:xfrm>
            <a:custGeom>
              <a:avLst/>
              <a:gdLst/>
              <a:ahLst/>
              <a:cxnLst/>
              <a:rect l="l" t="t" r="r" b="b"/>
              <a:pathLst>
                <a:path w="4189729" h="662939">
                  <a:moveTo>
                    <a:pt x="0" y="662939"/>
                  </a:moveTo>
                  <a:lnTo>
                    <a:pt x="4189476" y="662939"/>
                  </a:lnTo>
                  <a:lnTo>
                    <a:pt x="4189476" y="0"/>
                  </a:lnTo>
                  <a:lnTo>
                    <a:pt x="0" y="0"/>
                  </a:lnTo>
                  <a:lnTo>
                    <a:pt x="0" y="662939"/>
                  </a:lnTo>
                  <a:close/>
                </a:path>
              </a:pathLst>
            </a:custGeom>
            <a:ln w="32004">
              <a:solidFill>
                <a:srgbClr val="88CA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1445513" y="3989578"/>
            <a:ext cx="49085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" dirty="0">
                <a:solidFill>
                  <a:srgbClr val="FFFFFF"/>
                </a:solidFill>
                <a:latin typeface="Arial MT"/>
                <a:cs typeface="Arial MT"/>
              </a:rPr>
              <a:t>Co</a:t>
            </a:r>
            <a:r>
              <a:rPr sz="900" dirty="0">
                <a:solidFill>
                  <a:srgbClr val="FFFFFF"/>
                </a:solidFill>
                <a:latin typeface="Arial MT"/>
                <a:cs typeface="Arial MT"/>
              </a:rPr>
              <a:t>m</a:t>
            </a:r>
            <a:r>
              <a:rPr sz="900" spc="-5" dirty="0">
                <a:solidFill>
                  <a:srgbClr val="FFFFFF"/>
                </a:solidFill>
                <a:latin typeface="Arial MT"/>
                <a:cs typeface="Arial MT"/>
              </a:rPr>
              <a:t>pu</a:t>
            </a:r>
            <a:r>
              <a:rPr sz="900" dirty="0">
                <a:solidFill>
                  <a:srgbClr val="FFFFFF"/>
                </a:solidFill>
                <a:latin typeface="Arial MT"/>
                <a:cs typeface="Arial MT"/>
              </a:rPr>
              <a:t>te</a:t>
            </a:r>
            <a:endParaRPr sz="900">
              <a:latin typeface="Arial MT"/>
              <a:cs typeface="Arial MT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1431036" y="3596640"/>
            <a:ext cx="3797935" cy="396240"/>
            <a:chOff x="1431036" y="3596640"/>
            <a:chExt cx="3797935" cy="396240"/>
          </a:xfrm>
        </p:grpSpPr>
        <p:sp>
          <p:nvSpPr>
            <p:cNvPr id="29" name="object 29"/>
            <p:cNvSpPr/>
            <p:nvPr/>
          </p:nvSpPr>
          <p:spPr>
            <a:xfrm>
              <a:off x="3176015" y="3596640"/>
              <a:ext cx="429895" cy="396240"/>
            </a:xfrm>
            <a:custGeom>
              <a:avLst/>
              <a:gdLst/>
              <a:ahLst/>
              <a:cxnLst/>
              <a:rect l="l" t="t" r="r" b="b"/>
              <a:pathLst>
                <a:path w="429895" h="396239">
                  <a:moveTo>
                    <a:pt x="429768" y="0"/>
                  </a:moveTo>
                  <a:lnTo>
                    <a:pt x="0" y="0"/>
                  </a:lnTo>
                  <a:lnTo>
                    <a:pt x="0" y="396239"/>
                  </a:lnTo>
                  <a:lnTo>
                    <a:pt x="429768" y="396239"/>
                  </a:lnTo>
                  <a:lnTo>
                    <a:pt x="429768" y="0"/>
                  </a:lnTo>
                  <a:close/>
                </a:path>
              </a:pathLst>
            </a:custGeom>
            <a:solidFill>
              <a:srgbClr val="00496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3238500" y="3601212"/>
              <a:ext cx="304800" cy="384175"/>
            </a:xfrm>
            <a:custGeom>
              <a:avLst/>
              <a:gdLst/>
              <a:ahLst/>
              <a:cxnLst/>
              <a:rect l="l" t="t" r="r" b="b"/>
              <a:pathLst>
                <a:path w="304800" h="384175">
                  <a:moveTo>
                    <a:pt x="153669" y="0"/>
                  </a:moveTo>
                  <a:lnTo>
                    <a:pt x="97726" y="2593"/>
                  </a:lnTo>
                  <a:lnTo>
                    <a:pt x="48450" y="10366"/>
                  </a:lnTo>
                  <a:lnTo>
                    <a:pt x="13366" y="23306"/>
                  </a:lnTo>
                  <a:lnTo>
                    <a:pt x="0" y="41402"/>
                  </a:lnTo>
                  <a:lnTo>
                    <a:pt x="0" y="342646"/>
                  </a:lnTo>
                  <a:lnTo>
                    <a:pt x="13366" y="360741"/>
                  </a:lnTo>
                  <a:lnTo>
                    <a:pt x="48450" y="373681"/>
                  </a:lnTo>
                  <a:lnTo>
                    <a:pt x="97726" y="381454"/>
                  </a:lnTo>
                  <a:lnTo>
                    <a:pt x="153669" y="384048"/>
                  </a:lnTo>
                  <a:lnTo>
                    <a:pt x="209163" y="381454"/>
                  </a:lnTo>
                  <a:lnTo>
                    <a:pt x="257571" y="373681"/>
                  </a:lnTo>
                  <a:lnTo>
                    <a:pt x="260722" y="372491"/>
                  </a:lnTo>
                  <a:lnTo>
                    <a:pt x="153669" y="372491"/>
                  </a:lnTo>
                  <a:lnTo>
                    <a:pt x="94488" y="369774"/>
                  </a:lnTo>
                  <a:lnTo>
                    <a:pt x="49974" y="362759"/>
                  </a:lnTo>
                  <a:lnTo>
                    <a:pt x="21939" y="353149"/>
                  </a:lnTo>
                  <a:lnTo>
                    <a:pt x="12191" y="342646"/>
                  </a:lnTo>
                  <a:lnTo>
                    <a:pt x="12191" y="259842"/>
                  </a:lnTo>
                  <a:lnTo>
                    <a:pt x="42173" y="259842"/>
                  </a:lnTo>
                  <a:lnTo>
                    <a:pt x="21939" y="252307"/>
                  </a:lnTo>
                  <a:lnTo>
                    <a:pt x="12191" y="241427"/>
                  </a:lnTo>
                  <a:lnTo>
                    <a:pt x="12191" y="158623"/>
                  </a:lnTo>
                  <a:lnTo>
                    <a:pt x="42101" y="158623"/>
                  </a:lnTo>
                  <a:lnTo>
                    <a:pt x="21939" y="151141"/>
                  </a:lnTo>
                  <a:lnTo>
                    <a:pt x="12191" y="140335"/>
                  </a:lnTo>
                  <a:lnTo>
                    <a:pt x="12191" y="57531"/>
                  </a:lnTo>
                  <a:lnTo>
                    <a:pt x="41094" y="57531"/>
                  </a:lnTo>
                  <a:lnTo>
                    <a:pt x="21939" y="50887"/>
                  </a:lnTo>
                  <a:lnTo>
                    <a:pt x="49974" y="20081"/>
                  </a:lnTo>
                  <a:lnTo>
                    <a:pt x="94487" y="12237"/>
                  </a:lnTo>
                  <a:lnTo>
                    <a:pt x="153669" y="9144"/>
                  </a:lnTo>
                  <a:lnTo>
                    <a:pt x="249958" y="9144"/>
                  </a:lnTo>
                  <a:lnTo>
                    <a:pt x="209163" y="2593"/>
                  </a:lnTo>
                  <a:lnTo>
                    <a:pt x="153669" y="0"/>
                  </a:lnTo>
                  <a:close/>
                </a:path>
                <a:path w="304800" h="384175">
                  <a:moveTo>
                    <a:pt x="304799" y="259842"/>
                  </a:moveTo>
                  <a:lnTo>
                    <a:pt x="295020" y="259842"/>
                  </a:lnTo>
                  <a:lnTo>
                    <a:pt x="295020" y="342646"/>
                  </a:lnTo>
                  <a:lnTo>
                    <a:pt x="285275" y="353149"/>
                  </a:lnTo>
                  <a:lnTo>
                    <a:pt x="257254" y="362759"/>
                  </a:lnTo>
                  <a:lnTo>
                    <a:pt x="212778" y="369774"/>
                  </a:lnTo>
                  <a:lnTo>
                    <a:pt x="153669" y="372491"/>
                  </a:lnTo>
                  <a:lnTo>
                    <a:pt x="260722" y="372491"/>
                  </a:lnTo>
                  <a:lnTo>
                    <a:pt x="291812" y="360741"/>
                  </a:lnTo>
                  <a:lnTo>
                    <a:pt x="304799" y="342646"/>
                  </a:lnTo>
                  <a:lnTo>
                    <a:pt x="304799" y="259842"/>
                  </a:lnTo>
                  <a:close/>
                </a:path>
                <a:path w="304800" h="384175">
                  <a:moveTo>
                    <a:pt x="42173" y="259842"/>
                  </a:moveTo>
                  <a:lnTo>
                    <a:pt x="12191" y="259842"/>
                  </a:lnTo>
                  <a:lnTo>
                    <a:pt x="36351" y="269273"/>
                  </a:lnTo>
                  <a:lnTo>
                    <a:pt x="70119" y="276526"/>
                  </a:lnTo>
                  <a:lnTo>
                    <a:pt x="110293" y="281183"/>
                  </a:lnTo>
                  <a:lnTo>
                    <a:pt x="153669" y="282829"/>
                  </a:lnTo>
                  <a:lnTo>
                    <a:pt x="196973" y="281183"/>
                  </a:lnTo>
                  <a:lnTo>
                    <a:pt x="237108" y="276526"/>
                  </a:lnTo>
                  <a:lnTo>
                    <a:pt x="250333" y="273685"/>
                  </a:lnTo>
                  <a:lnTo>
                    <a:pt x="153669" y="273685"/>
                  </a:lnTo>
                  <a:lnTo>
                    <a:pt x="94487" y="270591"/>
                  </a:lnTo>
                  <a:lnTo>
                    <a:pt x="49974" y="262747"/>
                  </a:lnTo>
                  <a:lnTo>
                    <a:pt x="42173" y="259842"/>
                  </a:lnTo>
                  <a:close/>
                </a:path>
                <a:path w="304800" h="384175">
                  <a:moveTo>
                    <a:pt x="304799" y="158622"/>
                  </a:moveTo>
                  <a:lnTo>
                    <a:pt x="295020" y="158623"/>
                  </a:lnTo>
                  <a:lnTo>
                    <a:pt x="295020" y="241427"/>
                  </a:lnTo>
                  <a:lnTo>
                    <a:pt x="285275" y="252307"/>
                  </a:lnTo>
                  <a:lnTo>
                    <a:pt x="257254" y="262747"/>
                  </a:lnTo>
                  <a:lnTo>
                    <a:pt x="212778" y="270591"/>
                  </a:lnTo>
                  <a:lnTo>
                    <a:pt x="153669" y="273685"/>
                  </a:lnTo>
                  <a:lnTo>
                    <a:pt x="250333" y="273685"/>
                  </a:lnTo>
                  <a:lnTo>
                    <a:pt x="270863" y="269273"/>
                  </a:lnTo>
                  <a:lnTo>
                    <a:pt x="295020" y="259842"/>
                  </a:lnTo>
                  <a:lnTo>
                    <a:pt x="304799" y="259842"/>
                  </a:lnTo>
                  <a:lnTo>
                    <a:pt x="304799" y="158622"/>
                  </a:lnTo>
                  <a:close/>
                </a:path>
                <a:path w="304800" h="384175">
                  <a:moveTo>
                    <a:pt x="42101" y="158623"/>
                  </a:moveTo>
                  <a:lnTo>
                    <a:pt x="12191" y="158623"/>
                  </a:lnTo>
                  <a:lnTo>
                    <a:pt x="36351" y="168074"/>
                  </a:lnTo>
                  <a:lnTo>
                    <a:pt x="70119" y="175371"/>
                  </a:lnTo>
                  <a:lnTo>
                    <a:pt x="110293" y="180072"/>
                  </a:lnTo>
                  <a:lnTo>
                    <a:pt x="153669" y="181737"/>
                  </a:lnTo>
                  <a:lnTo>
                    <a:pt x="196973" y="180072"/>
                  </a:lnTo>
                  <a:lnTo>
                    <a:pt x="237108" y="175371"/>
                  </a:lnTo>
                  <a:lnTo>
                    <a:pt x="250548" y="172466"/>
                  </a:lnTo>
                  <a:lnTo>
                    <a:pt x="153669" y="172466"/>
                  </a:lnTo>
                  <a:lnTo>
                    <a:pt x="94488" y="169374"/>
                  </a:lnTo>
                  <a:lnTo>
                    <a:pt x="49974" y="161544"/>
                  </a:lnTo>
                  <a:lnTo>
                    <a:pt x="42101" y="158623"/>
                  </a:lnTo>
                  <a:close/>
                </a:path>
                <a:path w="304800" h="384175">
                  <a:moveTo>
                    <a:pt x="304799" y="57531"/>
                  </a:moveTo>
                  <a:lnTo>
                    <a:pt x="295020" y="57531"/>
                  </a:lnTo>
                  <a:lnTo>
                    <a:pt x="295020" y="140335"/>
                  </a:lnTo>
                  <a:lnTo>
                    <a:pt x="285275" y="151141"/>
                  </a:lnTo>
                  <a:lnTo>
                    <a:pt x="257254" y="161544"/>
                  </a:lnTo>
                  <a:lnTo>
                    <a:pt x="212778" y="169374"/>
                  </a:lnTo>
                  <a:lnTo>
                    <a:pt x="153669" y="172466"/>
                  </a:lnTo>
                  <a:lnTo>
                    <a:pt x="250548" y="172466"/>
                  </a:lnTo>
                  <a:lnTo>
                    <a:pt x="270863" y="168074"/>
                  </a:lnTo>
                  <a:lnTo>
                    <a:pt x="295020" y="158623"/>
                  </a:lnTo>
                  <a:lnTo>
                    <a:pt x="304799" y="158622"/>
                  </a:lnTo>
                  <a:lnTo>
                    <a:pt x="304799" y="57531"/>
                  </a:lnTo>
                  <a:close/>
                </a:path>
                <a:path w="304800" h="384175">
                  <a:moveTo>
                    <a:pt x="41094" y="57531"/>
                  </a:moveTo>
                  <a:lnTo>
                    <a:pt x="12191" y="57531"/>
                  </a:lnTo>
                  <a:lnTo>
                    <a:pt x="36351" y="66909"/>
                  </a:lnTo>
                  <a:lnTo>
                    <a:pt x="70119" y="74168"/>
                  </a:lnTo>
                  <a:lnTo>
                    <a:pt x="110293" y="78855"/>
                  </a:lnTo>
                  <a:lnTo>
                    <a:pt x="153669" y="80518"/>
                  </a:lnTo>
                  <a:lnTo>
                    <a:pt x="196973" y="78855"/>
                  </a:lnTo>
                  <a:lnTo>
                    <a:pt x="237108" y="74168"/>
                  </a:lnTo>
                  <a:lnTo>
                    <a:pt x="250691" y="71247"/>
                  </a:lnTo>
                  <a:lnTo>
                    <a:pt x="153669" y="71247"/>
                  </a:lnTo>
                  <a:lnTo>
                    <a:pt x="94487" y="68191"/>
                  </a:lnTo>
                  <a:lnTo>
                    <a:pt x="49974" y="60610"/>
                  </a:lnTo>
                  <a:lnTo>
                    <a:pt x="41094" y="57531"/>
                  </a:lnTo>
                  <a:close/>
                </a:path>
                <a:path w="304800" h="384175">
                  <a:moveTo>
                    <a:pt x="249958" y="9144"/>
                  </a:moveTo>
                  <a:lnTo>
                    <a:pt x="153669" y="9144"/>
                  </a:lnTo>
                  <a:lnTo>
                    <a:pt x="212778" y="12237"/>
                  </a:lnTo>
                  <a:lnTo>
                    <a:pt x="257254" y="20081"/>
                  </a:lnTo>
                  <a:lnTo>
                    <a:pt x="285275" y="30521"/>
                  </a:lnTo>
                  <a:lnTo>
                    <a:pt x="295020" y="41402"/>
                  </a:lnTo>
                  <a:lnTo>
                    <a:pt x="285275" y="50887"/>
                  </a:lnTo>
                  <a:lnTo>
                    <a:pt x="257254" y="60610"/>
                  </a:lnTo>
                  <a:lnTo>
                    <a:pt x="212778" y="68191"/>
                  </a:lnTo>
                  <a:lnTo>
                    <a:pt x="153669" y="71247"/>
                  </a:lnTo>
                  <a:lnTo>
                    <a:pt x="250691" y="71247"/>
                  </a:lnTo>
                  <a:lnTo>
                    <a:pt x="270863" y="66909"/>
                  </a:lnTo>
                  <a:lnTo>
                    <a:pt x="295020" y="57531"/>
                  </a:lnTo>
                  <a:lnTo>
                    <a:pt x="304799" y="57531"/>
                  </a:lnTo>
                  <a:lnTo>
                    <a:pt x="304799" y="41402"/>
                  </a:lnTo>
                  <a:lnTo>
                    <a:pt x="291812" y="23306"/>
                  </a:lnTo>
                  <a:lnTo>
                    <a:pt x="257571" y="10366"/>
                  </a:lnTo>
                  <a:lnTo>
                    <a:pt x="249958" y="914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431036" y="3637788"/>
              <a:ext cx="494030" cy="355600"/>
            </a:xfrm>
            <a:custGeom>
              <a:avLst/>
              <a:gdLst/>
              <a:ahLst/>
              <a:cxnLst/>
              <a:rect l="l" t="t" r="r" b="b"/>
              <a:pathLst>
                <a:path w="494030" h="355600">
                  <a:moveTo>
                    <a:pt x="493775" y="0"/>
                  </a:moveTo>
                  <a:lnTo>
                    <a:pt x="0" y="0"/>
                  </a:lnTo>
                  <a:lnTo>
                    <a:pt x="0" y="355091"/>
                  </a:lnTo>
                  <a:lnTo>
                    <a:pt x="493775" y="355091"/>
                  </a:lnTo>
                  <a:lnTo>
                    <a:pt x="493775" y="0"/>
                  </a:lnTo>
                  <a:close/>
                </a:path>
              </a:pathLst>
            </a:custGeom>
            <a:solidFill>
              <a:srgbClr val="00496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504188" y="3638308"/>
              <a:ext cx="356870" cy="354965"/>
            </a:xfrm>
            <a:custGeom>
              <a:avLst/>
              <a:gdLst/>
              <a:ahLst/>
              <a:cxnLst/>
              <a:rect l="l" t="t" r="r" b="b"/>
              <a:pathLst>
                <a:path w="356869" h="354964">
                  <a:moveTo>
                    <a:pt x="80759" y="296672"/>
                  </a:moveTo>
                  <a:lnTo>
                    <a:pt x="78867" y="287921"/>
                  </a:lnTo>
                  <a:lnTo>
                    <a:pt x="75831" y="283845"/>
                  </a:lnTo>
                  <a:lnTo>
                    <a:pt x="73863" y="281190"/>
                  </a:lnTo>
                  <a:lnTo>
                    <a:pt x="69710" y="278663"/>
                  </a:lnTo>
                  <a:lnTo>
                    <a:pt x="69710" y="290322"/>
                  </a:lnTo>
                  <a:lnTo>
                    <a:pt x="69710" y="303022"/>
                  </a:lnTo>
                  <a:lnTo>
                    <a:pt x="65265" y="307340"/>
                  </a:lnTo>
                  <a:lnTo>
                    <a:pt x="52057" y="307340"/>
                  </a:lnTo>
                  <a:lnTo>
                    <a:pt x="45453" y="303022"/>
                  </a:lnTo>
                  <a:lnTo>
                    <a:pt x="45453" y="290322"/>
                  </a:lnTo>
                  <a:lnTo>
                    <a:pt x="52057" y="283845"/>
                  </a:lnTo>
                  <a:lnTo>
                    <a:pt x="65265" y="283845"/>
                  </a:lnTo>
                  <a:lnTo>
                    <a:pt x="69710" y="290322"/>
                  </a:lnTo>
                  <a:lnTo>
                    <a:pt x="69710" y="278663"/>
                  </a:lnTo>
                  <a:lnTo>
                    <a:pt x="66776" y="276860"/>
                  </a:lnTo>
                  <a:lnTo>
                    <a:pt x="58661" y="275336"/>
                  </a:lnTo>
                  <a:lnTo>
                    <a:pt x="49644" y="276860"/>
                  </a:lnTo>
                  <a:lnTo>
                    <a:pt x="42659" y="281190"/>
                  </a:lnTo>
                  <a:lnTo>
                    <a:pt x="38163" y="287921"/>
                  </a:lnTo>
                  <a:lnTo>
                    <a:pt x="36563" y="296672"/>
                  </a:lnTo>
                  <a:lnTo>
                    <a:pt x="38163" y="304495"/>
                  </a:lnTo>
                  <a:lnTo>
                    <a:pt x="42659" y="311340"/>
                  </a:lnTo>
                  <a:lnTo>
                    <a:pt x="49644" y="316166"/>
                  </a:lnTo>
                  <a:lnTo>
                    <a:pt x="58661" y="318008"/>
                  </a:lnTo>
                  <a:lnTo>
                    <a:pt x="66776" y="316166"/>
                  </a:lnTo>
                  <a:lnTo>
                    <a:pt x="73863" y="311340"/>
                  </a:lnTo>
                  <a:lnTo>
                    <a:pt x="76796" y="307340"/>
                  </a:lnTo>
                  <a:lnTo>
                    <a:pt x="78867" y="304495"/>
                  </a:lnTo>
                  <a:lnTo>
                    <a:pt x="80759" y="296672"/>
                  </a:lnTo>
                  <a:close/>
                </a:path>
                <a:path w="356869" h="354964">
                  <a:moveTo>
                    <a:pt x="80759" y="176263"/>
                  </a:moveTo>
                  <a:lnTo>
                    <a:pt x="78867" y="167525"/>
                  </a:lnTo>
                  <a:lnTo>
                    <a:pt x="75831" y="163436"/>
                  </a:lnTo>
                  <a:lnTo>
                    <a:pt x="73863" y="160794"/>
                  </a:lnTo>
                  <a:lnTo>
                    <a:pt x="69710" y="158267"/>
                  </a:lnTo>
                  <a:lnTo>
                    <a:pt x="69710" y="169913"/>
                  </a:lnTo>
                  <a:lnTo>
                    <a:pt x="69710" y="182613"/>
                  </a:lnTo>
                  <a:lnTo>
                    <a:pt x="65265" y="186931"/>
                  </a:lnTo>
                  <a:lnTo>
                    <a:pt x="52057" y="186931"/>
                  </a:lnTo>
                  <a:lnTo>
                    <a:pt x="45453" y="182613"/>
                  </a:lnTo>
                  <a:lnTo>
                    <a:pt x="45453" y="169913"/>
                  </a:lnTo>
                  <a:lnTo>
                    <a:pt x="52057" y="163436"/>
                  </a:lnTo>
                  <a:lnTo>
                    <a:pt x="65265" y="163436"/>
                  </a:lnTo>
                  <a:lnTo>
                    <a:pt x="69710" y="169913"/>
                  </a:lnTo>
                  <a:lnTo>
                    <a:pt x="69710" y="158267"/>
                  </a:lnTo>
                  <a:lnTo>
                    <a:pt x="66776" y="156464"/>
                  </a:lnTo>
                  <a:lnTo>
                    <a:pt x="58661" y="154927"/>
                  </a:lnTo>
                  <a:lnTo>
                    <a:pt x="49644" y="156464"/>
                  </a:lnTo>
                  <a:lnTo>
                    <a:pt x="42659" y="160794"/>
                  </a:lnTo>
                  <a:lnTo>
                    <a:pt x="38163" y="167525"/>
                  </a:lnTo>
                  <a:lnTo>
                    <a:pt x="36563" y="176263"/>
                  </a:lnTo>
                  <a:lnTo>
                    <a:pt x="38163" y="184099"/>
                  </a:lnTo>
                  <a:lnTo>
                    <a:pt x="42659" y="190931"/>
                  </a:lnTo>
                  <a:lnTo>
                    <a:pt x="49644" y="195770"/>
                  </a:lnTo>
                  <a:lnTo>
                    <a:pt x="58661" y="197599"/>
                  </a:lnTo>
                  <a:lnTo>
                    <a:pt x="66776" y="195770"/>
                  </a:lnTo>
                  <a:lnTo>
                    <a:pt x="73863" y="190931"/>
                  </a:lnTo>
                  <a:lnTo>
                    <a:pt x="76796" y="186931"/>
                  </a:lnTo>
                  <a:lnTo>
                    <a:pt x="78867" y="184099"/>
                  </a:lnTo>
                  <a:lnTo>
                    <a:pt x="80759" y="176263"/>
                  </a:lnTo>
                  <a:close/>
                </a:path>
                <a:path w="356869" h="354964">
                  <a:moveTo>
                    <a:pt x="80759" y="52832"/>
                  </a:moveTo>
                  <a:lnTo>
                    <a:pt x="78867" y="44996"/>
                  </a:lnTo>
                  <a:lnTo>
                    <a:pt x="76796" y="42164"/>
                  </a:lnTo>
                  <a:lnTo>
                    <a:pt x="73863" y="38163"/>
                  </a:lnTo>
                  <a:lnTo>
                    <a:pt x="69710" y="35331"/>
                  </a:lnTo>
                  <a:lnTo>
                    <a:pt x="69710" y="46482"/>
                  </a:lnTo>
                  <a:lnTo>
                    <a:pt x="69710" y="59182"/>
                  </a:lnTo>
                  <a:lnTo>
                    <a:pt x="65265" y="65659"/>
                  </a:lnTo>
                  <a:lnTo>
                    <a:pt x="52057" y="65659"/>
                  </a:lnTo>
                  <a:lnTo>
                    <a:pt x="45453" y="59182"/>
                  </a:lnTo>
                  <a:lnTo>
                    <a:pt x="45453" y="46482"/>
                  </a:lnTo>
                  <a:lnTo>
                    <a:pt x="52057" y="42164"/>
                  </a:lnTo>
                  <a:lnTo>
                    <a:pt x="65265" y="42164"/>
                  </a:lnTo>
                  <a:lnTo>
                    <a:pt x="69710" y="46482"/>
                  </a:lnTo>
                  <a:lnTo>
                    <a:pt x="69710" y="35331"/>
                  </a:lnTo>
                  <a:lnTo>
                    <a:pt x="66776" y="33324"/>
                  </a:lnTo>
                  <a:lnTo>
                    <a:pt x="58661" y="31496"/>
                  </a:lnTo>
                  <a:lnTo>
                    <a:pt x="49644" y="33324"/>
                  </a:lnTo>
                  <a:lnTo>
                    <a:pt x="42659" y="38163"/>
                  </a:lnTo>
                  <a:lnTo>
                    <a:pt x="38163" y="44996"/>
                  </a:lnTo>
                  <a:lnTo>
                    <a:pt x="36563" y="52832"/>
                  </a:lnTo>
                  <a:lnTo>
                    <a:pt x="38163" y="61569"/>
                  </a:lnTo>
                  <a:lnTo>
                    <a:pt x="42659" y="68300"/>
                  </a:lnTo>
                  <a:lnTo>
                    <a:pt x="49644" y="72631"/>
                  </a:lnTo>
                  <a:lnTo>
                    <a:pt x="58661" y="74168"/>
                  </a:lnTo>
                  <a:lnTo>
                    <a:pt x="66776" y="72631"/>
                  </a:lnTo>
                  <a:lnTo>
                    <a:pt x="73863" y="68300"/>
                  </a:lnTo>
                  <a:lnTo>
                    <a:pt x="75831" y="65659"/>
                  </a:lnTo>
                  <a:lnTo>
                    <a:pt x="78867" y="61569"/>
                  </a:lnTo>
                  <a:lnTo>
                    <a:pt x="80759" y="52832"/>
                  </a:lnTo>
                  <a:close/>
                </a:path>
                <a:path w="356869" h="354964">
                  <a:moveTo>
                    <a:pt x="233172" y="275323"/>
                  </a:moveTo>
                  <a:lnTo>
                    <a:pt x="224028" y="275323"/>
                  </a:lnTo>
                  <a:lnTo>
                    <a:pt x="224028" y="322567"/>
                  </a:lnTo>
                  <a:lnTo>
                    <a:pt x="233172" y="322567"/>
                  </a:lnTo>
                  <a:lnTo>
                    <a:pt x="233172" y="275323"/>
                  </a:lnTo>
                  <a:close/>
                </a:path>
                <a:path w="356869" h="354964">
                  <a:moveTo>
                    <a:pt x="233172" y="154927"/>
                  </a:moveTo>
                  <a:lnTo>
                    <a:pt x="224028" y="154927"/>
                  </a:lnTo>
                  <a:lnTo>
                    <a:pt x="224028" y="200647"/>
                  </a:lnTo>
                  <a:lnTo>
                    <a:pt x="233172" y="200647"/>
                  </a:lnTo>
                  <a:lnTo>
                    <a:pt x="233172" y="154927"/>
                  </a:lnTo>
                  <a:close/>
                </a:path>
                <a:path w="356869" h="354964">
                  <a:moveTo>
                    <a:pt x="233172" y="31483"/>
                  </a:moveTo>
                  <a:lnTo>
                    <a:pt x="224028" y="31483"/>
                  </a:lnTo>
                  <a:lnTo>
                    <a:pt x="224028" y="77203"/>
                  </a:lnTo>
                  <a:lnTo>
                    <a:pt x="233172" y="77203"/>
                  </a:lnTo>
                  <a:lnTo>
                    <a:pt x="233172" y="31483"/>
                  </a:lnTo>
                  <a:close/>
                </a:path>
                <a:path w="356869" h="354964">
                  <a:moveTo>
                    <a:pt x="262128" y="275323"/>
                  </a:moveTo>
                  <a:lnTo>
                    <a:pt x="252984" y="275323"/>
                  </a:lnTo>
                  <a:lnTo>
                    <a:pt x="252984" y="322567"/>
                  </a:lnTo>
                  <a:lnTo>
                    <a:pt x="262128" y="322567"/>
                  </a:lnTo>
                  <a:lnTo>
                    <a:pt x="262128" y="275323"/>
                  </a:lnTo>
                  <a:close/>
                </a:path>
                <a:path w="356869" h="354964">
                  <a:moveTo>
                    <a:pt x="262128" y="154927"/>
                  </a:moveTo>
                  <a:lnTo>
                    <a:pt x="252984" y="154927"/>
                  </a:lnTo>
                  <a:lnTo>
                    <a:pt x="252984" y="200647"/>
                  </a:lnTo>
                  <a:lnTo>
                    <a:pt x="262128" y="200647"/>
                  </a:lnTo>
                  <a:lnTo>
                    <a:pt x="262128" y="154927"/>
                  </a:lnTo>
                  <a:close/>
                </a:path>
                <a:path w="356869" h="354964">
                  <a:moveTo>
                    <a:pt x="262128" y="31483"/>
                  </a:moveTo>
                  <a:lnTo>
                    <a:pt x="252984" y="31483"/>
                  </a:lnTo>
                  <a:lnTo>
                    <a:pt x="252984" y="77203"/>
                  </a:lnTo>
                  <a:lnTo>
                    <a:pt x="262128" y="77203"/>
                  </a:lnTo>
                  <a:lnTo>
                    <a:pt x="262128" y="31483"/>
                  </a:lnTo>
                  <a:close/>
                </a:path>
                <a:path w="356869" h="354964">
                  <a:moveTo>
                    <a:pt x="292608" y="275323"/>
                  </a:moveTo>
                  <a:lnTo>
                    <a:pt x="281940" y="275323"/>
                  </a:lnTo>
                  <a:lnTo>
                    <a:pt x="281940" y="322567"/>
                  </a:lnTo>
                  <a:lnTo>
                    <a:pt x="292608" y="322567"/>
                  </a:lnTo>
                  <a:lnTo>
                    <a:pt x="292608" y="275323"/>
                  </a:lnTo>
                  <a:close/>
                </a:path>
                <a:path w="356869" h="354964">
                  <a:moveTo>
                    <a:pt x="292608" y="154927"/>
                  </a:moveTo>
                  <a:lnTo>
                    <a:pt x="281940" y="154927"/>
                  </a:lnTo>
                  <a:lnTo>
                    <a:pt x="281940" y="200647"/>
                  </a:lnTo>
                  <a:lnTo>
                    <a:pt x="292608" y="200647"/>
                  </a:lnTo>
                  <a:lnTo>
                    <a:pt x="292608" y="154927"/>
                  </a:lnTo>
                  <a:close/>
                </a:path>
                <a:path w="356869" h="354964">
                  <a:moveTo>
                    <a:pt x="292608" y="31483"/>
                  </a:moveTo>
                  <a:lnTo>
                    <a:pt x="281940" y="31483"/>
                  </a:lnTo>
                  <a:lnTo>
                    <a:pt x="281940" y="77203"/>
                  </a:lnTo>
                  <a:lnTo>
                    <a:pt x="292608" y="77203"/>
                  </a:lnTo>
                  <a:lnTo>
                    <a:pt x="292608" y="31483"/>
                  </a:lnTo>
                  <a:close/>
                </a:path>
                <a:path w="356869" h="354964">
                  <a:moveTo>
                    <a:pt x="320040" y="275323"/>
                  </a:moveTo>
                  <a:lnTo>
                    <a:pt x="309372" y="275323"/>
                  </a:lnTo>
                  <a:lnTo>
                    <a:pt x="309372" y="322567"/>
                  </a:lnTo>
                  <a:lnTo>
                    <a:pt x="320040" y="322567"/>
                  </a:lnTo>
                  <a:lnTo>
                    <a:pt x="320040" y="275323"/>
                  </a:lnTo>
                  <a:close/>
                </a:path>
                <a:path w="356869" h="354964">
                  <a:moveTo>
                    <a:pt x="320040" y="154927"/>
                  </a:moveTo>
                  <a:lnTo>
                    <a:pt x="309372" y="154927"/>
                  </a:lnTo>
                  <a:lnTo>
                    <a:pt x="309372" y="200647"/>
                  </a:lnTo>
                  <a:lnTo>
                    <a:pt x="320040" y="200647"/>
                  </a:lnTo>
                  <a:lnTo>
                    <a:pt x="320040" y="154927"/>
                  </a:lnTo>
                  <a:close/>
                </a:path>
                <a:path w="356869" h="354964">
                  <a:moveTo>
                    <a:pt x="320040" y="31483"/>
                  </a:moveTo>
                  <a:lnTo>
                    <a:pt x="309372" y="31483"/>
                  </a:lnTo>
                  <a:lnTo>
                    <a:pt x="309372" y="77203"/>
                  </a:lnTo>
                  <a:lnTo>
                    <a:pt x="320040" y="77203"/>
                  </a:lnTo>
                  <a:lnTo>
                    <a:pt x="320040" y="31483"/>
                  </a:lnTo>
                  <a:close/>
                </a:path>
                <a:path w="356869" h="354964">
                  <a:moveTo>
                    <a:pt x="356616" y="241541"/>
                  </a:moveTo>
                  <a:lnTo>
                    <a:pt x="0" y="241541"/>
                  </a:lnTo>
                  <a:lnTo>
                    <a:pt x="0" y="252971"/>
                  </a:lnTo>
                  <a:lnTo>
                    <a:pt x="0" y="344411"/>
                  </a:lnTo>
                  <a:lnTo>
                    <a:pt x="0" y="354571"/>
                  </a:lnTo>
                  <a:lnTo>
                    <a:pt x="356616" y="354571"/>
                  </a:lnTo>
                  <a:lnTo>
                    <a:pt x="356616" y="344411"/>
                  </a:lnTo>
                  <a:lnTo>
                    <a:pt x="11176" y="344411"/>
                  </a:lnTo>
                  <a:lnTo>
                    <a:pt x="11176" y="252971"/>
                  </a:lnTo>
                  <a:lnTo>
                    <a:pt x="345440" y="252971"/>
                  </a:lnTo>
                  <a:lnTo>
                    <a:pt x="345440" y="344030"/>
                  </a:lnTo>
                  <a:lnTo>
                    <a:pt x="356616" y="344030"/>
                  </a:lnTo>
                  <a:lnTo>
                    <a:pt x="356616" y="252971"/>
                  </a:lnTo>
                  <a:lnTo>
                    <a:pt x="356616" y="252336"/>
                  </a:lnTo>
                  <a:lnTo>
                    <a:pt x="356616" y="241541"/>
                  </a:lnTo>
                  <a:close/>
                </a:path>
                <a:path w="356869" h="354964">
                  <a:moveTo>
                    <a:pt x="356616" y="120904"/>
                  </a:moveTo>
                  <a:lnTo>
                    <a:pt x="0" y="120904"/>
                  </a:lnTo>
                  <a:lnTo>
                    <a:pt x="0" y="132334"/>
                  </a:lnTo>
                  <a:lnTo>
                    <a:pt x="0" y="222504"/>
                  </a:lnTo>
                  <a:lnTo>
                    <a:pt x="0" y="232664"/>
                  </a:lnTo>
                  <a:lnTo>
                    <a:pt x="356616" y="232664"/>
                  </a:lnTo>
                  <a:lnTo>
                    <a:pt x="356616" y="222504"/>
                  </a:lnTo>
                  <a:lnTo>
                    <a:pt x="11176" y="222504"/>
                  </a:lnTo>
                  <a:lnTo>
                    <a:pt x="11176" y="132334"/>
                  </a:lnTo>
                  <a:lnTo>
                    <a:pt x="345440" y="132334"/>
                  </a:lnTo>
                  <a:lnTo>
                    <a:pt x="345440" y="222123"/>
                  </a:lnTo>
                  <a:lnTo>
                    <a:pt x="356616" y="222123"/>
                  </a:lnTo>
                  <a:lnTo>
                    <a:pt x="356616" y="132334"/>
                  </a:lnTo>
                  <a:lnTo>
                    <a:pt x="356616" y="131953"/>
                  </a:lnTo>
                  <a:lnTo>
                    <a:pt x="356616" y="120904"/>
                  </a:lnTo>
                  <a:close/>
                </a:path>
                <a:path w="356869" h="354964">
                  <a:moveTo>
                    <a:pt x="356616" y="0"/>
                  </a:moveTo>
                  <a:lnTo>
                    <a:pt x="0" y="0"/>
                  </a:lnTo>
                  <a:lnTo>
                    <a:pt x="0" y="7620"/>
                  </a:lnTo>
                  <a:lnTo>
                    <a:pt x="0" y="100330"/>
                  </a:lnTo>
                  <a:lnTo>
                    <a:pt x="0" y="109220"/>
                  </a:lnTo>
                  <a:lnTo>
                    <a:pt x="356616" y="109220"/>
                  </a:lnTo>
                  <a:lnTo>
                    <a:pt x="356616" y="100838"/>
                  </a:lnTo>
                  <a:lnTo>
                    <a:pt x="356616" y="100330"/>
                  </a:lnTo>
                  <a:lnTo>
                    <a:pt x="356616" y="7874"/>
                  </a:lnTo>
                  <a:lnTo>
                    <a:pt x="345440" y="7874"/>
                  </a:lnTo>
                  <a:lnTo>
                    <a:pt x="345440" y="100330"/>
                  </a:lnTo>
                  <a:lnTo>
                    <a:pt x="11176" y="100330"/>
                  </a:lnTo>
                  <a:lnTo>
                    <a:pt x="11176" y="7620"/>
                  </a:lnTo>
                  <a:lnTo>
                    <a:pt x="356616" y="7620"/>
                  </a:lnTo>
                  <a:lnTo>
                    <a:pt x="3566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4719827" y="3610356"/>
              <a:ext cx="509270" cy="370840"/>
            </a:xfrm>
            <a:custGeom>
              <a:avLst/>
              <a:gdLst/>
              <a:ahLst/>
              <a:cxnLst/>
              <a:rect l="l" t="t" r="r" b="b"/>
              <a:pathLst>
                <a:path w="509270" h="370839">
                  <a:moveTo>
                    <a:pt x="509015" y="0"/>
                  </a:moveTo>
                  <a:lnTo>
                    <a:pt x="0" y="0"/>
                  </a:lnTo>
                  <a:lnTo>
                    <a:pt x="0" y="370331"/>
                  </a:lnTo>
                  <a:lnTo>
                    <a:pt x="509015" y="370331"/>
                  </a:lnTo>
                  <a:lnTo>
                    <a:pt x="509015" y="0"/>
                  </a:lnTo>
                  <a:close/>
                </a:path>
              </a:pathLst>
            </a:custGeom>
            <a:solidFill>
              <a:srgbClr val="00496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4692396" y="3610368"/>
              <a:ext cx="494030" cy="356870"/>
            </a:xfrm>
            <a:custGeom>
              <a:avLst/>
              <a:gdLst/>
              <a:ahLst/>
              <a:cxnLst/>
              <a:rect l="l" t="t" r="r" b="b"/>
              <a:pathLst>
                <a:path w="494029" h="356870">
                  <a:moveTo>
                    <a:pt x="336804" y="61722"/>
                  </a:moveTo>
                  <a:lnTo>
                    <a:pt x="323215" y="61722"/>
                  </a:lnTo>
                  <a:lnTo>
                    <a:pt x="323215" y="74676"/>
                  </a:lnTo>
                  <a:lnTo>
                    <a:pt x="323215" y="143256"/>
                  </a:lnTo>
                  <a:lnTo>
                    <a:pt x="108204" y="143256"/>
                  </a:lnTo>
                  <a:lnTo>
                    <a:pt x="108204" y="187452"/>
                  </a:lnTo>
                  <a:lnTo>
                    <a:pt x="18415" y="108966"/>
                  </a:lnTo>
                  <a:lnTo>
                    <a:pt x="108204" y="29718"/>
                  </a:lnTo>
                  <a:lnTo>
                    <a:pt x="108204" y="74676"/>
                  </a:lnTo>
                  <a:lnTo>
                    <a:pt x="323215" y="74676"/>
                  </a:lnTo>
                  <a:lnTo>
                    <a:pt x="323215" y="61722"/>
                  </a:lnTo>
                  <a:lnTo>
                    <a:pt x="121031" y="61722"/>
                  </a:lnTo>
                  <a:lnTo>
                    <a:pt x="121031" y="29718"/>
                  </a:lnTo>
                  <a:lnTo>
                    <a:pt x="121031" y="0"/>
                  </a:lnTo>
                  <a:lnTo>
                    <a:pt x="0" y="108966"/>
                  </a:lnTo>
                  <a:lnTo>
                    <a:pt x="121031" y="217932"/>
                  </a:lnTo>
                  <a:lnTo>
                    <a:pt x="121031" y="187452"/>
                  </a:lnTo>
                  <a:lnTo>
                    <a:pt x="121031" y="155448"/>
                  </a:lnTo>
                  <a:lnTo>
                    <a:pt x="336804" y="155448"/>
                  </a:lnTo>
                  <a:lnTo>
                    <a:pt x="336804" y="61722"/>
                  </a:lnTo>
                  <a:close/>
                </a:path>
                <a:path w="494029" h="356870">
                  <a:moveTo>
                    <a:pt x="493763" y="244983"/>
                  </a:moveTo>
                  <a:lnTo>
                    <a:pt x="476110" y="227774"/>
                  </a:lnTo>
                  <a:lnTo>
                    <a:pt x="476110" y="244983"/>
                  </a:lnTo>
                  <a:lnTo>
                    <a:pt x="395211" y="324485"/>
                  </a:lnTo>
                  <a:lnTo>
                    <a:pt x="395211" y="279400"/>
                  </a:lnTo>
                  <a:lnTo>
                    <a:pt x="179692" y="279400"/>
                  </a:lnTo>
                  <a:lnTo>
                    <a:pt x="179692" y="212852"/>
                  </a:lnTo>
                  <a:lnTo>
                    <a:pt x="395211" y="212852"/>
                  </a:lnTo>
                  <a:lnTo>
                    <a:pt x="395211" y="167767"/>
                  </a:lnTo>
                  <a:lnTo>
                    <a:pt x="476110" y="244983"/>
                  </a:lnTo>
                  <a:lnTo>
                    <a:pt x="476110" y="227774"/>
                  </a:lnTo>
                  <a:lnTo>
                    <a:pt x="414578" y="167767"/>
                  </a:lnTo>
                  <a:lnTo>
                    <a:pt x="381622" y="135636"/>
                  </a:lnTo>
                  <a:lnTo>
                    <a:pt x="381622" y="199898"/>
                  </a:lnTo>
                  <a:lnTo>
                    <a:pt x="166103" y="199898"/>
                  </a:lnTo>
                  <a:lnTo>
                    <a:pt x="166103" y="292354"/>
                  </a:lnTo>
                  <a:lnTo>
                    <a:pt x="381622" y="292354"/>
                  </a:lnTo>
                  <a:lnTo>
                    <a:pt x="381622" y="356616"/>
                  </a:lnTo>
                  <a:lnTo>
                    <a:pt x="413905" y="324485"/>
                  </a:lnTo>
                  <a:lnTo>
                    <a:pt x="493763" y="24498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3183127" y="3978020"/>
            <a:ext cx="42735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FFFFFF"/>
                </a:solidFill>
                <a:latin typeface="Arial MT"/>
                <a:cs typeface="Arial MT"/>
              </a:rPr>
              <a:t>Sto</a:t>
            </a:r>
            <a:r>
              <a:rPr sz="900" spc="-5" dirty="0">
                <a:solidFill>
                  <a:srgbClr val="FFFFFF"/>
                </a:solidFill>
                <a:latin typeface="Arial MT"/>
                <a:cs typeface="Arial MT"/>
              </a:rPr>
              <a:t>rage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4741290" y="3967353"/>
            <a:ext cx="44386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FFFFFF"/>
                </a:solidFill>
                <a:latin typeface="Arial MT"/>
                <a:cs typeface="Arial MT"/>
              </a:rPr>
              <a:t>Net</a:t>
            </a:r>
            <a:r>
              <a:rPr sz="900" spc="-20" dirty="0">
                <a:solidFill>
                  <a:srgbClr val="FFFFFF"/>
                </a:solidFill>
                <a:latin typeface="Arial MT"/>
                <a:cs typeface="Arial MT"/>
              </a:rPr>
              <a:t>w</a:t>
            </a:r>
            <a:r>
              <a:rPr sz="900" spc="-5" dirty="0">
                <a:solidFill>
                  <a:srgbClr val="FFFFFF"/>
                </a:solidFill>
                <a:latin typeface="Arial MT"/>
                <a:cs typeface="Arial MT"/>
              </a:rPr>
              <a:t>o</a:t>
            </a:r>
            <a:r>
              <a:rPr sz="900" dirty="0">
                <a:solidFill>
                  <a:srgbClr val="FFFFFF"/>
                </a:solidFill>
                <a:latin typeface="Arial MT"/>
                <a:cs typeface="Arial MT"/>
              </a:rPr>
              <a:t>rk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2667761" y="3311778"/>
            <a:ext cx="137858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" dirty="0">
                <a:solidFill>
                  <a:srgbClr val="FFFFFF"/>
                </a:solidFill>
                <a:latin typeface="Arial MT"/>
                <a:cs typeface="Arial MT"/>
              </a:rPr>
              <a:t>Virtualization</a:t>
            </a:r>
            <a:r>
              <a:rPr sz="9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900" spc="-5" dirty="0">
                <a:solidFill>
                  <a:srgbClr val="FFFFFF"/>
                </a:solidFill>
                <a:latin typeface="Arial MT"/>
                <a:cs typeface="Arial MT"/>
              </a:rPr>
              <a:t>Management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2099310" y="2582925"/>
            <a:ext cx="258318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dirty="0">
                <a:solidFill>
                  <a:srgbClr val="FFFFFF"/>
                </a:solidFill>
                <a:latin typeface="Arial"/>
                <a:cs typeface="Arial"/>
              </a:rPr>
              <a:t>VMware</a:t>
            </a:r>
            <a:r>
              <a:rPr sz="1600" b="1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Arial"/>
                <a:cs typeface="Arial"/>
              </a:rPr>
              <a:t>Cloud</a:t>
            </a:r>
            <a:r>
              <a:rPr sz="1600" b="1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Arial"/>
                <a:cs typeface="Arial"/>
              </a:rPr>
              <a:t>Foundation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383984" y="4190936"/>
            <a:ext cx="5908675" cy="386080"/>
            <a:chOff x="383984" y="4190936"/>
            <a:chExt cx="5908675" cy="386080"/>
          </a:xfrm>
        </p:grpSpPr>
        <p:pic>
          <p:nvPicPr>
            <p:cNvPr id="40" name="object 4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545079" y="4267961"/>
              <a:ext cx="242315" cy="221741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672632" y="4372228"/>
              <a:ext cx="111659" cy="111657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397002" y="4203953"/>
              <a:ext cx="5882640" cy="360045"/>
            </a:xfrm>
            <a:custGeom>
              <a:avLst/>
              <a:gdLst/>
              <a:ahLst/>
              <a:cxnLst/>
              <a:rect l="l" t="t" r="r" b="b"/>
              <a:pathLst>
                <a:path w="5882640" h="360045">
                  <a:moveTo>
                    <a:pt x="0" y="359663"/>
                  </a:moveTo>
                  <a:lnTo>
                    <a:pt x="5882640" y="359663"/>
                  </a:lnTo>
                  <a:lnTo>
                    <a:pt x="5882640" y="0"/>
                  </a:lnTo>
                  <a:lnTo>
                    <a:pt x="0" y="0"/>
                  </a:lnTo>
                  <a:lnTo>
                    <a:pt x="0" y="359663"/>
                  </a:lnTo>
                  <a:close/>
                </a:path>
              </a:pathLst>
            </a:custGeom>
            <a:ln w="25907">
              <a:solidFill>
                <a:srgbClr val="88CA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3" name="object 43"/>
          <p:cNvSpPr txBox="1"/>
          <p:nvPr/>
        </p:nvSpPr>
        <p:spPr>
          <a:xfrm>
            <a:off x="422148" y="4291964"/>
            <a:ext cx="583247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36525" algn="ctr">
              <a:lnSpc>
                <a:spcPct val="100000"/>
              </a:lnSpc>
              <a:spcBef>
                <a:spcPts val="95"/>
              </a:spcBef>
            </a:pPr>
            <a:r>
              <a:rPr sz="1000" spc="-10" dirty="0">
                <a:solidFill>
                  <a:srgbClr val="FFFFFF"/>
                </a:solidFill>
                <a:latin typeface="Arial MT"/>
                <a:cs typeface="Arial MT"/>
              </a:rPr>
              <a:t>Lifecycle </a:t>
            </a:r>
            <a:r>
              <a:rPr sz="1000" spc="-5" dirty="0">
                <a:solidFill>
                  <a:srgbClr val="FFFFFF"/>
                </a:solidFill>
                <a:latin typeface="Arial MT"/>
                <a:cs typeface="Arial MT"/>
              </a:rPr>
              <a:t>Automation</a:t>
            </a:r>
            <a:endParaRPr sz="1000">
              <a:latin typeface="Arial MT"/>
              <a:cs typeface="Arial MT"/>
            </a:endParaRPr>
          </a:p>
        </p:txBody>
      </p:sp>
      <p:grpSp>
        <p:nvGrpSpPr>
          <p:cNvPr id="44" name="object 44"/>
          <p:cNvGrpSpPr/>
          <p:nvPr/>
        </p:nvGrpSpPr>
        <p:grpSpPr>
          <a:xfrm>
            <a:off x="3112007" y="2941320"/>
            <a:ext cx="548640" cy="398145"/>
            <a:chOff x="3112007" y="2941320"/>
            <a:chExt cx="548640" cy="398145"/>
          </a:xfrm>
        </p:grpSpPr>
        <p:sp>
          <p:nvSpPr>
            <p:cNvPr id="45" name="object 45"/>
            <p:cNvSpPr/>
            <p:nvPr/>
          </p:nvSpPr>
          <p:spPr>
            <a:xfrm>
              <a:off x="3112007" y="2941320"/>
              <a:ext cx="548640" cy="398145"/>
            </a:xfrm>
            <a:custGeom>
              <a:avLst/>
              <a:gdLst/>
              <a:ahLst/>
              <a:cxnLst/>
              <a:rect l="l" t="t" r="r" b="b"/>
              <a:pathLst>
                <a:path w="548639" h="398145">
                  <a:moveTo>
                    <a:pt x="548640" y="0"/>
                  </a:moveTo>
                  <a:lnTo>
                    <a:pt x="0" y="0"/>
                  </a:lnTo>
                  <a:lnTo>
                    <a:pt x="0" y="397763"/>
                  </a:lnTo>
                  <a:lnTo>
                    <a:pt x="548640" y="397763"/>
                  </a:lnTo>
                  <a:lnTo>
                    <a:pt x="548640" y="0"/>
                  </a:lnTo>
                  <a:close/>
                </a:path>
              </a:pathLst>
            </a:custGeom>
            <a:solidFill>
              <a:srgbClr val="00496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3165348" y="2953511"/>
              <a:ext cx="387350" cy="312420"/>
            </a:xfrm>
            <a:custGeom>
              <a:avLst/>
              <a:gdLst/>
              <a:ahLst/>
              <a:cxnLst/>
              <a:rect l="l" t="t" r="r" b="b"/>
              <a:pathLst>
                <a:path w="387350" h="312420">
                  <a:moveTo>
                    <a:pt x="268224" y="36334"/>
                  </a:moveTo>
                  <a:lnTo>
                    <a:pt x="262128" y="30492"/>
                  </a:lnTo>
                  <a:lnTo>
                    <a:pt x="246888" y="30492"/>
                  </a:lnTo>
                  <a:lnTo>
                    <a:pt x="240792" y="36334"/>
                  </a:lnTo>
                  <a:lnTo>
                    <a:pt x="240792" y="43446"/>
                  </a:lnTo>
                  <a:lnTo>
                    <a:pt x="240792" y="50558"/>
                  </a:lnTo>
                  <a:lnTo>
                    <a:pt x="246888" y="56400"/>
                  </a:lnTo>
                  <a:lnTo>
                    <a:pt x="262128" y="56400"/>
                  </a:lnTo>
                  <a:lnTo>
                    <a:pt x="268224" y="50558"/>
                  </a:lnTo>
                  <a:lnTo>
                    <a:pt x="268224" y="36334"/>
                  </a:lnTo>
                  <a:close/>
                </a:path>
                <a:path w="387350" h="312420">
                  <a:moveTo>
                    <a:pt x="309359" y="36334"/>
                  </a:moveTo>
                  <a:lnTo>
                    <a:pt x="303517" y="30492"/>
                  </a:lnTo>
                  <a:lnTo>
                    <a:pt x="289293" y="30492"/>
                  </a:lnTo>
                  <a:lnTo>
                    <a:pt x="283451" y="36334"/>
                  </a:lnTo>
                  <a:lnTo>
                    <a:pt x="283451" y="43446"/>
                  </a:lnTo>
                  <a:lnTo>
                    <a:pt x="283451" y="50558"/>
                  </a:lnTo>
                  <a:lnTo>
                    <a:pt x="289293" y="56400"/>
                  </a:lnTo>
                  <a:lnTo>
                    <a:pt x="303517" y="56400"/>
                  </a:lnTo>
                  <a:lnTo>
                    <a:pt x="309359" y="50558"/>
                  </a:lnTo>
                  <a:lnTo>
                    <a:pt x="309359" y="36334"/>
                  </a:lnTo>
                  <a:close/>
                </a:path>
                <a:path w="387350" h="312420">
                  <a:moveTo>
                    <a:pt x="356616" y="36334"/>
                  </a:moveTo>
                  <a:lnTo>
                    <a:pt x="350139" y="30492"/>
                  </a:lnTo>
                  <a:lnTo>
                    <a:pt x="334137" y="30492"/>
                  </a:lnTo>
                  <a:lnTo>
                    <a:pt x="327660" y="36334"/>
                  </a:lnTo>
                  <a:lnTo>
                    <a:pt x="327660" y="43446"/>
                  </a:lnTo>
                  <a:lnTo>
                    <a:pt x="327660" y="50558"/>
                  </a:lnTo>
                  <a:lnTo>
                    <a:pt x="334137" y="56400"/>
                  </a:lnTo>
                  <a:lnTo>
                    <a:pt x="350139" y="56400"/>
                  </a:lnTo>
                  <a:lnTo>
                    <a:pt x="356616" y="50558"/>
                  </a:lnTo>
                  <a:lnTo>
                    <a:pt x="356616" y="36334"/>
                  </a:lnTo>
                  <a:close/>
                </a:path>
                <a:path w="387350" h="312420">
                  <a:moveTo>
                    <a:pt x="387096" y="0"/>
                  </a:moveTo>
                  <a:lnTo>
                    <a:pt x="0" y="0"/>
                  </a:lnTo>
                  <a:lnTo>
                    <a:pt x="0" y="8890"/>
                  </a:lnTo>
                  <a:lnTo>
                    <a:pt x="0" y="74930"/>
                  </a:lnTo>
                  <a:lnTo>
                    <a:pt x="0" y="86360"/>
                  </a:lnTo>
                  <a:lnTo>
                    <a:pt x="0" y="300990"/>
                  </a:lnTo>
                  <a:lnTo>
                    <a:pt x="0" y="312420"/>
                  </a:lnTo>
                  <a:lnTo>
                    <a:pt x="263906" y="312420"/>
                  </a:lnTo>
                  <a:lnTo>
                    <a:pt x="263906" y="300990"/>
                  </a:lnTo>
                  <a:lnTo>
                    <a:pt x="9144" y="300990"/>
                  </a:lnTo>
                  <a:lnTo>
                    <a:pt x="9144" y="86360"/>
                  </a:lnTo>
                  <a:lnTo>
                    <a:pt x="377952" y="86360"/>
                  </a:lnTo>
                  <a:lnTo>
                    <a:pt x="377952" y="74930"/>
                  </a:lnTo>
                  <a:lnTo>
                    <a:pt x="9144" y="74930"/>
                  </a:lnTo>
                  <a:lnTo>
                    <a:pt x="9144" y="8890"/>
                  </a:lnTo>
                  <a:lnTo>
                    <a:pt x="387096" y="8890"/>
                  </a:lnTo>
                  <a:lnTo>
                    <a:pt x="38709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7" name="object 4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438052" y="2962655"/>
              <a:ext cx="194433" cy="376428"/>
            </a:xfrm>
            <a:prstGeom prst="rect">
              <a:avLst/>
            </a:prstGeom>
          </p:spPr>
        </p:pic>
      </p:grpSp>
      <p:grpSp>
        <p:nvGrpSpPr>
          <p:cNvPr id="48" name="object 48"/>
          <p:cNvGrpSpPr/>
          <p:nvPr/>
        </p:nvGrpSpPr>
        <p:grpSpPr>
          <a:xfrm>
            <a:off x="4416551" y="4946903"/>
            <a:ext cx="1104900" cy="1104900"/>
            <a:chOff x="4416551" y="4946903"/>
            <a:chExt cx="1104900" cy="1104900"/>
          </a:xfrm>
        </p:grpSpPr>
        <p:sp>
          <p:nvSpPr>
            <p:cNvPr id="49" name="object 49"/>
            <p:cNvSpPr/>
            <p:nvPr/>
          </p:nvSpPr>
          <p:spPr>
            <a:xfrm>
              <a:off x="4422647" y="4952999"/>
              <a:ext cx="1092835" cy="1092835"/>
            </a:xfrm>
            <a:custGeom>
              <a:avLst/>
              <a:gdLst/>
              <a:ahLst/>
              <a:cxnLst/>
              <a:rect l="l" t="t" r="r" b="b"/>
              <a:pathLst>
                <a:path w="1092835" h="1092835">
                  <a:moveTo>
                    <a:pt x="0" y="546354"/>
                  </a:moveTo>
                  <a:lnTo>
                    <a:pt x="546354" y="0"/>
                  </a:lnTo>
                  <a:lnTo>
                    <a:pt x="1092708" y="546354"/>
                  </a:lnTo>
                  <a:lnTo>
                    <a:pt x="546354" y="1092708"/>
                  </a:lnTo>
                  <a:lnTo>
                    <a:pt x="0" y="546354"/>
                  </a:lnTo>
                  <a:close/>
                </a:path>
              </a:pathLst>
            </a:custGeom>
            <a:ln w="12192">
              <a:solidFill>
                <a:srgbClr val="0094D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4725415" y="5338063"/>
              <a:ext cx="487045" cy="308610"/>
            </a:xfrm>
            <a:custGeom>
              <a:avLst/>
              <a:gdLst/>
              <a:ahLst/>
              <a:cxnLst/>
              <a:rect l="l" t="t" r="r" b="b"/>
              <a:pathLst>
                <a:path w="487045" h="308610">
                  <a:moveTo>
                    <a:pt x="271593" y="284353"/>
                  </a:moveTo>
                  <a:lnTo>
                    <a:pt x="247650" y="284353"/>
                  </a:lnTo>
                  <a:lnTo>
                    <a:pt x="260028" y="294282"/>
                  </a:lnTo>
                  <a:lnTo>
                    <a:pt x="273907" y="301688"/>
                  </a:lnTo>
                  <a:lnTo>
                    <a:pt x="288976" y="306427"/>
                  </a:lnTo>
                  <a:lnTo>
                    <a:pt x="304927" y="308356"/>
                  </a:lnTo>
                  <a:lnTo>
                    <a:pt x="306959" y="308356"/>
                  </a:lnTo>
                  <a:lnTo>
                    <a:pt x="327159" y="305899"/>
                  </a:lnTo>
                  <a:lnTo>
                    <a:pt x="346075" y="298799"/>
                  </a:lnTo>
                  <a:lnTo>
                    <a:pt x="352809" y="294259"/>
                  </a:lnTo>
                  <a:lnTo>
                    <a:pt x="305308" y="294259"/>
                  </a:lnTo>
                  <a:lnTo>
                    <a:pt x="290808" y="292367"/>
                  </a:lnTo>
                  <a:lnTo>
                    <a:pt x="277225" y="287702"/>
                  </a:lnTo>
                  <a:lnTo>
                    <a:pt x="271593" y="284353"/>
                  </a:lnTo>
                  <a:close/>
                </a:path>
                <a:path w="487045" h="308610">
                  <a:moveTo>
                    <a:pt x="131117" y="271018"/>
                  </a:moveTo>
                  <a:lnTo>
                    <a:pt x="106553" y="271018"/>
                  </a:lnTo>
                  <a:lnTo>
                    <a:pt x="122289" y="282755"/>
                  </a:lnTo>
                  <a:lnTo>
                    <a:pt x="140811" y="291671"/>
                  </a:lnTo>
                  <a:lnTo>
                    <a:pt x="161381" y="297467"/>
                  </a:lnTo>
                  <a:lnTo>
                    <a:pt x="183261" y="299847"/>
                  </a:lnTo>
                  <a:lnTo>
                    <a:pt x="200644" y="299069"/>
                  </a:lnTo>
                  <a:lnTo>
                    <a:pt x="217360" y="296195"/>
                  </a:lnTo>
                  <a:lnTo>
                    <a:pt x="233124" y="291274"/>
                  </a:lnTo>
                  <a:lnTo>
                    <a:pt x="245251" y="285496"/>
                  </a:lnTo>
                  <a:lnTo>
                    <a:pt x="183515" y="285496"/>
                  </a:lnTo>
                  <a:lnTo>
                    <a:pt x="163056" y="283273"/>
                  </a:lnTo>
                  <a:lnTo>
                    <a:pt x="143954" y="277622"/>
                  </a:lnTo>
                  <a:lnTo>
                    <a:pt x="131117" y="271018"/>
                  </a:lnTo>
                  <a:close/>
                </a:path>
                <a:path w="487045" h="308610">
                  <a:moveTo>
                    <a:pt x="372364" y="253365"/>
                  </a:moveTo>
                  <a:lnTo>
                    <a:pt x="341423" y="285337"/>
                  </a:lnTo>
                  <a:lnTo>
                    <a:pt x="305308" y="294259"/>
                  </a:lnTo>
                  <a:lnTo>
                    <a:pt x="352809" y="294259"/>
                  </a:lnTo>
                  <a:lnTo>
                    <a:pt x="362894" y="287460"/>
                  </a:lnTo>
                  <a:lnTo>
                    <a:pt x="376809" y="272288"/>
                  </a:lnTo>
                  <a:lnTo>
                    <a:pt x="438060" y="272288"/>
                  </a:lnTo>
                  <a:lnTo>
                    <a:pt x="446897" y="267739"/>
                  </a:lnTo>
                  <a:lnTo>
                    <a:pt x="450159" y="265176"/>
                  </a:lnTo>
                  <a:lnTo>
                    <a:pt x="406400" y="265176"/>
                  </a:lnTo>
                  <a:lnTo>
                    <a:pt x="399103" y="264654"/>
                  </a:lnTo>
                  <a:lnTo>
                    <a:pt x="391937" y="263096"/>
                  </a:lnTo>
                  <a:lnTo>
                    <a:pt x="384986" y="260514"/>
                  </a:lnTo>
                  <a:lnTo>
                    <a:pt x="378333" y="256921"/>
                  </a:lnTo>
                  <a:lnTo>
                    <a:pt x="372364" y="253365"/>
                  </a:lnTo>
                  <a:close/>
                </a:path>
                <a:path w="487045" h="308610">
                  <a:moveTo>
                    <a:pt x="249936" y="266065"/>
                  </a:moveTo>
                  <a:lnTo>
                    <a:pt x="200263" y="284797"/>
                  </a:lnTo>
                  <a:lnTo>
                    <a:pt x="183515" y="285496"/>
                  </a:lnTo>
                  <a:lnTo>
                    <a:pt x="245251" y="285496"/>
                  </a:lnTo>
                  <a:lnTo>
                    <a:pt x="247650" y="284353"/>
                  </a:lnTo>
                  <a:lnTo>
                    <a:pt x="271593" y="284353"/>
                  </a:lnTo>
                  <a:lnTo>
                    <a:pt x="264856" y="280346"/>
                  </a:lnTo>
                  <a:lnTo>
                    <a:pt x="253983" y="270365"/>
                  </a:lnTo>
                  <a:lnTo>
                    <a:pt x="249936" y="266065"/>
                  </a:lnTo>
                  <a:close/>
                </a:path>
                <a:path w="487045" h="308610">
                  <a:moveTo>
                    <a:pt x="438060" y="272288"/>
                  </a:moveTo>
                  <a:lnTo>
                    <a:pt x="376809" y="272288"/>
                  </a:lnTo>
                  <a:lnTo>
                    <a:pt x="383871" y="275312"/>
                  </a:lnTo>
                  <a:lnTo>
                    <a:pt x="391112" y="277526"/>
                  </a:lnTo>
                  <a:lnTo>
                    <a:pt x="398472" y="278931"/>
                  </a:lnTo>
                  <a:lnTo>
                    <a:pt x="405892" y="279527"/>
                  </a:lnTo>
                  <a:lnTo>
                    <a:pt x="420147" y="278376"/>
                  </a:lnTo>
                  <a:lnTo>
                    <a:pt x="433927" y="274415"/>
                  </a:lnTo>
                  <a:lnTo>
                    <a:pt x="438060" y="272288"/>
                  </a:lnTo>
                  <a:close/>
                </a:path>
                <a:path w="487045" h="308610">
                  <a:moveTo>
                    <a:pt x="78105" y="125730"/>
                  </a:moveTo>
                  <a:lnTo>
                    <a:pt x="48309" y="131026"/>
                  </a:lnTo>
                  <a:lnTo>
                    <a:pt x="23669" y="146669"/>
                  </a:lnTo>
                  <a:lnTo>
                    <a:pt x="6721" y="170289"/>
                  </a:lnTo>
                  <a:lnTo>
                    <a:pt x="0" y="199517"/>
                  </a:lnTo>
                  <a:lnTo>
                    <a:pt x="5292" y="229054"/>
                  </a:lnTo>
                  <a:lnTo>
                    <a:pt x="21097" y="253507"/>
                  </a:lnTo>
                  <a:lnTo>
                    <a:pt x="45023" y="270365"/>
                  </a:lnTo>
                  <a:lnTo>
                    <a:pt x="74676" y="277114"/>
                  </a:lnTo>
                  <a:lnTo>
                    <a:pt x="82925" y="276804"/>
                  </a:lnTo>
                  <a:lnTo>
                    <a:pt x="91043" y="275685"/>
                  </a:lnTo>
                  <a:lnTo>
                    <a:pt x="98946" y="273756"/>
                  </a:lnTo>
                  <a:lnTo>
                    <a:pt x="106553" y="271018"/>
                  </a:lnTo>
                  <a:lnTo>
                    <a:pt x="131117" y="271018"/>
                  </a:lnTo>
                  <a:lnTo>
                    <a:pt x="127043" y="268922"/>
                  </a:lnTo>
                  <a:lnTo>
                    <a:pt x="119673" y="262890"/>
                  </a:lnTo>
                  <a:lnTo>
                    <a:pt x="74803" y="262890"/>
                  </a:lnTo>
                  <a:lnTo>
                    <a:pt x="50778" y="257476"/>
                  </a:lnTo>
                  <a:lnTo>
                    <a:pt x="31289" y="243776"/>
                  </a:lnTo>
                  <a:lnTo>
                    <a:pt x="18349" y="223885"/>
                  </a:lnTo>
                  <a:lnTo>
                    <a:pt x="13970" y="199898"/>
                  </a:lnTo>
                  <a:lnTo>
                    <a:pt x="19470" y="176029"/>
                  </a:lnTo>
                  <a:lnTo>
                    <a:pt x="33305" y="156781"/>
                  </a:lnTo>
                  <a:lnTo>
                    <a:pt x="53474" y="144105"/>
                  </a:lnTo>
                  <a:lnTo>
                    <a:pt x="77978" y="139954"/>
                  </a:lnTo>
                  <a:lnTo>
                    <a:pt x="101354" y="139954"/>
                  </a:lnTo>
                  <a:lnTo>
                    <a:pt x="102108" y="136652"/>
                  </a:lnTo>
                  <a:lnTo>
                    <a:pt x="106092" y="126873"/>
                  </a:lnTo>
                  <a:lnTo>
                    <a:pt x="89916" y="126873"/>
                  </a:lnTo>
                  <a:lnTo>
                    <a:pt x="86233" y="126111"/>
                  </a:lnTo>
                  <a:lnTo>
                    <a:pt x="82296" y="125857"/>
                  </a:lnTo>
                  <a:lnTo>
                    <a:pt x="78105" y="125730"/>
                  </a:lnTo>
                  <a:close/>
                </a:path>
                <a:path w="487045" h="308610">
                  <a:moveTo>
                    <a:pt x="361643" y="14096"/>
                  </a:moveTo>
                  <a:lnTo>
                    <a:pt x="314579" y="14096"/>
                  </a:lnTo>
                  <a:lnTo>
                    <a:pt x="348658" y="21935"/>
                  </a:lnTo>
                  <a:lnTo>
                    <a:pt x="377190" y="41846"/>
                  </a:lnTo>
                  <a:lnTo>
                    <a:pt x="397625" y="71282"/>
                  </a:lnTo>
                  <a:lnTo>
                    <a:pt x="407416" y="107696"/>
                  </a:lnTo>
                  <a:lnTo>
                    <a:pt x="408051" y="113411"/>
                  </a:lnTo>
                  <a:lnTo>
                    <a:pt x="413766" y="114046"/>
                  </a:lnTo>
                  <a:lnTo>
                    <a:pt x="437568" y="121806"/>
                  </a:lnTo>
                  <a:lnTo>
                    <a:pt x="456549" y="138795"/>
                  </a:lnTo>
                  <a:lnTo>
                    <a:pt x="468933" y="162712"/>
                  </a:lnTo>
                  <a:lnTo>
                    <a:pt x="472948" y="191262"/>
                  </a:lnTo>
                  <a:lnTo>
                    <a:pt x="471003" y="207418"/>
                  </a:lnTo>
                  <a:lnTo>
                    <a:pt x="449072" y="248031"/>
                  </a:lnTo>
                  <a:lnTo>
                    <a:pt x="406400" y="265176"/>
                  </a:lnTo>
                  <a:lnTo>
                    <a:pt x="450159" y="265176"/>
                  </a:lnTo>
                  <a:lnTo>
                    <a:pt x="479059" y="228298"/>
                  </a:lnTo>
                  <a:lnTo>
                    <a:pt x="486918" y="191389"/>
                  </a:lnTo>
                  <a:lnTo>
                    <a:pt x="482562" y="159091"/>
                  </a:lnTo>
                  <a:lnTo>
                    <a:pt x="468836" y="131603"/>
                  </a:lnTo>
                  <a:lnTo>
                    <a:pt x="447609" y="111307"/>
                  </a:lnTo>
                  <a:lnTo>
                    <a:pt x="420751" y="100584"/>
                  </a:lnTo>
                  <a:lnTo>
                    <a:pt x="408471" y="61257"/>
                  </a:lnTo>
                  <a:lnTo>
                    <a:pt x="385000" y="29622"/>
                  </a:lnTo>
                  <a:lnTo>
                    <a:pt x="361643" y="14096"/>
                  </a:lnTo>
                  <a:close/>
                </a:path>
                <a:path w="487045" h="308610">
                  <a:moveTo>
                    <a:pt x="109474" y="253873"/>
                  </a:moveTo>
                  <a:lnTo>
                    <a:pt x="74803" y="262890"/>
                  </a:lnTo>
                  <a:lnTo>
                    <a:pt x="119673" y="262890"/>
                  </a:lnTo>
                  <a:lnTo>
                    <a:pt x="113077" y="257476"/>
                  </a:lnTo>
                  <a:lnTo>
                    <a:pt x="109474" y="253873"/>
                  </a:lnTo>
                  <a:close/>
                </a:path>
                <a:path w="487045" h="308610">
                  <a:moveTo>
                    <a:pt x="101354" y="139954"/>
                  </a:moveTo>
                  <a:lnTo>
                    <a:pt x="83312" y="139954"/>
                  </a:lnTo>
                  <a:lnTo>
                    <a:pt x="88392" y="140843"/>
                  </a:lnTo>
                  <a:lnTo>
                    <a:pt x="93218" y="142113"/>
                  </a:lnTo>
                  <a:lnTo>
                    <a:pt x="100457" y="143891"/>
                  </a:lnTo>
                  <a:lnTo>
                    <a:pt x="101354" y="139954"/>
                  </a:lnTo>
                  <a:close/>
                </a:path>
                <a:path w="487045" h="308610">
                  <a:moveTo>
                    <a:pt x="182499" y="59690"/>
                  </a:moveTo>
                  <a:lnTo>
                    <a:pt x="151798" y="64079"/>
                  </a:lnTo>
                  <a:lnTo>
                    <a:pt x="124825" y="77755"/>
                  </a:lnTo>
                  <a:lnTo>
                    <a:pt x="103542" y="99194"/>
                  </a:lnTo>
                  <a:lnTo>
                    <a:pt x="89916" y="126873"/>
                  </a:lnTo>
                  <a:lnTo>
                    <a:pt x="106092" y="126873"/>
                  </a:lnTo>
                  <a:lnTo>
                    <a:pt x="112593" y="110916"/>
                  </a:lnTo>
                  <a:lnTo>
                    <a:pt x="130746" y="90789"/>
                  </a:lnTo>
                  <a:lnTo>
                    <a:pt x="154614" y="77876"/>
                  </a:lnTo>
                  <a:lnTo>
                    <a:pt x="182245" y="73787"/>
                  </a:lnTo>
                  <a:lnTo>
                    <a:pt x="226488" y="73787"/>
                  </a:lnTo>
                  <a:lnTo>
                    <a:pt x="230971" y="65786"/>
                  </a:lnTo>
                  <a:lnTo>
                    <a:pt x="213995" y="65786"/>
                  </a:lnTo>
                  <a:lnTo>
                    <a:pt x="206448" y="63261"/>
                  </a:lnTo>
                  <a:lnTo>
                    <a:pt x="198675" y="61404"/>
                  </a:lnTo>
                  <a:lnTo>
                    <a:pt x="190688" y="60213"/>
                  </a:lnTo>
                  <a:lnTo>
                    <a:pt x="182499" y="59690"/>
                  </a:lnTo>
                  <a:close/>
                </a:path>
                <a:path w="487045" h="308610">
                  <a:moveTo>
                    <a:pt x="226488" y="73787"/>
                  </a:moveTo>
                  <a:lnTo>
                    <a:pt x="182245" y="73787"/>
                  </a:lnTo>
                  <a:lnTo>
                    <a:pt x="190787" y="74533"/>
                  </a:lnTo>
                  <a:lnTo>
                    <a:pt x="199056" y="76041"/>
                  </a:lnTo>
                  <a:lnTo>
                    <a:pt x="207015" y="78359"/>
                  </a:lnTo>
                  <a:lnTo>
                    <a:pt x="214630" y="81534"/>
                  </a:lnTo>
                  <a:lnTo>
                    <a:pt x="221361" y="84836"/>
                  </a:lnTo>
                  <a:lnTo>
                    <a:pt x="224282" y="77724"/>
                  </a:lnTo>
                  <a:lnTo>
                    <a:pt x="226488" y="73787"/>
                  </a:lnTo>
                  <a:close/>
                </a:path>
                <a:path w="487045" h="308610">
                  <a:moveTo>
                    <a:pt x="314960" y="0"/>
                  </a:moveTo>
                  <a:lnTo>
                    <a:pt x="283682" y="4046"/>
                  </a:lnTo>
                  <a:lnTo>
                    <a:pt x="255428" y="17033"/>
                  </a:lnTo>
                  <a:lnTo>
                    <a:pt x="231699" y="37951"/>
                  </a:lnTo>
                  <a:lnTo>
                    <a:pt x="213995" y="65786"/>
                  </a:lnTo>
                  <a:lnTo>
                    <a:pt x="230971" y="65786"/>
                  </a:lnTo>
                  <a:lnTo>
                    <a:pt x="239069" y="51333"/>
                  </a:lnTo>
                  <a:lnTo>
                    <a:pt x="259619" y="31289"/>
                  </a:lnTo>
                  <a:lnTo>
                    <a:pt x="284503" y="18555"/>
                  </a:lnTo>
                  <a:lnTo>
                    <a:pt x="312293" y="14096"/>
                  </a:lnTo>
                  <a:lnTo>
                    <a:pt x="361643" y="14096"/>
                  </a:lnTo>
                  <a:lnTo>
                    <a:pt x="352956" y="8322"/>
                  </a:lnTo>
                  <a:lnTo>
                    <a:pt x="314960" y="0"/>
                  </a:lnTo>
                  <a:close/>
                </a:path>
              </a:pathLst>
            </a:custGeom>
            <a:solidFill>
              <a:srgbClr val="0094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1" name="object 51"/>
          <p:cNvSpPr/>
          <p:nvPr/>
        </p:nvSpPr>
        <p:spPr>
          <a:xfrm>
            <a:off x="4748021" y="4638294"/>
            <a:ext cx="417830" cy="213360"/>
          </a:xfrm>
          <a:custGeom>
            <a:avLst/>
            <a:gdLst/>
            <a:ahLst/>
            <a:cxnLst/>
            <a:rect l="l" t="t" r="r" b="b"/>
            <a:pathLst>
              <a:path w="417829" h="213360">
                <a:moveTo>
                  <a:pt x="417575" y="0"/>
                </a:moveTo>
                <a:lnTo>
                  <a:pt x="208787" y="213360"/>
                </a:lnTo>
                <a:lnTo>
                  <a:pt x="0" y="0"/>
                </a:lnTo>
              </a:path>
            </a:pathLst>
          </a:custGeom>
          <a:ln w="19811">
            <a:solidFill>
              <a:srgbClr val="706F7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 txBox="1"/>
          <p:nvPr/>
        </p:nvSpPr>
        <p:spPr>
          <a:xfrm>
            <a:off x="4464177" y="6134506"/>
            <a:ext cx="1023619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0094D2"/>
                </a:solidFill>
                <a:latin typeface="Arial MT"/>
                <a:cs typeface="Arial MT"/>
              </a:rPr>
              <a:t>Public</a:t>
            </a:r>
            <a:r>
              <a:rPr sz="1400" spc="-70" dirty="0">
                <a:solidFill>
                  <a:srgbClr val="0094D2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0094D2"/>
                </a:solidFill>
                <a:latin typeface="Arial MT"/>
                <a:cs typeface="Arial MT"/>
              </a:rPr>
              <a:t>Cloud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1137005" y="6139078"/>
            <a:ext cx="109283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0094D2"/>
                </a:solidFill>
                <a:latin typeface="Arial MT"/>
                <a:cs typeface="Arial MT"/>
              </a:rPr>
              <a:t>Private</a:t>
            </a:r>
            <a:r>
              <a:rPr sz="1400" spc="-50" dirty="0">
                <a:solidFill>
                  <a:srgbClr val="0094D2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0094D2"/>
                </a:solidFill>
                <a:latin typeface="Arial MT"/>
                <a:cs typeface="Arial MT"/>
              </a:rPr>
              <a:t>Cloud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54" name="object 54"/>
          <p:cNvGrpSpPr/>
          <p:nvPr/>
        </p:nvGrpSpPr>
        <p:grpSpPr>
          <a:xfrm>
            <a:off x="1136903" y="4963667"/>
            <a:ext cx="1092835" cy="1094740"/>
            <a:chOff x="1136903" y="4963667"/>
            <a:chExt cx="1092835" cy="1094740"/>
          </a:xfrm>
        </p:grpSpPr>
        <p:sp>
          <p:nvSpPr>
            <p:cNvPr id="55" name="object 55"/>
            <p:cNvSpPr/>
            <p:nvPr/>
          </p:nvSpPr>
          <p:spPr>
            <a:xfrm>
              <a:off x="1136903" y="4963667"/>
              <a:ext cx="1092835" cy="1094740"/>
            </a:xfrm>
            <a:custGeom>
              <a:avLst/>
              <a:gdLst/>
              <a:ahLst/>
              <a:cxnLst/>
              <a:rect l="l" t="t" r="r" b="b"/>
              <a:pathLst>
                <a:path w="1092835" h="1094739">
                  <a:moveTo>
                    <a:pt x="546354" y="0"/>
                  </a:moveTo>
                  <a:lnTo>
                    <a:pt x="0" y="547115"/>
                  </a:lnTo>
                  <a:lnTo>
                    <a:pt x="546354" y="1094231"/>
                  </a:lnTo>
                  <a:lnTo>
                    <a:pt x="1092708" y="547115"/>
                  </a:lnTo>
                  <a:lnTo>
                    <a:pt x="546354" y="0"/>
                  </a:lnTo>
                  <a:close/>
                </a:path>
              </a:pathLst>
            </a:custGeom>
            <a:solidFill>
              <a:srgbClr val="0094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1456435" y="5362702"/>
              <a:ext cx="454025" cy="295275"/>
            </a:xfrm>
            <a:custGeom>
              <a:avLst/>
              <a:gdLst/>
              <a:ahLst/>
              <a:cxnLst/>
              <a:rect l="l" t="t" r="r" b="b"/>
              <a:pathLst>
                <a:path w="454025" h="295275">
                  <a:moveTo>
                    <a:pt x="295275" y="0"/>
                  </a:moveTo>
                  <a:lnTo>
                    <a:pt x="265368" y="4331"/>
                  </a:lnTo>
                  <a:lnTo>
                    <a:pt x="238902" y="18176"/>
                  </a:lnTo>
                  <a:lnTo>
                    <a:pt x="217318" y="39951"/>
                  </a:lnTo>
                  <a:lnTo>
                    <a:pt x="202057" y="68072"/>
                  </a:lnTo>
                  <a:lnTo>
                    <a:pt x="194131" y="64744"/>
                  </a:lnTo>
                  <a:lnTo>
                    <a:pt x="185801" y="62214"/>
                  </a:lnTo>
                  <a:lnTo>
                    <a:pt x="177089" y="60517"/>
                  </a:lnTo>
                  <a:lnTo>
                    <a:pt x="168021" y="59690"/>
                  </a:lnTo>
                  <a:lnTo>
                    <a:pt x="138979" y="64355"/>
                  </a:lnTo>
                  <a:lnTo>
                    <a:pt x="114093" y="78628"/>
                  </a:lnTo>
                  <a:lnTo>
                    <a:pt x="95279" y="100641"/>
                  </a:lnTo>
                  <a:lnTo>
                    <a:pt x="84454" y="128523"/>
                  </a:lnTo>
                  <a:lnTo>
                    <a:pt x="79247" y="127000"/>
                  </a:lnTo>
                  <a:lnTo>
                    <a:pt x="73786" y="126238"/>
                  </a:lnTo>
                  <a:lnTo>
                    <a:pt x="67945" y="126238"/>
                  </a:lnTo>
                  <a:lnTo>
                    <a:pt x="41951" y="130895"/>
                  </a:lnTo>
                  <a:lnTo>
                    <a:pt x="20494" y="145113"/>
                  </a:lnTo>
                  <a:lnTo>
                    <a:pt x="5776" y="166689"/>
                  </a:lnTo>
                  <a:lnTo>
                    <a:pt x="0" y="193421"/>
                  </a:lnTo>
                  <a:lnTo>
                    <a:pt x="4532" y="220327"/>
                  </a:lnTo>
                  <a:lnTo>
                    <a:pt x="18256" y="242554"/>
                  </a:lnTo>
                  <a:lnTo>
                    <a:pt x="39076" y="257804"/>
                  </a:lnTo>
                  <a:lnTo>
                    <a:pt x="64896" y="263779"/>
                  </a:lnTo>
                  <a:lnTo>
                    <a:pt x="73380" y="263554"/>
                  </a:lnTo>
                  <a:lnTo>
                    <a:pt x="81613" y="262175"/>
                  </a:lnTo>
                  <a:lnTo>
                    <a:pt x="89489" y="259724"/>
                  </a:lnTo>
                  <a:lnTo>
                    <a:pt x="96901" y="256286"/>
                  </a:lnTo>
                  <a:lnTo>
                    <a:pt x="110726" y="268317"/>
                  </a:lnTo>
                  <a:lnTo>
                    <a:pt x="127777" y="277764"/>
                  </a:lnTo>
                  <a:lnTo>
                    <a:pt x="147425" y="284093"/>
                  </a:lnTo>
                  <a:lnTo>
                    <a:pt x="169037" y="286766"/>
                  </a:lnTo>
                  <a:lnTo>
                    <a:pt x="186715" y="285884"/>
                  </a:lnTo>
                  <a:lnTo>
                    <a:pt x="203311" y="282479"/>
                  </a:lnTo>
                  <a:lnTo>
                    <a:pt x="218453" y="276836"/>
                  </a:lnTo>
                  <a:lnTo>
                    <a:pt x="231775" y="269240"/>
                  </a:lnTo>
                  <a:lnTo>
                    <a:pt x="242909" y="279808"/>
                  </a:lnTo>
                  <a:lnTo>
                    <a:pt x="255889" y="287877"/>
                  </a:lnTo>
                  <a:lnTo>
                    <a:pt x="270369" y="293135"/>
                  </a:lnTo>
                  <a:lnTo>
                    <a:pt x="286004" y="295275"/>
                  </a:lnTo>
                  <a:lnTo>
                    <a:pt x="306189" y="292889"/>
                  </a:lnTo>
                  <a:lnTo>
                    <a:pt x="324516" y="285242"/>
                  </a:lnTo>
                  <a:lnTo>
                    <a:pt x="340225" y="273022"/>
                  </a:lnTo>
                  <a:lnTo>
                    <a:pt x="352552" y="256921"/>
                  </a:lnTo>
                  <a:lnTo>
                    <a:pt x="359616" y="260764"/>
                  </a:lnTo>
                  <a:lnTo>
                    <a:pt x="367061" y="263667"/>
                  </a:lnTo>
                  <a:lnTo>
                    <a:pt x="374840" y="265547"/>
                  </a:lnTo>
                  <a:lnTo>
                    <a:pt x="382905" y="266319"/>
                  </a:lnTo>
                  <a:lnTo>
                    <a:pt x="409834" y="260475"/>
                  </a:lnTo>
                  <a:lnTo>
                    <a:pt x="432133" y="243189"/>
                  </a:lnTo>
                  <a:lnTo>
                    <a:pt x="447502" y="217116"/>
                  </a:lnTo>
                  <a:lnTo>
                    <a:pt x="453644" y="184912"/>
                  </a:lnTo>
                  <a:lnTo>
                    <a:pt x="449304" y="153459"/>
                  </a:lnTo>
                  <a:lnTo>
                    <a:pt x="436070" y="127222"/>
                  </a:lnTo>
                  <a:lnTo>
                    <a:pt x="415907" y="108652"/>
                  </a:lnTo>
                  <a:lnTo>
                    <a:pt x="390779" y="100203"/>
                  </a:lnTo>
                  <a:lnTo>
                    <a:pt x="380821" y="61311"/>
                  </a:lnTo>
                  <a:lnTo>
                    <a:pt x="359981" y="29765"/>
                  </a:lnTo>
                  <a:lnTo>
                    <a:pt x="330664" y="8387"/>
                  </a:lnTo>
                  <a:lnTo>
                    <a:pt x="29527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7" name="object 57"/>
          <p:cNvSpPr/>
          <p:nvPr/>
        </p:nvSpPr>
        <p:spPr>
          <a:xfrm>
            <a:off x="1475993" y="4652010"/>
            <a:ext cx="417830" cy="213360"/>
          </a:xfrm>
          <a:custGeom>
            <a:avLst/>
            <a:gdLst/>
            <a:ahLst/>
            <a:cxnLst/>
            <a:rect l="l" t="t" r="r" b="b"/>
            <a:pathLst>
              <a:path w="417830" h="213360">
                <a:moveTo>
                  <a:pt x="417575" y="0"/>
                </a:moveTo>
                <a:lnTo>
                  <a:pt x="208787" y="213360"/>
                </a:lnTo>
                <a:lnTo>
                  <a:pt x="0" y="0"/>
                </a:lnTo>
              </a:path>
            </a:pathLst>
          </a:custGeom>
          <a:ln w="19811">
            <a:solidFill>
              <a:srgbClr val="706F7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8" name="object 58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3150107" y="1812035"/>
            <a:ext cx="851915" cy="493430"/>
          </a:xfrm>
          <a:prstGeom prst="rect">
            <a:avLst/>
          </a:prstGeom>
        </p:spPr>
      </p:pic>
      <p:pic>
        <p:nvPicPr>
          <p:cNvPr id="59" name="object 59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4091940" y="1790700"/>
            <a:ext cx="850391" cy="493430"/>
          </a:xfrm>
          <a:prstGeom prst="rect">
            <a:avLst/>
          </a:prstGeom>
        </p:spPr>
      </p:pic>
      <p:pic>
        <p:nvPicPr>
          <p:cNvPr id="60" name="object 60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5076444" y="1804416"/>
            <a:ext cx="851915" cy="49193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12700" marR="5080">
              <a:lnSpc>
                <a:spcPts val="3020"/>
              </a:lnSpc>
              <a:spcBef>
                <a:spcPts val="480"/>
              </a:spcBef>
            </a:pPr>
            <a:r>
              <a:rPr spc="-5" dirty="0"/>
              <a:t>Cloud</a:t>
            </a:r>
            <a:r>
              <a:rPr spc="15" dirty="0"/>
              <a:t> </a:t>
            </a:r>
            <a:r>
              <a:rPr spc="-5" dirty="0"/>
              <a:t>Foundation</a:t>
            </a:r>
            <a:r>
              <a:rPr spc="65" dirty="0"/>
              <a:t> </a:t>
            </a:r>
            <a:r>
              <a:rPr spc="-5" dirty="0"/>
              <a:t>Redefines</a:t>
            </a:r>
            <a:r>
              <a:rPr spc="45" dirty="0"/>
              <a:t> </a:t>
            </a:r>
            <a:r>
              <a:rPr spc="-5" dirty="0"/>
              <a:t>the</a:t>
            </a:r>
            <a:r>
              <a:rPr spc="5" dirty="0"/>
              <a:t> </a:t>
            </a:r>
            <a:r>
              <a:rPr spc="-5" dirty="0"/>
              <a:t>Enterprise</a:t>
            </a:r>
            <a:r>
              <a:rPr spc="20" dirty="0"/>
              <a:t> </a:t>
            </a:r>
            <a:r>
              <a:rPr spc="-5" dirty="0"/>
              <a:t>Path</a:t>
            </a:r>
            <a:r>
              <a:rPr spc="15" dirty="0"/>
              <a:t> </a:t>
            </a:r>
            <a:r>
              <a:rPr spc="-5" dirty="0"/>
              <a:t>to</a:t>
            </a:r>
            <a:r>
              <a:rPr dirty="0"/>
              <a:t> </a:t>
            </a:r>
            <a:r>
              <a:rPr spc="-5" dirty="0"/>
              <a:t>the</a:t>
            </a:r>
            <a:r>
              <a:rPr spc="15" dirty="0"/>
              <a:t> </a:t>
            </a:r>
            <a:r>
              <a:rPr spc="-10" dirty="0"/>
              <a:t>Hybrid </a:t>
            </a:r>
            <a:r>
              <a:rPr spc="-760" dirty="0"/>
              <a:t> </a:t>
            </a:r>
            <a:r>
              <a:rPr spc="-5" dirty="0"/>
              <a:t>Cloud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474214" y="2219019"/>
            <a:ext cx="131318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114" dirty="0">
                <a:solidFill>
                  <a:srgbClr val="393839"/>
                </a:solidFill>
                <a:latin typeface="Arial"/>
                <a:cs typeface="Arial"/>
              </a:rPr>
              <a:t>T</a:t>
            </a:r>
            <a:r>
              <a:rPr sz="2000" b="1" dirty="0">
                <a:solidFill>
                  <a:srgbClr val="393839"/>
                </a:solidFill>
                <a:latin typeface="Arial"/>
                <a:cs typeface="Arial"/>
              </a:rPr>
              <a:t>rad</a:t>
            </a:r>
            <a:r>
              <a:rPr sz="2000" b="1" spc="-10" dirty="0">
                <a:solidFill>
                  <a:srgbClr val="393839"/>
                </a:solidFill>
                <a:latin typeface="Arial"/>
                <a:cs typeface="Arial"/>
              </a:rPr>
              <a:t>i</a:t>
            </a:r>
            <a:r>
              <a:rPr sz="2000" b="1" dirty="0">
                <a:solidFill>
                  <a:srgbClr val="393839"/>
                </a:solidFill>
                <a:latin typeface="Arial"/>
                <a:cs typeface="Arial"/>
              </a:rPr>
              <a:t>tional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52829" y="3362705"/>
            <a:ext cx="1039494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solidFill>
                  <a:srgbClr val="393839"/>
                </a:solidFill>
                <a:latin typeface="Arial MT"/>
                <a:cs typeface="Arial MT"/>
              </a:rPr>
              <a:t>Piece</a:t>
            </a:r>
            <a:r>
              <a:rPr sz="1600" spc="-70" dirty="0">
                <a:solidFill>
                  <a:srgbClr val="393839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393839"/>
                </a:solidFill>
                <a:latin typeface="Arial MT"/>
                <a:cs typeface="Arial MT"/>
              </a:rPr>
              <a:t>parts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52829" y="4021073"/>
            <a:ext cx="315976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solidFill>
                  <a:srgbClr val="393839"/>
                </a:solidFill>
                <a:latin typeface="Arial MT"/>
                <a:cs typeface="Arial MT"/>
              </a:rPr>
              <a:t>Complex</a:t>
            </a:r>
            <a:r>
              <a:rPr sz="1600" spc="-15" dirty="0">
                <a:solidFill>
                  <a:srgbClr val="393839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393839"/>
                </a:solidFill>
                <a:latin typeface="Arial MT"/>
                <a:cs typeface="Arial MT"/>
              </a:rPr>
              <a:t>planning</a:t>
            </a:r>
            <a:r>
              <a:rPr sz="1600" spc="-15" dirty="0">
                <a:solidFill>
                  <a:srgbClr val="393839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393839"/>
                </a:solidFill>
                <a:latin typeface="Arial MT"/>
                <a:cs typeface="Arial MT"/>
              </a:rPr>
              <a:t>and architecture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252829" y="4679695"/>
            <a:ext cx="258635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solidFill>
                  <a:srgbClr val="393839"/>
                </a:solidFill>
                <a:latin typeface="Arial MT"/>
                <a:cs typeface="Arial MT"/>
              </a:rPr>
              <a:t>High</a:t>
            </a:r>
            <a:r>
              <a:rPr sz="1600" spc="-35" dirty="0">
                <a:solidFill>
                  <a:srgbClr val="393839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393839"/>
                </a:solidFill>
                <a:latin typeface="Arial MT"/>
                <a:cs typeface="Arial MT"/>
              </a:rPr>
              <a:t>management</a:t>
            </a:r>
            <a:r>
              <a:rPr sz="1600" spc="5" dirty="0">
                <a:solidFill>
                  <a:srgbClr val="393839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393839"/>
                </a:solidFill>
                <a:latin typeface="Arial MT"/>
                <a:cs typeface="Arial MT"/>
              </a:rPr>
              <a:t>overhead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252829" y="5338063"/>
            <a:ext cx="346710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solidFill>
                  <a:srgbClr val="393839"/>
                </a:solidFill>
                <a:latin typeface="Arial MT"/>
                <a:cs typeface="Arial MT"/>
              </a:rPr>
              <a:t>Incompatible public</a:t>
            </a:r>
            <a:r>
              <a:rPr sz="1600" spc="-15" dirty="0">
                <a:solidFill>
                  <a:srgbClr val="393839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393839"/>
                </a:solidFill>
                <a:latin typeface="Arial MT"/>
                <a:cs typeface="Arial MT"/>
              </a:rPr>
              <a:t>and private</a:t>
            </a:r>
            <a:r>
              <a:rPr sz="1600" spc="15" dirty="0">
                <a:solidFill>
                  <a:srgbClr val="393839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393839"/>
                </a:solidFill>
                <a:latin typeface="Arial MT"/>
                <a:cs typeface="Arial MT"/>
              </a:rPr>
              <a:t>clouds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652131" y="3367785"/>
            <a:ext cx="93980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solidFill>
                  <a:srgbClr val="004F6C"/>
                </a:solidFill>
                <a:latin typeface="Arial MT"/>
                <a:cs typeface="Arial MT"/>
              </a:rPr>
              <a:t>Integrated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652131" y="4026153"/>
            <a:ext cx="263525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solidFill>
                  <a:srgbClr val="004F6C"/>
                </a:solidFill>
                <a:latin typeface="Arial MT"/>
                <a:cs typeface="Arial MT"/>
              </a:rPr>
              <a:t>Standardized</a:t>
            </a:r>
            <a:r>
              <a:rPr sz="1600" spc="-10" dirty="0">
                <a:solidFill>
                  <a:srgbClr val="004F6C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004F6C"/>
                </a:solidFill>
                <a:latin typeface="Arial MT"/>
                <a:cs typeface="Arial MT"/>
              </a:rPr>
              <a:t>and</a:t>
            </a:r>
            <a:r>
              <a:rPr sz="1600" spc="-15" dirty="0">
                <a:solidFill>
                  <a:srgbClr val="004F6C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004F6C"/>
                </a:solidFill>
                <a:latin typeface="Arial MT"/>
                <a:cs typeface="Arial MT"/>
              </a:rPr>
              <a:t>repeatable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652131" y="4684902"/>
            <a:ext cx="331279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solidFill>
                  <a:srgbClr val="004F6C"/>
                </a:solidFill>
                <a:latin typeface="Arial MT"/>
                <a:cs typeface="Arial MT"/>
              </a:rPr>
              <a:t>Automated</a:t>
            </a:r>
            <a:r>
              <a:rPr sz="1600" spc="10" dirty="0">
                <a:solidFill>
                  <a:srgbClr val="004F6C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004F6C"/>
                </a:solidFill>
                <a:latin typeface="Arial MT"/>
                <a:cs typeface="Arial MT"/>
              </a:rPr>
              <a:t>and</a:t>
            </a:r>
            <a:r>
              <a:rPr sz="1600" spc="15" dirty="0">
                <a:solidFill>
                  <a:srgbClr val="004F6C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004F6C"/>
                </a:solidFill>
                <a:latin typeface="Arial MT"/>
                <a:cs typeface="Arial MT"/>
              </a:rPr>
              <a:t>simplified</a:t>
            </a:r>
            <a:r>
              <a:rPr sz="1600" spc="-35" dirty="0">
                <a:solidFill>
                  <a:srgbClr val="004F6C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004F6C"/>
                </a:solidFill>
                <a:latin typeface="Arial MT"/>
                <a:cs typeface="Arial MT"/>
              </a:rPr>
              <a:t>operations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652131" y="5343270"/>
            <a:ext cx="294449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solidFill>
                  <a:srgbClr val="004F6C"/>
                </a:solidFill>
                <a:latin typeface="Arial MT"/>
                <a:cs typeface="Arial MT"/>
              </a:rPr>
              <a:t>Common</a:t>
            </a:r>
            <a:r>
              <a:rPr sz="1600" spc="10" dirty="0">
                <a:solidFill>
                  <a:srgbClr val="004F6C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004F6C"/>
                </a:solidFill>
                <a:latin typeface="Arial MT"/>
                <a:cs typeface="Arial MT"/>
              </a:rPr>
              <a:t>platform</a:t>
            </a:r>
            <a:r>
              <a:rPr sz="1600" spc="20" dirty="0">
                <a:solidFill>
                  <a:srgbClr val="004F6C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004F6C"/>
                </a:solidFill>
                <a:latin typeface="Arial MT"/>
                <a:cs typeface="Arial MT"/>
              </a:rPr>
              <a:t>across</a:t>
            </a:r>
            <a:r>
              <a:rPr sz="1600" dirty="0">
                <a:solidFill>
                  <a:srgbClr val="004F6C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004F6C"/>
                </a:solidFill>
                <a:latin typeface="Arial MT"/>
                <a:cs typeface="Arial MT"/>
              </a:rPr>
              <a:t>clouds</a:t>
            </a:r>
            <a:endParaRPr sz="1600">
              <a:latin typeface="Arial MT"/>
              <a:cs typeface="Arial MT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7127747" y="3323844"/>
            <a:ext cx="390525" cy="388620"/>
            <a:chOff x="7127747" y="3323844"/>
            <a:chExt cx="390525" cy="388620"/>
          </a:xfrm>
        </p:grpSpPr>
        <p:sp>
          <p:nvSpPr>
            <p:cNvPr id="13" name="object 13"/>
            <p:cNvSpPr/>
            <p:nvPr/>
          </p:nvSpPr>
          <p:spPr>
            <a:xfrm>
              <a:off x="7140701" y="3336797"/>
              <a:ext cx="364490" cy="363220"/>
            </a:xfrm>
            <a:custGeom>
              <a:avLst/>
              <a:gdLst/>
              <a:ahLst/>
              <a:cxnLst/>
              <a:rect l="l" t="t" r="r" b="b"/>
              <a:pathLst>
                <a:path w="364490" h="363220">
                  <a:moveTo>
                    <a:pt x="0" y="181355"/>
                  </a:moveTo>
                  <a:lnTo>
                    <a:pt x="6505" y="133129"/>
                  </a:lnTo>
                  <a:lnTo>
                    <a:pt x="24863" y="89803"/>
                  </a:lnTo>
                  <a:lnTo>
                    <a:pt x="53339" y="53101"/>
                  </a:lnTo>
                  <a:lnTo>
                    <a:pt x="90198" y="24750"/>
                  </a:lnTo>
                  <a:lnTo>
                    <a:pt x="133702" y="6475"/>
                  </a:lnTo>
                  <a:lnTo>
                    <a:pt x="182118" y="0"/>
                  </a:lnTo>
                  <a:lnTo>
                    <a:pt x="230533" y="6475"/>
                  </a:lnTo>
                  <a:lnTo>
                    <a:pt x="274037" y="24750"/>
                  </a:lnTo>
                  <a:lnTo>
                    <a:pt x="310895" y="53101"/>
                  </a:lnTo>
                  <a:lnTo>
                    <a:pt x="339372" y="89803"/>
                  </a:lnTo>
                  <a:lnTo>
                    <a:pt x="357730" y="133129"/>
                  </a:lnTo>
                  <a:lnTo>
                    <a:pt x="364236" y="181355"/>
                  </a:lnTo>
                  <a:lnTo>
                    <a:pt x="357730" y="229582"/>
                  </a:lnTo>
                  <a:lnTo>
                    <a:pt x="339372" y="272908"/>
                  </a:lnTo>
                  <a:lnTo>
                    <a:pt x="310896" y="309610"/>
                  </a:lnTo>
                  <a:lnTo>
                    <a:pt x="274037" y="337961"/>
                  </a:lnTo>
                  <a:lnTo>
                    <a:pt x="230533" y="356236"/>
                  </a:lnTo>
                  <a:lnTo>
                    <a:pt x="182118" y="362711"/>
                  </a:lnTo>
                  <a:lnTo>
                    <a:pt x="133702" y="356236"/>
                  </a:lnTo>
                  <a:lnTo>
                    <a:pt x="90198" y="337961"/>
                  </a:lnTo>
                  <a:lnTo>
                    <a:pt x="53340" y="309610"/>
                  </a:lnTo>
                  <a:lnTo>
                    <a:pt x="24863" y="272908"/>
                  </a:lnTo>
                  <a:lnTo>
                    <a:pt x="6505" y="229582"/>
                  </a:lnTo>
                  <a:lnTo>
                    <a:pt x="0" y="181355"/>
                  </a:lnTo>
                  <a:close/>
                </a:path>
              </a:pathLst>
            </a:custGeom>
            <a:ln w="25907">
              <a:solidFill>
                <a:srgbClr val="6CB33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212774" y="3431476"/>
              <a:ext cx="224027" cy="176275"/>
            </a:xfrm>
            <a:prstGeom prst="rect">
              <a:avLst/>
            </a:prstGeom>
          </p:spPr>
        </p:pic>
      </p:grpSp>
      <p:grpSp>
        <p:nvGrpSpPr>
          <p:cNvPr id="15" name="object 15"/>
          <p:cNvGrpSpPr/>
          <p:nvPr/>
        </p:nvGrpSpPr>
        <p:grpSpPr>
          <a:xfrm>
            <a:off x="7127747" y="3979164"/>
            <a:ext cx="390525" cy="390525"/>
            <a:chOff x="7127747" y="3979164"/>
            <a:chExt cx="390525" cy="390525"/>
          </a:xfrm>
        </p:grpSpPr>
        <p:sp>
          <p:nvSpPr>
            <p:cNvPr id="16" name="object 16"/>
            <p:cNvSpPr/>
            <p:nvPr/>
          </p:nvSpPr>
          <p:spPr>
            <a:xfrm>
              <a:off x="7140701" y="3992118"/>
              <a:ext cx="364490" cy="364490"/>
            </a:xfrm>
            <a:custGeom>
              <a:avLst/>
              <a:gdLst/>
              <a:ahLst/>
              <a:cxnLst/>
              <a:rect l="l" t="t" r="r" b="b"/>
              <a:pathLst>
                <a:path w="364490" h="364489">
                  <a:moveTo>
                    <a:pt x="0" y="182118"/>
                  </a:moveTo>
                  <a:lnTo>
                    <a:pt x="6505" y="133702"/>
                  </a:lnTo>
                  <a:lnTo>
                    <a:pt x="24863" y="90198"/>
                  </a:lnTo>
                  <a:lnTo>
                    <a:pt x="53339" y="53340"/>
                  </a:lnTo>
                  <a:lnTo>
                    <a:pt x="90198" y="24863"/>
                  </a:lnTo>
                  <a:lnTo>
                    <a:pt x="133702" y="6505"/>
                  </a:lnTo>
                  <a:lnTo>
                    <a:pt x="182118" y="0"/>
                  </a:lnTo>
                  <a:lnTo>
                    <a:pt x="230533" y="6505"/>
                  </a:lnTo>
                  <a:lnTo>
                    <a:pt x="274037" y="24863"/>
                  </a:lnTo>
                  <a:lnTo>
                    <a:pt x="310895" y="53340"/>
                  </a:lnTo>
                  <a:lnTo>
                    <a:pt x="339372" y="90198"/>
                  </a:lnTo>
                  <a:lnTo>
                    <a:pt x="357730" y="133702"/>
                  </a:lnTo>
                  <a:lnTo>
                    <a:pt x="364236" y="182118"/>
                  </a:lnTo>
                  <a:lnTo>
                    <a:pt x="357730" y="230533"/>
                  </a:lnTo>
                  <a:lnTo>
                    <a:pt x="339372" y="274037"/>
                  </a:lnTo>
                  <a:lnTo>
                    <a:pt x="310896" y="310896"/>
                  </a:lnTo>
                  <a:lnTo>
                    <a:pt x="274037" y="339372"/>
                  </a:lnTo>
                  <a:lnTo>
                    <a:pt x="230533" y="357730"/>
                  </a:lnTo>
                  <a:lnTo>
                    <a:pt x="182118" y="364236"/>
                  </a:lnTo>
                  <a:lnTo>
                    <a:pt x="133702" y="357730"/>
                  </a:lnTo>
                  <a:lnTo>
                    <a:pt x="90198" y="339372"/>
                  </a:lnTo>
                  <a:lnTo>
                    <a:pt x="53340" y="310896"/>
                  </a:lnTo>
                  <a:lnTo>
                    <a:pt x="24863" y="274037"/>
                  </a:lnTo>
                  <a:lnTo>
                    <a:pt x="6505" y="230533"/>
                  </a:lnTo>
                  <a:lnTo>
                    <a:pt x="0" y="182118"/>
                  </a:lnTo>
                  <a:close/>
                </a:path>
              </a:pathLst>
            </a:custGeom>
            <a:ln w="25907">
              <a:solidFill>
                <a:srgbClr val="6CB33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12774" y="4087304"/>
              <a:ext cx="224027" cy="176149"/>
            </a:xfrm>
            <a:prstGeom prst="rect">
              <a:avLst/>
            </a:prstGeom>
          </p:spPr>
        </p:pic>
      </p:grpSp>
      <p:grpSp>
        <p:nvGrpSpPr>
          <p:cNvPr id="18" name="object 18"/>
          <p:cNvGrpSpPr/>
          <p:nvPr/>
        </p:nvGrpSpPr>
        <p:grpSpPr>
          <a:xfrm>
            <a:off x="7127747" y="4636008"/>
            <a:ext cx="390525" cy="388620"/>
            <a:chOff x="7127747" y="4636008"/>
            <a:chExt cx="390525" cy="388620"/>
          </a:xfrm>
        </p:grpSpPr>
        <p:sp>
          <p:nvSpPr>
            <p:cNvPr id="19" name="object 19"/>
            <p:cNvSpPr/>
            <p:nvPr/>
          </p:nvSpPr>
          <p:spPr>
            <a:xfrm>
              <a:off x="7140701" y="4648962"/>
              <a:ext cx="364490" cy="363220"/>
            </a:xfrm>
            <a:custGeom>
              <a:avLst/>
              <a:gdLst/>
              <a:ahLst/>
              <a:cxnLst/>
              <a:rect l="l" t="t" r="r" b="b"/>
              <a:pathLst>
                <a:path w="364490" h="363220">
                  <a:moveTo>
                    <a:pt x="0" y="181356"/>
                  </a:moveTo>
                  <a:lnTo>
                    <a:pt x="6505" y="133129"/>
                  </a:lnTo>
                  <a:lnTo>
                    <a:pt x="24863" y="89803"/>
                  </a:lnTo>
                  <a:lnTo>
                    <a:pt x="53339" y="53101"/>
                  </a:lnTo>
                  <a:lnTo>
                    <a:pt x="90198" y="24750"/>
                  </a:lnTo>
                  <a:lnTo>
                    <a:pt x="133702" y="6475"/>
                  </a:lnTo>
                  <a:lnTo>
                    <a:pt x="182118" y="0"/>
                  </a:lnTo>
                  <a:lnTo>
                    <a:pt x="230533" y="6475"/>
                  </a:lnTo>
                  <a:lnTo>
                    <a:pt x="274037" y="24750"/>
                  </a:lnTo>
                  <a:lnTo>
                    <a:pt x="310895" y="53101"/>
                  </a:lnTo>
                  <a:lnTo>
                    <a:pt x="339372" y="89803"/>
                  </a:lnTo>
                  <a:lnTo>
                    <a:pt x="357730" y="133129"/>
                  </a:lnTo>
                  <a:lnTo>
                    <a:pt x="364236" y="181356"/>
                  </a:lnTo>
                  <a:lnTo>
                    <a:pt x="357730" y="229582"/>
                  </a:lnTo>
                  <a:lnTo>
                    <a:pt x="339372" y="272908"/>
                  </a:lnTo>
                  <a:lnTo>
                    <a:pt x="310896" y="309610"/>
                  </a:lnTo>
                  <a:lnTo>
                    <a:pt x="274037" y="337961"/>
                  </a:lnTo>
                  <a:lnTo>
                    <a:pt x="230533" y="356236"/>
                  </a:lnTo>
                  <a:lnTo>
                    <a:pt x="182118" y="362712"/>
                  </a:lnTo>
                  <a:lnTo>
                    <a:pt x="133702" y="356236"/>
                  </a:lnTo>
                  <a:lnTo>
                    <a:pt x="90198" y="337961"/>
                  </a:lnTo>
                  <a:lnTo>
                    <a:pt x="53340" y="309610"/>
                  </a:lnTo>
                  <a:lnTo>
                    <a:pt x="24863" y="272908"/>
                  </a:lnTo>
                  <a:lnTo>
                    <a:pt x="6505" y="229582"/>
                  </a:lnTo>
                  <a:lnTo>
                    <a:pt x="0" y="181356"/>
                  </a:lnTo>
                  <a:close/>
                </a:path>
              </a:pathLst>
            </a:custGeom>
            <a:ln w="25907">
              <a:solidFill>
                <a:srgbClr val="6CB33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212774" y="4743005"/>
              <a:ext cx="224027" cy="176275"/>
            </a:xfrm>
            <a:prstGeom prst="rect">
              <a:avLst/>
            </a:prstGeom>
          </p:spPr>
        </p:pic>
      </p:grpSp>
      <p:grpSp>
        <p:nvGrpSpPr>
          <p:cNvPr id="21" name="object 21"/>
          <p:cNvGrpSpPr/>
          <p:nvPr/>
        </p:nvGrpSpPr>
        <p:grpSpPr>
          <a:xfrm>
            <a:off x="7127747" y="5291328"/>
            <a:ext cx="390525" cy="388620"/>
            <a:chOff x="7127747" y="5291328"/>
            <a:chExt cx="390525" cy="388620"/>
          </a:xfrm>
        </p:grpSpPr>
        <p:sp>
          <p:nvSpPr>
            <p:cNvPr id="22" name="object 22"/>
            <p:cNvSpPr/>
            <p:nvPr/>
          </p:nvSpPr>
          <p:spPr>
            <a:xfrm>
              <a:off x="7140701" y="5304282"/>
              <a:ext cx="364490" cy="363220"/>
            </a:xfrm>
            <a:custGeom>
              <a:avLst/>
              <a:gdLst/>
              <a:ahLst/>
              <a:cxnLst/>
              <a:rect l="l" t="t" r="r" b="b"/>
              <a:pathLst>
                <a:path w="364490" h="363220">
                  <a:moveTo>
                    <a:pt x="0" y="181356"/>
                  </a:moveTo>
                  <a:lnTo>
                    <a:pt x="6505" y="133129"/>
                  </a:lnTo>
                  <a:lnTo>
                    <a:pt x="24863" y="89803"/>
                  </a:lnTo>
                  <a:lnTo>
                    <a:pt x="53339" y="53101"/>
                  </a:lnTo>
                  <a:lnTo>
                    <a:pt x="90198" y="24750"/>
                  </a:lnTo>
                  <a:lnTo>
                    <a:pt x="133702" y="6475"/>
                  </a:lnTo>
                  <a:lnTo>
                    <a:pt x="182118" y="0"/>
                  </a:lnTo>
                  <a:lnTo>
                    <a:pt x="230533" y="6475"/>
                  </a:lnTo>
                  <a:lnTo>
                    <a:pt x="274037" y="24750"/>
                  </a:lnTo>
                  <a:lnTo>
                    <a:pt x="310895" y="53101"/>
                  </a:lnTo>
                  <a:lnTo>
                    <a:pt x="339372" y="89803"/>
                  </a:lnTo>
                  <a:lnTo>
                    <a:pt x="357730" y="133129"/>
                  </a:lnTo>
                  <a:lnTo>
                    <a:pt x="364236" y="181356"/>
                  </a:lnTo>
                  <a:lnTo>
                    <a:pt x="357730" y="229582"/>
                  </a:lnTo>
                  <a:lnTo>
                    <a:pt x="339372" y="272908"/>
                  </a:lnTo>
                  <a:lnTo>
                    <a:pt x="310896" y="309610"/>
                  </a:lnTo>
                  <a:lnTo>
                    <a:pt x="274037" y="337961"/>
                  </a:lnTo>
                  <a:lnTo>
                    <a:pt x="230533" y="356236"/>
                  </a:lnTo>
                  <a:lnTo>
                    <a:pt x="182118" y="362712"/>
                  </a:lnTo>
                  <a:lnTo>
                    <a:pt x="133702" y="356236"/>
                  </a:lnTo>
                  <a:lnTo>
                    <a:pt x="90198" y="337961"/>
                  </a:lnTo>
                  <a:lnTo>
                    <a:pt x="53340" y="309610"/>
                  </a:lnTo>
                  <a:lnTo>
                    <a:pt x="24863" y="272908"/>
                  </a:lnTo>
                  <a:lnTo>
                    <a:pt x="6505" y="229582"/>
                  </a:lnTo>
                  <a:lnTo>
                    <a:pt x="0" y="181356"/>
                  </a:lnTo>
                  <a:close/>
                </a:path>
              </a:pathLst>
            </a:custGeom>
            <a:ln w="25907">
              <a:solidFill>
                <a:srgbClr val="6CB33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212774" y="5398706"/>
              <a:ext cx="224027" cy="176275"/>
            </a:xfrm>
            <a:prstGeom prst="rect">
              <a:avLst/>
            </a:prstGeom>
          </p:spPr>
        </p:pic>
      </p:grpSp>
      <p:grpSp>
        <p:nvGrpSpPr>
          <p:cNvPr id="24" name="object 24"/>
          <p:cNvGrpSpPr/>
          <p:nvPr/>
        </p:nvGrpSpPr>
        <p:grpSpPr>
          <a:xfrm>
            <a:off x="726948" y="3331464"/>
            <a:ext cx="388620" cy="390525"/>
            <a:chOff x="726948" y="3331464"/>
            <a:chExt cx="388620" cy="390525"/>
          </a:xfrm>
        </p:grpSpPr>
        <p:sp>
          <p:nvSpPr>
            <p:cNvPr id="25" name="object 25"/>
            <p:cNvSpPr/>
            <p:nvPr/>
          </p:nvSpPr>
          <p:spPr>
            <a:xfrm>
              <a:off x="739902" y="3344418"/>
              <a:ext cx="363220" cy="364490"/>
            </a:xfrm>
            <a:custGeom>
              <a:avLst/>
              <a:gdLst/>
              <a:ahLst/>
              <a:cxnLst/>
              <a:rect l="l" t="t" r="r" b="b"/>
              <a:pathLst>
                <a:path w="363219" h="364489">
                  <a:moveTo>
                    <a:pt x="0" y="182117"/>
                  </a:moveTo>
                  <a:lnTo>
                    <a:pt x="6475" y="133702"/>
                  </a:lnTo>
                  <a:lnTo>
                    <a:pt x="24750" y="90198"/>
                  </a:lnTo>
                  <a:lnTo>
                    <a:pt x="53101" y="53339"/>
                  </a:lnTo>
                  <a:lnTo>
                    <a:pt x="89803" y="24863"/>
                  </a:lnTo>
                  <a:lnTo>
                    <a:pt x="133129" y="6505"/>
                  </a:lnTo>
                  <a:lnTo>
                    <a:pt x="181356" y="0"/>
                  </a:lnTo>
                  <a:lnTo>
                    <a:pt x="229582" y="6505"/>
                  </a:lnTo>
                  <a:lnTo>
                    <a:pt x="272908" y="24863"/>
                  </a:lnTo>
                  <a:lnTo>
                    <a:pt x="309610" y="53339"/>
                  </a:lnTo>
                  <a:lnTo>
                    <a:pt x="337961" y="90198"/>
                  </a:lnTo>
                  <a:lnTo>
                    <a:pt x="356236" y="133702"/>
                  </a:lnTo>
                  <a:lnTo>
                    <a:pt x="362712" y="182117"/>
                  </a:lnTo>
                  <a:lnTo>
                    <a:pt x="356236" y="230533"/>
                  </a:lnTo>
                  <a:lnTo>
                    <a:pt x="337961" y="274037"/>
                  </a:lnTo>
                  <a:lnTo>
                    <a:pt x="309610" y="310895"/>
                  </a:lnTo>
                  <a:lnTo>
                    <a:pt x="272908" y="339372"/>
                  </a:lnTo>
                  <a:lnTo>
                    <a:pt x="229582" y="357730"/>
                  </a:lnTo>
                  <a:lnTo>
                    <a:pt x="181356" y="364235"/>
                  </a:lnTo>
                  <a:lnTo>
                    <a:pt x="133129" y="357730"/>
                  </a:lnTo>
                  <a:lnTo>
                    <a:pt x="89803" y="339372"/>
                  </a:lnTo>
                  <a:lnTo>
                    <a:pt x="53101" y="310895"/>
                  </a:lnTo>
                  <a:lnTo>
                    <a:pt x="24750" y="274037"/>
                  </a:lnTo>
                  <a:lnTo>
                    <a:pt x="6475" y="230533"/>
                  </a:lnTo>
                  <a:lnTo>
                    <a:pt x="0" y="182117"/>
                  </a:lnTo>
                  <a:close/>
                </a:path>
              </a:pathLst>
            </a:custGeom>
            <a:ln w="25907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32142" y="3437128"/>
              <a:ext cx="176656" cy="177292"/>
            </a:xfrm>
            <a:prstGeom prst="rect">
              <a:avLst/>
            </a:prstGeom>
          </p:spPr>
        </p:pic>
      </p:grpSp>
      <p:sp>
        <p:nvSpPr>
          <p:cNvPr id="27" name="object 27"/>
          <p:cNvSpPr/>
          <p:nvPr/>
        </p:nvSpPr>
        <p:spPr>
          <a:xfrm>
            <a:off x="976122" y="3132582"/>
            <a:ext cx="3540760" cy="0"/>
          </a:xfrm>
          <a:custGeom>
            <a:avLst/>
            <a:gdLst/>
            <a:ahLst/>
            <a:cxnLst/>
            <a:rect l="l" t="t" r="r" b="b"/>
            <a:pathLst>
              <a:path w="3540760">
                <a:moveTo>
                  <a:pt x="0" y="0"/>
                </a:moveTo>
                <a:lnTo>
                  <a:pt x="3540379" y="0"/>
                </a:lnTo>
              </a:path>
            </a:pathLst>
          </a:custGeom>
          <a:ln w="19811">
            <a:solidFill>
              <a:srgbClr val="C5C5C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8" name="object 28"/>
          <p:cNvGrpSpPr/>
          <p:nvPr/>
        </p:nvGrpSpPr>
        <p:grpSpPr>
          <a:xfrm>
            <a:off x="717804" y="3979164"/>
            <a:ext cx="390525" cy="390525"/>
            <a:chOff x="717804" y="3979164"/>
            <a:chExt cx="390525" cy="390525"/>
          </a:xfrm>
        </p:grpSpPr>
        <p:sp>
          <p:nvSpPr>
            <p:cNvPr id="29" name="object 29"/>
            <p:cNvSpPr/>
            <p:nvPr/>
          </p:nvSpPr>
          <p:spPr>
            <a:xfrm>
              <a:off x="730757" y="3992118"/>
              <a:ext cx="364490" cy="364490"/>
            </a:xfrm>
            <a:custGeom>
              <a:avLst/>
              <a:gdLst/>
              <a:ahLst/>
              <a:cxnLst/>
              <a:rect l="l" t="t" r="r" b="b"/>
              <a:pathLst>
                <a:path w="364490" h="364489">
                  <a:moveTo>
                    <a:pt x="0" y="182118"/>
                  </a:moveTo>
                  <a:lnTo>
                    <a:pt x="6505" y="133702"/>
                  </a:lnTo>
                  <a:lnTo>
                    <a:pt x="24863" y="90198"/>
                  </a:lnTo>
                  <a:lnTo>
                    <a:pt x="53339" y="53340"/>
                  </a:lnTo>
                  <a:lnTo>
                    <a:pt x="90198" y="24863"/>
                  </a:lnTo>
                  <a:lnTo>
                    <a:pt x="133702" y="6505"/>
                  </a:lnTo>
                  <a:lnTo>
                    <a:pt x="182118" y="0"/>
                  </a:lnTo>
                  <a:lnTo>
                    <a:pt x="230533" y="6505"/>
                  </a:lnTo>
                  <a:lnTo>
                    <a:pt x="274037" y="24863"/>
                  </a:lnTo>
                  <a:lnTo>
                    <a:pt x="310895" y="53340"/>
                  </a:lnTo>
                  <a:lnTo>
                    <a:pt x="339372" y="90198"/>
                  </a:lnTo>
                  <a:lnTo>
                    <a:pt x="357730" y="133702"/>
                  </a:lnTo>
                  <a:lnTo>
                    <a:pt x="364236" y="182118"/>
                  </a:lnTo>
                  <a:lnTo>
                    <a:pt x="357730" y="230533"/>
                  </a:lnTo>
                  <a:lnTo>
                    <a:pt x="339372" y="274037"/>
                  </a:lnTo>
                  <a:lnTo>
                    <a:pt x="310896" y="310896"/>
                  </a:lnTo>
                  <a:lnTo>
                    <a:pt x="274037" y="339372"/>
                  </a:lnTo>
                  <a:lnTo>
                    <a:pt x="230533" y="357730"/>
                  </a:lnTo>
                  <a:lnTo>
                    <a:pt x="182118" y="364236"/>
                  </a:lnTo>
                  <a:lnTo>
                    <a:pt x="133702" y="357730"/>
                  </a:lnTo>
                  <a:lnTo>
                    <a:pt x="90198" y="339372"/>
                  </a:lnTo>
                  <a:lnTo>
                    <a:pt x="53340" y="310896"/>
                  </a:lnTo>
                  <a:lnTo>
                    <a:pt x="24863" y="274037"/>
                  </a:lnTo>
                  <a:lnTo>
                    <a:pt x="6505" y="230533"/>
                  </a:lnTo>
                  <a:lnTo>
                    <a:pt x="0" y="182118"/>
                  </a:lnTo>
                  <a:close/>
                </a:path>
              </a:pathLst>
            </a:custGeom>
            <a:ln w="25907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23315" y="4084701"/>
              <a:ext cx="177546" cy="177545"/>
            </a:xfrm>
            <a:prstGeom prst="rect">
              <a:avLst/>
            </a:prstGeom>
          </p:spPr>
        </p:pic>
      </p:grpSp>
      <p:grpSp>
        <p:nvGrpSpPr>
          <p:cNvPr id="31" name="object 31"/>
          <p:cNvGrpSpPr/>
          <p:nvPr/>
        </p:nvGrpSpPr>
        <p:grpSpPr>
          <a:xfrm>
            <a:off x="710184" y="4636008"/>
            <a:ext cx="388620" cy="388620"/>
            <a:chOff x="710184" y="4636008"/>
            <a:chExt cx="388620" cy="388620"/>
          </a:xfrm>
        </p:grpSpPr>
        <p:sp>
          <p:nvSpPr>
            <p:cNvPr id="32" name="object 32"/>
            <p:cNvSpPr/>
            <p:nvPr/>
          </p:nvSpPr>
          <p:spPr>
            <a:xfrm>
              <a:off x="723138" y="4648962"/>
              <a:ext cx="363220" cy="363220"/>
            </a:xfrm>
            <a:custGeom>
              <a:avLst/>
              <a:gdLst/>
              <a:ahLst/>
              <a:cxnLst/>
              <a:rect l="l" t="t" r="r" b="b"/>
              <a:pathLst>
                <a:path w="363219" h="363220">
                  <a:moveTo>
                    <a:pt x="0" y="181356"/>
                  </a:moveTo>
                  <a:lnTo>
                    <a:pt x="6475" y="133129"/>
                  </a:lnTo>
                  <a:lnTo>
                    <a:pt x="24750" y="89803"/>
                  </a:lnTo>
                  <a:lnTo>
                    <a:pt x="53101" y="53101"/>
                  </a:lnTo>
                  <a:lnTo>
                    <a:pt x="89803" y="24750"/>
                  </a:lnTo>
                  <a:lnTo>
                    <a:pt x="133129" y="6475"/>
                  </a:lnTo>
                  <a:lnTo>
                    <a:pt x="181356" y="0"/>
                  </a:lnTo>
                  <a:lnTo>
                    <a:pt x="229582" y="6475"/>
                  </a:lnTo>
                  <a:lnTo>
                    <a:pt x="272908" y="24750"/>
                  </a:lnTo>
                  <a:lnTo>
                    <a:pt x="309610" y="53101"/>
                  </a:lnTo>
                  <a:lnTo>
                    <a:pt x="337961" y="89803"/>
                  </a:lnTo>
                  <a:lnTo>
                    <a:pt x="356236" y="133129"/>
                  </a:lnTo>
                  <a:lnTo>
                    <a:pt x="362712" y="181356"/>
                  </a:lnTo>
                  <a:lnTo>
                    <a:pt x="356236" y="229582"/>
                  </a:lnTo>
                  <a:lnTo>
                    <a:pt x="337961" y="272908"/>
                  </a:lnTo>
                  <a:lnTo>
                    <a:pt x="309610" y="309610"/>
                  </a:lnTo>
                  <a:lnTo>
                    <a:pt x="272908" y="337961"/>
                  </a:lnTo>
                  <a:lnTo>
                    <a:pt x="229582" y="356236"/>
                  </a:lnTo>
                  <a:lnTo>
                    <a:pt x="181356" y="362712"/>
                  </a:lnTo>
                  <a:lnTo>
                    <a:pt x="133129" y="356236"/>
                  </a:lnTo>
                  <a:lnTo>
                    <a:pt x="89803" y="337961"/>
                  </a:lnTo>
                  <a:lnTo>
                    <a:pt x="53101" y="309610"/>
                  </a:lnTo>
                  <a:lnTo>
                    <a:pt x="24750" y="272908"/>
                  </a:lnTo>
                  <a:lnTo>
                    <a:pt x="6475" y="229582"/>
                  </a:lnTo>
                  <a:lnTo>
                    <a:pt x="0" y="181356"/>
                  </a:lnTo>
                  <a:close/>
                </a:path>
              </a:pathLst>
            </a:custGeom>
            <a:ln w="25907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15848" y="4741164"/>
              <a:ext cx="177291" cy="176783"/>
            </a:xfrm>
            <a:prstGeom prst="rect">
              <a:avLst/>
            </a:prstGeom>
          </p:spPr>
        </p:pic>
      </p:grpSp>
      <p:grpSp>
        <p:nvGrpSpPr>
          <p:cNvPr id="34" name="object 34"/>
          <p:cNvGrpSpPr/>
          <p:nvPr/>
        </p:nvGrpSpPr>
        <p:grpSpPr>
          <a:xfrm>
            <a:off x="693420" y="5291328"/>
            <a:ext cx="388620" cy="388620"/>
            <a:chOff x="693420" y="5291328"/>
            <a:chExt cx="388620" cy="388620"/>
          </a:xfrm>
        </p:grpSpPr>
        <p:sp>
          <p:nvSpPr>
            <p:cNvPr id="35" name="object 35"/>
            <p:cNvSpPr/>
            <p:nvPr/>
          </p:nvSpPr>
          <p:spPr>
            <a:xfrm>
              <a:off x="706374" y="5304282"/>
              <a:ext cx="363220" cy="363220"/>
            </a:xfrm>
            <a:custGeom>
              <a:avLst/>
              <a:gdLst/>
              <a:ahLst/>
              <a:cxnLst/>
              <a:rect l="l" t="t" r="r" b="b"/>
              <a:pathLst>
                <a:path w="363219" h="363220">
                  <a:moveTo>
                    <a:pt x="0" y="181356"/>
                  </a:moveTo>
                  <a:lnTo>
                    <a:pt x="6475" y="133129"/>
                  </a:lnTo>
                  <a:lnTo>
                    <a:pt x="24750" y="89803"/>
                  </a:lnTo>
                  <a:lnTo>
                    <a:pt x="53101" y="53101"/>
                  </a:lnTo>
                  <a:lnTo>
                    <a:pt x="89803" y="24750"/>
                  </a:lnTo>
                  <a:lnTo>
                    <a:pt x="133129" y="6475"/>
                  </a:lnTo>
                  <a:lnTo>
                    <a:pt x="181356" y="0"/>
                  </a:lnTo>
                  <a:lnTo>
                    <a:pt x="229582" y="6475"/>
                  </a:lnTo>
                  <a:lnTo>
                    <a:pt x="272908" y="24750"/>
                  </a:lnTo>
                  <a:lnTo>
                    <a:pt x="309610" y="53101"/>
                  </a:lnTo>
                  <a:lnTo>
                    <a:pt x="337961" y="89803"/>
                  </a:lnTo>
                  <a:lnTo>
                    <a:pt x="356236" y="133129"/>
                  </a:lnTo>
                  <a:lnTo>
                    <a:pt x="362712" y="181356"/>
                  </a:lnTo>
                  <a:lnTo>
                    <a:pt x="356236" y="229582"/>
                  </a:lnTo>
                  <a:lnTo>
                    <a:pt x="337961" y="272908"/>
                  </a:lnTo>
                  <a:lnTo>
                    <a:pt x="309610" y="309610"/>
                  </a:lnTo>
                  <a:lnTo>
                    <a:pt x="272908" y="337961"/>
                  </a:lnTo>
                  <a:lnTo>
                    <a:pt x="229582" y="356236"/>
                  </a:lnTo>
                  <a:lnTo>
                    <a:pt x="181356" y="362712"/>
                  </a:lnTo>
                  <a:lnTo>
                    <a:pt x="133129" y="356236"/>
                  </a:lnTo>
                  <a:lnTo>
                    <a:pt x="89803" y="337961"/>
                  </a:lnTo>
                  <a:lnTo>
                    <a:pt x="53101" y="309610"/>
                  </a:lnTo>
                  <a:lnTo>
                    <a:pt x="24750" y="272908"/>
                  </a:lnTo>
                  <a:lnTo>
                    <a:pt x="6475" y="229582"/>
                  </a:lnTo>
                  <a:lnTo>
                    <a:pt x="0" y="181356"/>
                  </a:lnTo>
                  <a:close/>
                </a:path>
              </a:pathLst>
            </a:custGeom>
            <a:ln w="25907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6" name="object 3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98664" y="5396611"/>
              <a:ext cx="176656" cy="176529"/>
            </a:xfrm>
            <a:prstGeom prst="rect">
              <a:avLst/>
            </a:prstGeom>
          </p:spPr>
        </p:pic>
      </p:grpSp>
      <p:sp>
        <p:nvSpPr>
          <p:cNvPr id="37" name="object 37"/>
          <p:cNvSpPr/>
          <p:nvPr/>
        </p:nvSpPr>
        <p:spPr>
          <a:xfrm>
            <a:off x="2538221" y="3480053"/>
            <a:ext cx="3891279" cy="76200"/>
          </a:xfrm>
          <a:custGeom>
            <a:avLst/>
            <a:gdLst/>
            <a:ahLst/>
            <a:cxnLst/>
            <a:rect l="l" t="t" r="r" b="b"/>
            <a:pathLst>
              <a:path w="3891279" h="76200">
                <a:moveTo>
                  <a:pt x="19812" y="28194"/>
                </a:moveTo>
                <a:lnTo>
                  <a:pt x="0" y="28194"/>
                </a:lnTo>
                <a:lnTo>
                  <a:pt x="0" y="48006"/>
                </a:lnTo>
                <a:lnTo>
                  <a:pt x="19812" y="48006"/>
                </a:lnTo>
                <a:lnTo>
                  <a:pt x="19812" y="28194"/>
                </a:lnTo>
                <a:close/>
              </a:path>
              <a:path w="3891279" h="76200">
                <a:moveTo>
                  <a:pt x="59436" y="28194"/>
                </a:moveTo>
                <a:lnTo>
                  <a:pt x="39624" y="28194"/>
                </a:lnTo>
                <a:lnTo>
                  <a:pt x="39624" y="48006"/>
                </a:lnTo>
                <a:lnTo>
                  <a:pt x="59436" y="48006"/>
                </a:lnTo>
                <a:lnTo>
                  <a:pt x="59436" y="28194"/>
                </a:lnTo>
                <a:close/>
              </a:path>
              <a:path w="3891279" h="76200">
                <a:moveTo>
                  <a:pt x="99060" y="28194"/>
                </a:moveTo>
                <a:lnTo>
                  <a:pt x="79248" y="28194"/>
                </a:lnTo>
                <a:lnTo>
                  <a:pt x="79248" y="48006"/>
                </a:lnTo>
                <a:lnTo>
                  <a:pt x="99060" y="48006"/>
                </a:lnTo>
                <a:lnTo>
                  <a:pt x="99060" y="28194"/>
                </a:lnTo>
                <a:close/>
              </a:path>
              <a:path w="3891279" h="76200">
                <a:moveTo>
                  <a:pt x="138684" y="28194"/>
                </a:moveTo>
                <a:lnTo>
                  <a:pt x="118872" y="28194"/>
                </a:lnTo>
                <a:lnTo>
                  <a:pt x="118872" y="48006"/>
                </a:lnTo>
                <a:lnTo>
                  <a:pt x="138684" y="48006"/>
                </a:lnTo>
                <a:lnTo>
                  <a:pt x="138684" y="28194"/>
                </a:lnTo>
                <a:close/>
              </a:path>
              <a:path w="3891279" h="76200">
                <a:moveTo>
                  <a:pt x="178308" y="28194"/>
                </a:moveTo>
                <a:lnTo>
                  <a:pt x="158496" y="28194"/>
                </a:lnTo>
                <a:lnTo>
                  <a:pt x="158496" y="48006"/>
                </a:lnTo>
                <a:lnTo>
                  <a:pt x="178308" y="48006"/>
                </a:lnTo>
                <a:lnTo>
                  <a:pt x="178308" y="28194"/>
                </a:lnTo>
                <a:close/>
              </a:path>
              <a:path w="3891279" h="76200">
                <a:moveTo>
                  <a:pt x="217932" y="28194"/>
                </a:moveTo>
                <a:lnTo>
                  <a:pt x="198120" y="28194"/>
                </a:lnTo>
                <a:lnTo>
                  <a:pt x="198120" y="48006"/>
                </a:lnTo>
                <a:lnTo>
                  <a:pt x="217932" y="48006"/>
                </a:lnTo>
                <a:lnTo>
                  <a:pt x="217932" y="28194"/>
                </a:lnTo>
                <a:close/>
              </a:path>
              <a:path w="3891279" h="76200">
                <a:moveTo>
                  <a:pt x="257556" y="28194"/>
                </a:moveTo>
                <a:lnTo>
                  <a:pt x="237744" y="28194"/>
                </a:lnTo>
                <a:lnTo>
                  <a:pt x="237744" y="48006"/>
                </a:lnTo>
                <a:lnTo>
                  <a:pt x="257556" y="48006"/>
                </a:lnTo>
                <a:lnTo>
                  <a:pt x="257556" y="28194"/>
                </a:lnTo>
                <a:close/>
              </a:path>
              <a:path w="3891279" h="76200">
                <a:moveTo>
                  <a:pt x="297180" y="28194"/>
                </a:moveTo>
                <a:lnTo>
                  <a:pt x="277368" y="28194"/>
                </a:lnTo>
                <a:lnTo>
                  <a:pt x="277368" y="48006"/>
                </a:lnTo>
                <a:lnTo>
                  <a:pt x="297180" y="48006"/>
                </a:lnTo>
                <a:lnTo>
                  <a:pt x="297180" y="28194"/>
                </a:lnTo>
                <a:close/>
              </a:path>
              <a:path w="3891279" h="76200">
                <a:moveTo>
                  <a:pt x="336804" y="28194"/>
                </a:moveTo>
                <a:lnTo>
                  <a:pt x="316992" y="28194"/>
                </a:lnTo>
                <a:lnTo>
                  <a:pt x="316992" y="48006"/>
                </a:lnTo>
                <a:lnTo>
                  <a:pt x="336804" y="48006"/>
                </a:lnTo>
                <a:lnTo>
                  <a:pt x="336804" y="28194"/>
                </a:lnTo>
                <a:close/>
              </a:path>
              <a:path w="3891279" h="76200">
                <a:moveTo>
                  <a:pt x="376428" y="28194"/>
                </a:moveTo>
                <a:lnTo>
                  <a:pt x="356616" y="28194"/>
                </a:lnTo>
                <a:lnTo>
                  <a:pt x="356616" y="48006"/>
                </a:lnTo>
                <a:lnTo>
                  <a:pt x="376428" y="48006"/>
                </a:lnTo>
                <a:lnTo>
                  <a:pt x="376428" y="28194"/>
                </a:lnTo>
                <a:close/>
              </a:path>
              <a:path w="3891279" h="76200">
                <a:moveTo>
                  <a:pt x="416052" y="28194"/>
                </a:moveTo>
                <a:lnTo>
                  <a:pt x="396240" y="28194"/>
                </a:lnTo>
                <a:lnTo>
                  <a:pt x="396240" y="48006"/>
                </a:lnTo>
                <a:lnTo>
                  <a:pt x="416052" y="48006"/>
                </a:lnTo>
                <a:lnTo>
                  <a:pt x="416052" y="28194"/>
                </a:lnTo>
                <a:close/>
              </a:path>
              <a:path w="3891279" h="76200">
                <a:moveTo>
                  <a:pt x="455676" y="28194"/>
                </a:moveTo>
                <a:lnTo>
                  <a:pt x="435864" y="28194"/>
                </a:lnTo>
                <a:lnTo>
                  <a:pt x="435864" y="48006"/>
                </a:lnTo>
                <a:lnTo>
                  <a:pt x="455676" y="48006"/>
                </a:lnTo>
                <a:lnTo>
                  <a:pt x="455676" y="28194"/>
                </a:lnTo>
                <a:close/>
              </a:path>
              <a:path w="3891279" h="76200">
                <a:moveTo>
                  <a:pt x="495300" y="28194"/>
                </a:moveTo>
                <a:lnTo>
                  <a:pt x="475488" y="28194"/>
                </a:lnTo>
                <a:lnTo>
                  <a:pt x="475488" y="48006"/>
                </a:lnTo>
                <a:lnTo>
                  <a:pt x="495300" y="48006"/>
                </a:lnTo>
                <a:lnTo>
                  <a:pt x="495300" y="28194"/>
                </a:lnTo>
                <a:close/>
              </a:path>
              <a:path w="3891279" h="76200">
                <a:moveTo>
                  <a:pt x="534924" y="28194"/>
                </a:moveTo>
                <a:lnTo>
                  <a:pt x="515112" y="28194"/>
                </a:lnTo>
                <a:lnTo>
                  <a:pt x="515112" y="48006"/>
                </a:lnTo>
                <a:lnTo>
                  <a:pt x="534924" y="48006"/>
                </a:lnTo>
                <a:lnTo>
                  <a:pt x="534924" y="28194"/>
                </a:lnTo>
                <a:close/>
              </a:path>
              <a:path w="3891279" h="76200">
                <a:moveTo>
                  <a:pt x="574548" y="28194"/>
                </a:moveTo>
                <a:lnTo>
                  <a:pt x="554736" y="28194"/>
                </a:lnTo>
                <a:lnTo>
                  <a:pt x="554736" y="48006"/>
                </a:lnTo>
                <a:lnTo>
                  <a:pt x="574548" y="48006"/>
                </a:lnTo>
                <a:lnTo>
                  <a:pt x="574548" y="28194"/>
                </a:lnTo>
                <a:close/>
              </a:path>
              <a:path w="3891279" h="76200">
                <a:moveTo>
                  <a:pt x="614172" y="28194"/>
                </a:moveTo>
                <a:lnTo>
                  <a:pt x="594360" y="28194"/>
                </a:lnTo>
                <a:lnTo>
                  <a:pt x="594360" y="48006"/>
                </a:lnTo>
                <a:lnTo>
                  <a:pt x="614172" y="48006"/>
                </a:lnTo>
                <a:lnTo>
                  <a:pt x="614172" y="28194"/>
                </a:lnTo>
                <a:close/>
              </a:path>
              <a:path w="3891279" h="76200">
                <a:moveTo>
                  <a:pt x="653796" y="28194"/>
                </a:moveTo>
                <a:lnTo>
                  <a:pt x="633984" y="28194"/>
                </a:lnTo>
                <a:lnTo>
                  <a:pt x="633984" y="48006"/>
                </a:lnTo>
                <a:lnTo>
                  <a:pt x="653796" y="48006"/>
                </a:lnTo>
                <a:lnTo>
                  <a:pt x="653796" y="28194"/>
                </a:lnTo>
                <a:close/>
              </a:path>
              <a:path w="3891279" h="76200">
                <a:moveTo>
                  <a:pt x="693420" y="28194"/>
                </a:moveTo>
                <a:lnTo>
                  <a:pt x="673608" y="28194"/>
                </a:lnTo>
                <a:lnTo>
                  <a:pt x="673608" y="48006"/>
                </a:lnTo>
                <a:lnTo>
                  <a:pt x="693420" y="48006"/>
                </a:lnTo>
                <a:lnTo>
                  <a:pt x="693420" y="28194"/>
                </a:lnTo>
                <a:close/>
              </a:path>
              <a:path w="3891279" h="76200">
                <a:moveTo>
                  <a:pt x="733044" y="28194"/>
                </a:moveTo>
                <a:lnTo>
                  <a:pt x="713232" y="28194"/>
                </a:lnTo>
                <a:lnTo>
                  <a:pt x="713232" y="48006"/>
                </a:lnTo>
                <a:lnTo>
                  <a:pt x="733044" y="48006"/>
                </a:lnTo>
                <a:lnTo>
                  <a:pt x="733044" y="28194"/>
                </a:lnTo>
                <a:close/>
              </a:path>
              <a:path w="3891279" h="76200">
                <a:moveTo>
                  <a:pt x="772668" y="28194"/>
                </a:moveTo>
                <a:lnTo>
                  <a:pt x="752856" y="28194"/>
                </a:lnTo>
                <a:lnTo>
                  <a:pt x="752856" y="48006"/>
                </a:lnTo>
                <a:lnTo>
                  <a:pt x="772668" y="48006"/>
                </a:lnTo>
                <a:lnTo>
                  <a:pt x="772668" y="28194"/>
                </a:lnTo>
                <a:close/>
              </a:path>
              <a:path w="3891279" h="76200">
                <a:moveTo>
                  <a:pt x="812292" y="28194"/>
                </a:moveTo>
                <a:lnTo>
                  <a:pt x="792480" y="28194"/>
                </a:lnTo>
                <a:lnTo>
                  <a:pt x="792480" y="48006"/>
                </a:lnTo>
                <a:lnTo>
                  <a:pt x="812292" y="48006"/>
                </a:lnTo>
                <a:lnTo>
                  <a:pt x="812292" y="28194"/>
                </a:lnTo>
                <a:close/>
              </a:path>
              <a:path w="3891279" h="76200">
                <a:moveTo>
                  <a:pt x="851916" y="28194"/>
                </a:moveTo>
                <a:lnTo>
                  <a:pt x="832104" y="28194"/>
                </a:lnTo>
                <a:lnTo>
                  <a:pt x="832104" y="48006"/>
                </a:lnTo>
                <a:lnTo>
                  <a:pt x="851916" y="48006"/>
                </a:lnTo>
                <a:lnTo>
                  <a:pt x="851916" y="28194"/>
                </a:lnTo>
                <a:close/>
              </a:path>
              <a:path w="3891279" h="76200">
                <a:moveTo>
                  <a:pt x="891540" y="28194"/>
                </a:moveTo>
                <a:lnTo>
                  <a:pt x="871728" y="28194"/>
                </a:lnTo>
                <a:lnTo>
                  <a:pt x="871728" y="48006"/>
                </a:lnTo>
                <a:lnTo>
                  <a:pt x="891540" y="48006"/>
                </a:lnTo>
                <a:lnTo>
                  <a:pt x="891540" y="28194"/>
                </a:lnTo>
                <a:close/>
              </a:path>
              <a:path w="3891279" h="76200">
                <a:moveTo>
                  <a:pt x="931163" y="28194"/>
                </a:moveTo>
                <a:lnTo>
                  <a:pt x="911352" y="28194"/>
                </a:lnTo>
                <a:lnTo>
                  <a:pt x="911352" y="48006"/>
                </a:lnTo>
                <a:lnTo>
                  <a:pt x="931163" y="48006"/>
                </a:lnTo>
                <a:lnTo>
                  <a:pt x="931163" y="28194"/>
                </a:lnTo>
                <a:close/>
              </a:path>
              <a:path w="3891279" h="76200">
                <a:moveTo>
                  <a:pt x="970788" y="28194"/>
                </a:moveTo>
                <a:lnTo>
                  <a:pt x="950976" y="28194"/>
                </a:lnTo>
                <a:lnTo>
                  <a:pt x="950976" y="48006"/>
                </a:lnTo>
                <a:lnTo>
                  <a:pt x="970788" y="48006"/>
                </a:lnTo>
                <a:lnTo>
                  <a:pt x="970788" y="28194"/>
                </a:lnTo>
                <a:close/>
              </a:path>
              <a:path w="3891279" h="76200">
                <a:moveTo>
                  <a:pt x="1010412" y="28194"/>
                </a:moveTo>
                <a:lnTo>
                  <a:pt x="990600" y="28194"/>
                </a:lnTo>
                <a:lnTo>
                  <a:pt x="990600" y="48006"/>
                </a:lnTo>
                <a:lnTo>
                  <a:pt x="1010412" y="48006"/>
                </a:lnTo>
                <a:lnTo>
                  <a:pt x="1010412" y="28194"/>
                </a:lnTo>
                <a:close/>
              </a:path>
              <a:path w="3891279" h="76200">
                <a:moveTo>
                  <a:pt x="1050036" y="28194"/>
                </a:moveTo>
                <a:lnTo>
                  <a:pt x="1030224" y="28194"/>
                </a:lnTo>
                <a:lnTo>
                  <a:pt x="1030224" y="48006"/>
                </a:lnTo>
                <a:lnTo>
                  <a:pt x="1050036" y="48006"/>
                </a:lnTo>
                <a:lnTo>
                  <a:pt x="1050036" y="28194"/>
                </a:lnTo>
                <a:close/>
              </a:path>
              <a:path w="3891279" h="76200">
                <a:moveTo>
                  <a:pt x="1089660" y="28194"/>
                </a:moveTo>
                <a:lnTo>
                  <a:pt x="1069848" y="28194"/>
                </a:lnTo>
                <a:lnTo>
                  <a:pt x="1069848" y="48006"/>
                </a:lnTo>
                <a:lnTo>
                  <a:pt x="1089660" y="48006"/>
                </a:lnTo>
                <a:lnTo>
                  <a:pt x="1089660" y="28194"/>
                </a:lnTo>
                <a:close/>
              </a:path>
              <a:path w="3891279" h="76200">
                <a:moveTo>
                  <a:pt x="1129284" y="28194"/>
                </a:moveTo>
                <a:lnTo>
                  <a:pt x="1109472" y="28194"/>
                </a:lnTo>
                <a:lnTo>
                  <a:pt x="1109472" y="48006"/>
                </a:lnTo>
                <a:lnTo>
                  <a:pt x="1129284" y="48006"/>
                </a:lnTo>
                <a:lnTo>
                  <a:pt x="1129284" y="28194"/>
                </a:lnTo>
                <a:close/>
              </a:path>
              <a:path w="3891279" h="76200">
                <a:moveTo>
                  <a:pt x="1168908" y="28194"/>
                </a:moveTo>
                <a:lnTo>
                  <a:pt x="1149096" y="28194"/>
                </a:lnTo>
                <a:lnTo>
                  <a:pt x="1149096" y="48006"/>
                </a:lnTo>
                <a:lnTo>
                  <a:pt x="1168908" y="48006"/>
                </a:lnTo>
                <a:lnTo>
                  <a:pt x="1168908" y="28194"/>
                </a:lnTo>
                <a:close/>
              </a:path>
              <a:path w="3891279" h="76200">
                <a:moveTo>
                  <a:pt x="1208532" y="28194"/>
                </a:moveTo>
                <a:lnTo>
                  <a:pt x="1188720" y="28194"/>
                </a:lnTo>
                <a:lnTo>
                  <a:pt x="1188720" y="48006"/>
                </a:lnTo>
                <a:lnTo>
                  <a:pt x="1208532" y="48006"/>
                </a:lnTo>
                <a:lnTo>
                  <a:pt x="1208532" y="28194"/>
                </a:lnTo>
                <a:close/>
              </a:path>
              <a:path w="3891279" h="76200">
                <a:moveTo>
                  <a:pt x="1248156" y="28194"/>
                </a:moveTo>
                <a:lnTo>
                  <a:pt x="1228344" y="28194"/>
                </a:lnTo>
                <a:lnTo>
                  <a:pt x="1228344" y="48006"/>
                </a:lnTo>
                <a:lnTo>
                  <a:pt x="1248156" y="48006"/>
                </a:lnTo>
                <a:lnTo>
                  <a:pt x="1248156" y="28194"/>
                </a:lnTo>
                <a:close/>
              </a:path>
              <a:path w="3891279" h="76200">
                <a:moveTo>
                  <a:pt x="1287780" y="28194"/>
                </a:moveTo>
                <a:lnTo>
                  <a:pt x="1267968" y="28194"/>
                </a:lnTo>
                <a:lnTo>
                  <a:pt x="1267968" y="48006"/>
                </a:lnTo>
                <a:lnTo>
                  <a:pt x="1287780" y="48006"/>
                </a:lnTo>
                <a:lnTo>
                  <a:pt x="1287780" y="28194"/>
                </a:lnTo>
                <a:close/>
              </a:path>
              <a:path w="3891279" h="76200">
                <a:moveTo>
                  <a:pt x="1327404" y="28194"/>
                </a:moveTo>
                <a:lnTo>
                  <a:pt x="1307592" y="28194"/>
                </a:lnTo>
                <a:lnTo>
                  <a:pt x="1307592" y="48006"/>
                </a:lnTo>
                <a:lnTo>
                  <a:pt x="1327404" y="48006"/>
                </a:lnTo>
                <a:lnTo>
                  <a:pt x="1327404" y="28194"/>
                </a:lnTo>
                <a:close/>
              </a:path>
              <a:path w="3891279" h="76200">
                <a:moveTo>
                  <a:pt x="1367028" y="28194"/>
                </a:moveTo>
                <a:lnTo>
                  <a:pt x="1347216" y="28194"/>
                </a:lnTo>
                <a:lnTo>
                  <a:pt x="1347216" y="48006"/>
                </a:lnTo>
                <a:lnTo>
                  <a:pt x="1367028" y="48006"/>
                </a:lnTo>
                <a:lnTo>
                  <a:pt x="1367028" y="28194"/>
                </a:lnTo>
                <a:close/>
              </a:path>
              <a:path w="3891279" h="76200">
                <a:moveTo>
                  <a:pt x="1406652" y="28194"/>
                </a:moveTo>
                <a:lnTo>
                  <a:pt x="1386840" y="28194"/>
                </a:lnTo>
                <a:lnTo>
                  <a:pt x="1386840" y="48006"/>
                </a:lnTo>
                <a:lnTo>
                  <a:pt x="1406652" y="48006"/>
                </a:lnTo>
                <a:lnTo>
                  <a:pt x="1406652" y="28194"/>
                </a:lnTo>
                <a:close/>
              </a:path>
              <a:path w="3891279" h="76200">
                <a:moveTo>
                  <a:pt x="1446276" y="28194"/>
                </a:moveTo>
                <a:lnTo>
                  <a:pt x="1426464" y="28194"/>
                </a:lnTo>
                <a:lnTo>
                  <a:pt x="1426464" y="48006"/>
                </a:lnTo>
                <a:lnTo>
                  <a:pt x="1446276" y="48006"/>
                </a:lnTo>
                <a:lnTo>
                  <a:pt x="1446276" y="28194"/>
                </a:lnTo>
                <a:close/>
              </a:path>
              <a:path w="3891279" h="76200">
                <a:moveTo>
                  <a:pt x="1485900" y="28194"/>
                </a:moveTo>
                <a:lnTo>
                  <a:pt x="1466088" y="28194"/>
                </a:lnTo>
                <a:lnTo>
                  <a:pt x="1466088" y="48006"/>
                </a:lnTo>
                <a:lnTo>
                  <a:pt x="1485900" y="48006"/>
                </a:lnTo>
                <a:lnTo>
                  <a:pt x="1485900" y="28194"/>
                </a:lnTo>
                <a:close/>
              </a:path>
              <a:path w="3891279" h="76200">
                <a:moveTo>
                  <a:pt x="1525524" y="28194"/>
                </a:moveTo>
                <a:lnTo>
                  <a:pt x="1505712" y="28194"/>
                </a:lnTo>
                <a:lnTo>
                  <a:pt x="1505712" y="48006"/>
                </a:lnTo>
                <a:lnTo>
                  <a:pt x="1525524" y="48006"/>
                </a:lnTo>
                <a:lnTo>
                  <a:pt x="1525524" y="28194"/>
                </a:lnTo>
                <a:close/>
              </a:path>
              <a:path w="3891279" h="76200">
                <a:moveTo>
                  <a:pt x="1565148" y="28194"/>
                </a:moveTo>
                <a:lnTo>
                  <a:pt x="1545336" y="28194"/>
                </a:lnTo>
                <a:lnTo>
                  <a:pt x="1545336" y="48006"/>
                </a:lnTo>
                <a:lnTo>
                  <a:pt x="1565148" y="48006"/>
                </a:lnTo>
                <a:lnTo>
                  <a:pt x="1565148" y="28194"/>
                </a:lnTo>
                <a:close/>
              </a:path>
              <a:path w="3891279" h="76200">
                <a:moveTo>
                  <a:pt x="1604772" y="28194"/>
                </a:moveTo>
                <a:lnTo>
                  <a:pt x="1584960" y="28194"/>
                </a:lnTo>
                <a:lnTo>
                  <a:pt x="1584960" y="48006"/>
                </a:lnTo>
                <a:lnTo>
                  <a:pt x="1604772" y="48006"/>
                </a:lnTo>
                <a:lnTo>
                  <a:pt x="1604772" y="28194"/>
                </a:lnTo>
                <a:close/>
              </a:path>
              <a:path w="3891279" h="76200">
                <a:moveTo>
                  <a:pt x="1644395" y="28194"/>
                </a:moveTo>
                <a:lnTo>
                  <a:pt x="1624584" y="28194"/>
                </a:lnTo>
                <a:lnTo>
                  <a:pt x="1624584" y="48006"/>
                </a:lnTo>
                <a:lnTo>
                  <a:pt x="1644395" y="48006"/>
                </a:lnTo>
                <a:lnTo>
                  <a:pt x="1644395" y="28194"/>
                </a:lnTo>
                <a:close/>
              </a:path>
              <a:path w="3891279" h="76200">
                <a:moveTo>
                  <a:pt x="1684020" y="28194"/>
                </a:moveTo>
                <a:lnTo>
                  <a:pt x="1664208" y="28194"/>
                </a:lnTo>
                <a:lnTo>
                  <a:pt x="1664208" y="48006"/>
                </a:lnTo>
                <a:lnTo>
                  <a:pt x="1684020" y="48006"/>
                </a:lnTo>
                <a:lnTo>
                  <a:pt x="1684020" y="28194"/>
                </a:lnTo>
                <a:close/>
              </a:path>
              <a:path w="3891279" h="76200">
                <a:moveTo>
                  <a:pt x="1723644" y="28194"/>
                </a:moveTo>
                <a:lnTo>
                  <a:pt x="1703832" y="28194"/>
                </a:lnTo>
                <a:lnTo>
                  <a:pt x="1703832" y="48006"/>
                </a:lnTo>
                <a:lnTo>
                  <a:pt x="1723644" y="48006"/>
                </a:lnTo>
                <a:lnTo>
                  <a:pt x="1723644" y="28194"/>
                </a:lnTo>
                <a:close/>
              </a:path>
              <a:path w="3891279" h="76200">
                <a:moveTo>
                  <a:pt x="1763268" y="28194"/>
                </a:moveTo>
                <a:lnTo>
                  <a:pt x="1743456" y="28194"/>
                </a:lnTo>
                <a:lnTo>
                  <a:pt x="1743456" y="48006"/>
                </a:lnTo>
                <a:lnTo>
                  <a:pt x="1763268" y="48006"/>
                </a:lnTo>
                <a:lnTo>
                  <a:pt x="1763268" y="28194"/>
                </a:lnTo>
                <a:close/>
              </a:path>
              <a:path w="3891279" h="76200">
                <a:moveTo>
                  <a:pt x="1802892" y="28194"/>
                </a:moveTo>
                <a:lnTo>
                  <a:pt x="1783080" y="28194"/>
                </a:lnTo>
                <a:lnTo>
                  <a:pt x="1783080" y="48006"/>
                </a:lnTo>
                <a:lnTo>
                  <a:pt x="1802892" y="48006"/>
                </a:lnTo>
                <a:lnTo>
                  <a:pt x="1802892" y="28194"/>
                </a:lnTo>
                <a:close/>
              </a:path>
              <a:path w="3891279" h="76200">
                <a:moveTo>
                  <a:pt x="1842516" y="28194"/>
                </a:moveTo>
                <a:lnTo>
                  <a:pt x="1822704" y="28194"/>
                </a:lnTo>
                <a:lnTo>
                  <a:pt x="1822704" y="48006"/>
                </a:lnTo>
                <a:lnTo>
                  <a:pt x="1842516" y="48006"/>
                </a:lnTo>
                <a:lnTo>
                  <a:pt x="1842516" y="28194"/>
                </a:lnTo>
                <a:close/>
              </a:path>
              <a:path w="3891279" h="76200">
                <a:moveTo>
                  <a:pt x="1882139" y="28194"/>
                </a:moveTo>
                <a:lnTo>
                  <a:pt x="1862327" y="28194"/>
                </a:lnTo>
                <a:lnTo>
                  <a:pt x="1862327" y="48006"/>
                </a:lnTo>
                <a:lnTo>
                  <a:pt x="1882139" y="48006"/>
                </a:lnTo>
                <a:lnTo>
                  <a:pt x="1882139" y="28194"/>
                </a:lnTo>
                <a:close/>
              </a:path>
              <a:path w="3891279" h="76200">
                <a:moveTo>
                  <a:pt x="1921764" y="28194"/>
                </a:moveTo>
                <a:lnTo>
                  <a:pt x="1901952" y="28194"/>
                </a:lnTo>
                <a:lnTo>
                  <a:pt x="1901952" y="48006"/>
                </a:lnTo>
                <a:lnTo>
                  <a:pt x="1921764" y="48006"/>
                </a:lnTo>
                <a:lnTo>
                  <a:pt x="1921764" y="28194"/>
                </a:lnTo>
                <a:close/>
              </a:path>
              <a:path w="3891279" h="76200">
                <a:moveTo>
                  <a:pt x="1961388" y="28194"/>
                </a:moveTo>
                <a:lnTo>
                  <a:pt x="1941576" y="28194"/>
                </a:lnTo>
                <a:lnTo>
                  <a:pt x="1941576" y="48006"/>
                </a:lnTo>
                <a:lnTo>
                  <a:pt x="1961388" y="48006"/>
                </a:lnTo>
                <a:lnTo>
                  <a:pt x="1961388" y="28194"/>
                </a:lnTo>
                <a:close/>
              </a:path>
              <a:path w="3891279" h="76200">
                <a:moveTo>
                  <a:pt x="2001012" y="28194"/>
                </a:moveTo>
                <a:lnTo>
                  <a:pt x="1981200" y="28194"/>
                </a:lnTo>
                <a:lnTo>
                  <a:pt x="1981200" y="48006"/>
                </a:lnTo>
                <a:lnTo>
                  <a:pt x="2001012" y="48006"/>
                </a:lnTo>
                <a:lnTo>
                  <a:pt x="2001012" y="28194"/>
                </a:lnTo>
                <a:close/>
              </a:path>
              <a:path w="3891279" h="76200">
                <a:moveTo>
                  <a:pt x="2040636" y="28194"/>
                </a:moveTo>
                <a:lnTo>
                  <a:pt x="2020824" y="28194"/>
                </a:lnTo>
                <a:lnTo>
                  <a:pt x="2020824" y="48006"/>
                </a:lnTo>
                <a:lnTo>
                  <a:pt x="2040636" y="48006"/>
                </a:lnTo>
                <a:lnTo>
                  <a:pt x="2040636" y="28194"/>
                </a:lnTo>
                <a:close/>
              </a:path>
              <a:path w="3891279" h="76200">
                <a:moveTo>
                  <a:pt x="2080260" y="28194"/>
                </a:moveTo>
                <a:lnTo>
                  <a:pt x="2060448" y="28194"/>
                </a:lnTo>
                <a:lnTo>
                  <a:pt x="2060448" y="48006"/>
                </a:lnTo>
                <a:lnTo>
                  <a:pt x="2080260" y="48006"/>
                </a:lnTo>
                <a:lnTo>
                  <a:pt x="2080260" y="28194"/>
                </a:lnTo>
                <a:close/>
              </a:path>
              <a:path w="3891279" h="76200">
                <a:moveTo>
                  <a:pt x="2119884" y="28194"/>
                </a:moveTo>
                <a:lnTo>
                  <a:pt x="2100072" y="28194"/>
                </a:lnTo>
                <a:lnTo>
                  <a:pt x="2100072" y="48006"/>
                </a:lnTo>
                <a:lnTo>
                  <a:pt x="2119884" y="48006"/>
                </a:lnTo>
                <a:lnTo>
                  <a:pt x="2119884" y="28194"/>
                </a:lnTo>
                <a:close/>
              </a:path>
              <a:path w="3891279" h="76200">
                <a:moveTo>
                  <a:pt x="2159508" y="28194"/>
                </a:moveTo>
                <a:lnTo>
                  <a:pt x="2139696" y="28194"/>
                </a:lnTo>
                <a:lnTo>
                  <a:pt x="2139696" y="48006"/>
                </a:lnTo>
                <a:lnTo>
                  <a:pt x="2159508" y="48006"/>
                </a:lnTo>
                <a:lnTo>
                  <a:pt x="2159508" y="28194"/>
                </a:lnTo>
                <a:close/>
              </a:path>
              <a:path w="3891279" h="76200">
                <a:moveTo>
                  <a:pt x="2199132" y="28194"/>
                </a:moveTo>
                <a:lnTo>
                  <a:pt x="2179320" y="28194"/>
                </a:lnTo>
                <a:lnTo>
                  <a:pt x="2179320" y="48006"/>
                </a:lnTo>
                <a:lnTo>
                  <a:pt x="2199132" y="48006"/>
                </a:lnTo>
                <a:lnTo>
                  <a:pt x="2199132" y="28194"/>
                </a:lnTo>
                <a:close/>
              </a:path>
              <a:path w="3891279" h="76200">
                <a:moveTo>
                  <a:pt x="2238756" y="28194"/>
                </a:moveTo>
                <a:lnTo>
                  <a:pt x="2218944" y="28194"/>
                </a:lnTo>
                <a:lnTo>
                  <a:pt x="2218944" y="48006"/>
                </a:lnTo>
                <a:lnTo>
                  <a:pt x="2238756" y="48006"/>
                </a:lnTo>
                <a:lnTo>
                  <a:pt x="2238756" y="28194"/>
                </a:lnTo>
                <a:close/>
              </a:path>
              <a:path w="3891279" h="76200">
                <a:moveTo>
                  <a:pt x="2278380" y="28194"/>
                </a:moveTo>
                <a:lnTo>
                  <a:pt x="2258568" y="28194"/>
                </a:lnTo>
                <a:lnTo>
                  <a:pt x="2258568" y="48006"/>
                </a:lnTo>
                <a:lnTo>
                  <a:pt x="2278380" y="48006"/>
                </a:lnTo>
                <a:lnTo>
                  <a:pt x="2278380" y="28194"/>
                </a:lnTo>
                <a:close/>
              </a:path>
              <a:path w="3891279" h="76200">
                <a:moveTo>
                  <a:pt x="2318004" y="28194"/>
                </a:moveTo>
                <a:lnTo>
                  <a:pt x="2298192" y="28194"/>
                </a:lnTo>
                <a:lnTo>
                  <a:pt x="2298192" y="48006"/>
                </a:lnTo>
                <a:lnTo>
                  <a:pt x="2318004" y="48006"/>
                </a:lnTo>
                <a:lnTo>
                  <a:pt x="2318004" y="28194"/>
                </a:lnTo>
                <a:close/>
              </a:path>
              <a:path w="3891279" h="76200">
                <a:moveTo>
                  <a:pt x="2357628" y="28194"/>
                </a:moveTo>
                <a:lnTo>
                  <a:pt x="2337816" y="28194"/>
                </a:lnTo>
                <a:lnTo>
                  <a:pt x="2337816" y="48006"/>
                </a:lnTo>
                <a:lnTo>
                  <a:pt x="2357628" y="48006"/>
                </a:lnTo>
                <a:lnTo>
                  <a:pt x="2357628" y="28194"/>
                </a:lnTo>
                <a:close/>
              </a:path>
              <a:path w="3891279" h="76200">
                <a:moveTo>
                  <a:pt x="2397252" y="28194"/>
                </a:moveTo>
                <a:lnTo>
                  <a:pt x="2377440" y="28194"/>
                </a:lnTo>
                <a:lnTo>
                  <a:pt x="2377440" y="48006"/>
                </a:lnTo>
                <a:lnTo>
                  <a:pt x="2397252" y="48006"/>
                </a:lnTo>
                <a:lnTo>
                  <a:pt x="2397252" y="28194"/>
                </a:lnTo>
                <a:close/>
              </a:path>
              <a:path w="3891279" h="76200">
                <a:moveTo>
                  <a:pt x="2436876" y="28194"/>
                </a:moveTo>
                <a:lnTo>
                  <a:pt x="2417064" y="28194"/>
                </a:lnTo>
                <a:lnTo>
                  <a:pt x="2417064" y="48006"/>
                </a:lnTo>
                <a:lnTo>
                  <a:pt x="2436876" y="48006"/>
                </a:lnTo>
                <a:lnTo>
                  <a:pt x="2436876" y="28194"/>
                </a:lnTo>
                <a:close/>
              </a:path>
              <a:path w="3891279" h="76200">
                <a:moveTo>
                  <a:pt x="2476500" y="28194"/>
                </a:moveTo>
                <a:lnTo>
                  <a:pt x="2456688" y="28194"/>
                </a:lnTo>
                <a:lnTo>
                  <a:pt x="2456688" y="48006"/>
                </a:lnTo>
                <a:lnTo>
                  <a:pt x="2476500" y="48006"/>
                </a:lnTo>
                <a:lnTo>
                  <a:pt x="2476500" y="28194"/>
                </a:lnTo>
                <a:close/>
              </a:path>
              <a:path w="3891279" h="76200">
                <a:moveTo>
                  <a:pt x="2516124" y="28194"/>
                </a:moveTo>
                <a:lnTo>
                  <a:pt x="2496312" y="28194"/>
                </a:lnTo>
                <a:lnTo>
                  <a:pt x="2496312" y="48006"/>
                </a:lnTo>
                <a:lnTo>
                  <a:pt x="2516124" y="48006"/>
                </a:lnTo>
                <a:lnTo>
                  <a:pt x="2516124" y="28194"/>
                </a:lnTo>
                <a:close/>
              </a:path>
              <a:path w="3891279" h="76200">
                <a:moveTo>
                  <a:pt x="2555748" y="28194"/>
                </a:moveTo>
                <a:lnTo>
                  <a:pt x="2535936" y="28194"/>
                </a:lnTo>
                <a:lnTo>
                  <a:pt x="2535936" y="48006"/>
                </a:lnTo>
                <a:lnTo>
                  <a:pt x="2555748" y="48006"/>
                </a:lnTo>
                <a:lnTo>
                  <a:pt x="2555748" y="28194"/>
                </a:lnTo>
                <a:close/>
              </a:path>
              <a:path w="3891279" h="76200">
                <a:moveTo>
                  <a:pt x="2595372" y="28194"/>
                </a:moveTo>
                <a:lnTo>
                  <a:pt x="2575560" y="28194"/>
                </a:lnTo>
                <a:lnTo>
                  <a:pt x="2575560" y="48006"/>
                </a:lnTo>
                <a:lnTo>
                  <a:pt x="2595372" y="48006"/>
                </a:lnTo>
                <a:lnTo>
                  <a:pt x="2595372" y="28194"/>
                </a:lnTo>
                <a:close/>
              </a:path>
              <a:path w="3891279" h="76200">
                <a:moveTo>
                  <a:pt x="2634996" y="28194"/>
                </a:moveTo>
                <a:lnTo>
                  <a:pt x="2615184" y="28194"/>
                </a:lnTo>
                <a:lnTo>
                  <a:pt x="2615184" y="48006"/>
                </a:lnTo>
                <a:lnTo>
                  <a:pt x="2634996" y="48006"/>
                </a:lnTo>
                <a:lnTo>
                  <a:pt x="2634996" y="28194"/>
                </a:lnTo>
                <a:close/>
              </a:path>
              <a:path w="3891279" h="76200">
                <a:moveTo>
                  <a:pt x="2674620" y="28194"/>
                </a:moveTo>
                <a:lnTo>
                  <a:pt x="2654808" y="28194"/>
                </a:lnTo>
                <a:lnTo>
                  <a:pt x="2654808" y="48006"/>
                </a:lnTo>
                <a:lnTo>
                  <a:pt x="2674620" y="48006"/>
                </a:lnTo>
                <a:lnTo>
                  <a:pt x="2674620" y="28194"/>
                </a:lnTo>
                <a:close/>
              </a:path>
              <a:path w="3891279" h="76200">
                <a:moveTo>
                  <a:pt x="2714244" y="28194"/>
                </a:moveTo>
                <a:lnTo>
                  <a:pt x="2694432" y="28194"/>
                </a:lnTo>
                <a:lnTo>
                  <a:pt x="2694432" y="48006"/>
                </a:lnTo>
                <a:lnTo>
                  <a:pt x="2714244" y="48006"/>
                </a:lnTo>
                <a:lnTo>
                  <a:pt x="2714244" y="28194"/>
                </a:lnTo>
                <a:close/>
              </a:path>
              <a:path w="3891279" h="76200">
                <a:moveTo>
                  <a:pt x="2753868" y="28194"/>
                </a:moveTo>
                <a:lnTo>
                  <a:pt x="2734056" y="28194"/>
                </a:lnTo>
                <a:lnTo>
                  <a:pt x="2734056" y="48006"/>
                </a:lnTo>
                <a:lnTo>
                  <a:pt x="2753868" y="48006"/>
                </a:lnTo>
                <a:lnTo>
                  <a:pt x="2753868" y="28194"/>
                </a:lnTo>
                <a:close/>
              </a:path>
              <a:path w="3891279" h="76200">
                <a:moveTo>
                  <a:pt x="2793492" y="28194"/>
                </a:moveTo>
                <a:lnTo>
                  <a:pt x="2773680" y="28194"/>
                </a:lnTo>
                <a:lnTo>
                  <a:pt x="2773680" y="48006"/>
                </a:lnTo>
                <a:lnTo>
                  <a:pt x="2793492" y="48006"/>
                </a:lnTo>
                <a:lnTo>
                  <a:pt x="2793492" y="28194"/>
                </a:lnTo>
                <a:close/>
              </a:path>
              <a:path w="3891279" h="76200">
                <a:moveTo>
                  <a:pt x="2833116" y="28194"/>
                </a:moveTo>
                <a:lnTo>
                  <a:pt x="2813304" y="28194"/>
                </a:lnTo>
                <a:lnTo>
                  <a:pt x="2813304" y="48006"/>
                </a:lnTo>
                <a:lnTo>
                  <a:pt x="2833116" y="48006"/>
                </a:lnTo>
                <a:lnTo>
                  <a:pt x="2833116" y="28194"/>
                </a:lnTo>
                <a:close/>
              </a:path>
              <a:path w="3891279" h="76200">
                <a:moveTo>
                  <a:pt x="2872740" y="28194"/>
                </a:moveTo>
                <a:lnTo>
                  <a:pt x="2852928" y="28194"/>
                </a:lnTo>
                <a:lnTo>
                  <a:pt x="2852928" y="48006"/>
                </a:lnTo>
                <a:lnTo>
                  <a:pt x="2872740" y="48006"/>
                </a:lnTo>
                <a:lnTo>
                  <a:pt x="2872740" y="28194"/>
                </a:lnTo>
                <a:close/>
              </a:path>
              <a:path w="3891279" h="76200">
                <a:moveTo>
                  <a:pt x="2912364" y="28194"/>
                </a:moveTo>
                <a:lnTo>
                  <a:pt x="2892552" y="28194"/>
                </a:lnTo>
                <a:lnTo>
                  <a:pt x="2892552" y="48006"/>
                </a:lnTo>
                <a:lnTo>
                  <a:pt x="2912364" y="48006"/>
                </a:lnTo>
                <a:lnTo>
                  <a:pt x="2912364" y="28194"/>
                </a:lnTo>
                <a:close/>
              </a:path>
              <a:path w="3891279" h="76200">
                <a:moveTo>
                  <a:pt x="2951988" y="28194"/>
                </a:moveTo>
                <a:lnTo>
                  <a:pt x="2932176" y="28194"/>
                </a:lnTo>
                <a:lnTo>
                  <a:pt x="2932176" y="48006"/>
                </a:lnTo>
                <a:lnTo>
                  <a:pt x="2951988" y="48006"/>
                </a:lnTo>
                <a:lnTo>
                  <a:pt x="2951988" y="28194"/>
                </a:lnTo>
                <a:close/>
              </a:path>
              <a:path w="3891279" h="76200">
                <a:moveTo>
                  <a:pt x="2991612" y="28194"/>
                </a:moveTo>
                <a:lnTo>
                  <a:pt x="2971800" y="28194"/>
                </a:lnTo>
                <a:lnTo>
                  <a:pt x="2971800" y="48006"/>
                </a:lnTo>
                <a:lnTo>
                  <a:pt x="2991612" y="48006"/>
                </a:lnTo>
                <a:lnTo>
                  <a:pt x="2991612" y="28194"/>
                </a:lnTo>
                <a:close/>
              </a:path>
              <a:path w="3891279" h="76200">
                <a:moveTo>
                  <a:pt x="3031236" y="28194"/>
                </a:moveTo>
                <a:lnTo>
                  <a:pt x="3011424" y="28194"/>
                </a:lnTo>
                <a:lnTo>
                  <a:pt x="3011424" y="48006"/>
                </a:lnTo>
                <a:lnTo>
                  <a:pt x="3031236" y="48006"/>
                </a:lnTo>
                <a:lnTo>
                  <a:pt x="3031236" y="28194"/>
                </a:lnTo>
                <a:close/>
              </a:path>
              <a:path w="3891279" h="76200">
                <a:moveTo>
                  <a:pt x="3070860" y="28194"/>
                </a:moveTo>
                <a:lnTo>
                  <a:pt x="3051048" y="28194"/>
                </a:lnTo>
                <a:lnTo>
                  <a:pt x="3051048" y="48006"/>
                </a:lnTo>
                <a:lnTo>
                  <a:pt x="3070860" y="48006"/>
                </a:lnTo>
                <a:lnTo>
                  <a:pt x="3070860" y="28194"/>
                </a:lnTo>
                <a:close/>
              </a:path>
              <a:path w="3891279" h="76200">
                <a:moveTo>
                  <a:pt x="3110484" y="28194"/>
                </a:moveTo>
                <a:lnTo>
                  <a:pt x="3090672" y="28194"/>
                </a:lnTo>
                <a:lnTo>
                  <a:pt x="3090672" y="48006"/>
                </a:lnTo>
                <a:lnTo>
                  <a:pt x="3110484" y="48006"/>
                </a:lnTo>
                <a:lnTo>
                  <a:pt x="3110484" y="28194"/>
                </a:lnTo>
                <a:close/>
              </a:path>
              <a:path w="3891279" h="76200">
                <a:moveTo>
                  <a:pt x="3150108" y="28194"/>
                </a:moveTo>
                <a:lnTo>
                  <a:pt x="3130296" y="28194"/>
                </a:lnTo>
                <a:lnTo>
                  <a:pt x="3130296" y="48006"/>
                </a:lnTo>
                <a:lnTo>
                  <a:pt x="3150108" y="48006"/>
                </a:lnTo>
                <a:lnTo>
                  <a:pt x="3150108" y="28194"/>
                </a:lnTo>
                <a:close/>
              </a:path>
              <a:path w="3891279" h="76200">
                <a:moveTo>
                  <a:pt x="3189732" y="28194"/>
                </a:moveTo>
                <a:lnTo>
                  <a:pt x="3169920" y="28194"/>
                </a:lnTo>
                <a:lnTo>
                  <a:pt x="3169920" y="48006"/>
                </a:lnTo>
                <a:lnTo>
                  <a:pt x="3189732" y="48006"/>
                </a:lnTo>
                <a:lnTo>
                  <a:pt x="3189732" y="28194"/>
                </a:lnTo>
                <a:close/>
              </a:path>
              <a:path w="3891279" h="76200">
                <a:moveTo>
                  <a:pt x="3229356" y="28194"/>
                </a:moveTo>
                <a:lnTo>
                  <a:pt x="3209544" y="28194"/>
                </a:lnTo>
                <a:lnTo>
                  <a:pt x="3209544" y="48006"/>
                </a:lnTo>
                <a:lnTo>
                  <a:pt x="3229356" y="48006"/>
                </a:lnTo>
                <a:lnTo>
                  <a:pt x="3229356" y="28194"/>
                </a:lnTo>
                <a:close/>
              </a:path>
              <a:path w="3891279" h="76200">
                <a:moveTo>
                  <a:pt x="3268979" y="28194"/>
                </a:moveTo>
                <a:lnTo>
                  <a:pt x="3249168" y="28194"/>
                </a:lnTo>
                <a:lnTo>
                  <a:pt x="3249168" y="48006"/>
                </a:lnTo>
                <a:lnTo>
                  <a:pt x="3268979" y="48006"/>
                </a:lnTo>
                <a:lnTo>
                  <a:pt x="3268979" y="28194"/>
                </a:lnTo>
                <a:close/>
              </a:path>
              <a:path w="3891279" h="76200">
                <a:moveTo>
                  <a:pt x="3308604" y="28194"/>
                </a:moveTo>
                <a:lnTo>
                  <a:pt x="3288791" y="28194"/>
                </a:lnTo>
                <a:lnTo>
                  <a:pt x="3288791" y="48006"/>
                </a:lnTo>
                <a:lnTo>
                  <a:pt x="3308604" y="48006"/>
                </a:lnTo>
                <a:lnTo>
                  <a:pt x="3308604" y="28194"/>
                </a:lnTo>
                <a:close/>
              </a:path>
              <a:path w="3891279" h="76200">
                <a:moveTo>
                  <a:pt x="3348228" y="28194"/>
                </a:moveTo>
                <a:lnTo>
                  <a:pt x="3328416" y="28194"/>
                </a:lnTo>
                <a:lnTo>
                  <a:pt x="3328416" y="48006"/>
                </a:lnTo>
                <a:lnTo>
                  <a:pt x="3348228" y="48006"/>
                </a:lnTo>
                <a:lnTo>
                  <a:pt x="3348228" y="28194"/>
                </a:lnTo>
                <a:close/>
              </a:path>
              <a:path w="3891279" h="76200">
                <a:moveTo>
                  <a:pt x="3387852" y="28194"/>
                </a:moveTo>
                <a:lnTo>
                  <a:pt x="3368040" y="28194"/>
                </a:lnTo>
                <a:lnTo>
                  <a:pt x="3368040" y="48006"/>
                </a:lnTo>
                <a:lnTo>
                  <a:pt x="3387852" y="48006"/>
                </a:lnTo>
                <a:lnTo>
                  <a:pt x="3387852" y="28194"/>
                </a:lnTo>
                <a:close/>
              </a:path>
              <a:path w="3891279" h="76200">
                <a:moveTo>
                  <a:pt x="3427476" y="28194"/>
                </a:moveTo>
                <a:lnTo>
                  <a:pt x="3407664" y="28194"/>
                </a:lnTo>
                <a:lnTo>
                  <a:pt x="3407664" y="48006"/>
                </a:lnTo>
                <a:lnTo>
                  <a:pt x="3427476" y="48006"/>
                </a:lnTo>
                <a:lnTo>
                  <a:pt x="3427476" y="28194"/>
                </a:lnTo>
                <a:close/>
              </a:path>
              <a:path w="3891279" h="76200">
                <a:moveTo>
                  <a:pt x="3467100" y="28194"/>
                </a:moveTo>
                <a:lnTo>
                  <a:pt x="3447288" y="28194"/>
                </a:lnTo>
                <a:lnTo>
                  <a:pt x="3447288" y="48006"/>
                </a:lnTo>
                <a:lnTo>
                  <a:pt x="3467100" y="48006"/>
                </a:lnTo>
                <a:lnTo>
                  <a:pt x="3467100" y="28194"/>
                </a:lnTo>
                <a:close/>
              </a:path>
              <a:path w="3891279" h="76200">
                <a:moveTo>
                  <a:pt x="3506724" y="28194"/>
                </a:moveTo>
                <a:lnTo>
                  <a:pt x="3486912" y="28194"/>
                </a:lnTo>
                <a:lnTo>
                  <a:pt x="3486912" y="48006"/>
                </a:lnTo>
                <a:lnTo>
                  <a:pt x="3506724" y="48006"/>
                </a:lnTo>
                <a:lnTo>
                  <a:pt x="3506724" y="28194"/>
                </a:lnTo>
                <a:close/>
              </a:path>
              <a:path w="3891279" h="76200">
                <a:moveTo>
                  <a:pt x="3546348" y="28194"/>
                </a:moveTo>
                <a:lnTo>
                  <a:pt x="3526536" y="28194"/>
                </a:lnTo>
                <a:lnTo>
                  <a:pt x="3526536" y="48006"/>
                </a:lnTo>
                <a:lnTo>
                  <a:pt x="3546348" y="48006"/>
                </a:lnTo>
                <a:lnTo>
                  <a:pt x="3546348" y="28194"/>
                </a:lnTo>
                <a:close/>
              </a:path>
              <a:path w="3891279" h="76200">
                <a:moveTo>
                  <a:pt x="3585972" y="28194"/>
                </a:moveTo>
                <a:lnTo>
                  <a:pt x="3566160" y="28194"/>
                </a:lnTo>
                <a:lnTo>
                  <a:pt x="3566160" y="48006"/>
                </a:lnTo>
                <a:lnTo>
                  <a:pt x="3585972" y="48006"/>
                </a:lnTo>
                <a:lnTo>
                  <a:pt x="3585972" y="28194"/>
                </a:lnTo>
                <a:close/>
              </a:path>
              <a:path w="3891279" h="76200">
                <a:moveTo>
                  <a:pt x="3625596" y="28194"/>
                </a:moveTo>
                <a:lnTo>
                  <a:pt x="3605784" y="28194"/>
                </a:lnTo>
                <a:lnTo>
                  <a:pt x="3605784" y="48006"/>
                </a:lnTo>
                <a:lnTo>
                  <a:pt x="3625596" y="48006"/>
                </a:lnTo>
                <a:lnTo>
                  <a:pt x="3625596" y="28194"/>
                </a:lnTo>
                <a:close/>
              </a:path>
              <a:path w="3891279" h="76200">
                <a:moveTo>
                  <a:pt x="3665220" y="28194"/>
                </a:moveTo>
                <a:lnTo>
                  <a:pt x="3645408" y="28194"/>
                </a:lnTo>
                <a:lnTo>
                  <a:pt x="3645408" y="48006"/>
                </a:lnTo>
                <a:lnTo>
                  <a:pt x="3665220" y="48006"/>
                </a:lnTo>
                <a:lnTo>
                  <a:pt x="3665220" y="28194"/>
                </a:lnTo>
                <a:close/>
              </a:path>
              <a:path w="3891279" h="76200">
                <a:moveTo>
                  <a:pt x="3704844" y="28194"/>
                </a:moveTo>
                <a:lnTo>
                  <a:pt x="3685032" y="28194"/>
                </a:lnTo>
                <a:lnTo>
                  <a:pt x="3685032" y="48006"/>
                </a:lnTo>
                <a:lnTo>
                  <a:pt x="3704844" y="48006"/>
                </a:lnTo>
                <a:lnTo>
                  <a:pt x="3704844" y="28194"/>
                </a:lnTo>
                <a:close/>
              </a:path>
              <a:path w="3891279" h="76200">
                <a:moveTo>
                  <a:pt x="3744467" y="28194"/>
                </a:moveTo>
                <a:lnTo>
                  <a:pt x="3724655" y="28194"/>
                </a:lnTo>
                <a:lnTo>
                  <a:pt x="3724655" y="48006"/>
                </a:lnTo>
                <a:lnTo>
                  <a:pt x="3744467" y="48006"/>
                </a:lnTo>
                <a:lnTo>
                  <a:pt x="3744467" y="28194"/>
                </a:lnTo>
                <a:close/>
              </a:path>
              <a:path w="3891279" h="76200">
                <a:moveTo>
                  <a:pt x="3784091" y="28194"/>
                </a:moveTo>
                <a:lnTo>
                  <a:pt x="3764279" y="28194"/>
                </a:lnTo>
                <a:lnTo>
                  <a:pt x="3764279" y="48006"/>
                </a:lnTo>
                <a:lnTo>
                  <a:pt x="3784091" y="48006"/>
                </a:lnTo>
                <a:lnTo>
                  <a:pt x="3784091" y="28194"/>
                </a:lnTo>
                <a:close/>
              </a:path>
              <a:path w="3891279" h="76200">
                <a:moveTo>
                  <a:pt x="3815079" y="0"/>
                </a:moveTo>
                <a:lnTo>
                  <a:pt x="3815079" y="76200"/>
                </a:lnTo>
                <a:lnTo>
                  <a:pt x="3871467" y="48006"/>
                </a:lnTo>
                <a:lnTo>
                  <a:pt x="3823716" y="48006"/>
                </a:lnTo>
                <a:lnTo>
                  <a:pt x="3823716" y="28194"/>
                </a:lnTo>
                <a:lnTo>
                  <a:pt x="3871467" y="28194"/>
                </a:lnTo>
                <a:lnTo>
                  <a:pt x="3815079" y="0"/>
                </a:lnTo>
                <a:close/>
              </a:path>
              <a:path w="3891279" h="76200">
                <a:moveTo>
                  <a:pt x="3815079" y="28194"/>
                </a:moveTo>
                <a:lnTo>
                  <a:pt x="3803904" y="28194"/>
                </a:lnTo>
                <a:lnTo>
                  <a:pt x="3803904" y="48006"/>
                </a:lnTo>
                <a:lnTo>
                  <a:pt x="3815079" y="48006"/>
                </a:lnTo>
                <a:lnTo>
                  <a:pt x="3815079" y="28194"/>
                </a:lnTo>
                <a:close/>
              </a:path>
              <a:path w="3891279" h="76200">
                <a:moveTo>
                  <a:pt x="3871467" y="28194"/>
                </a:moveTo>
                <a:lnTo>
                  <a:pt x="3823716" y="28194"/>
                </a:lnTo>
                <a:lnTo>
                  <a:pt x="3823716" y="48006"/>
                </a:lnTo>
                <a:lnTo>
                  <a:pt x="3871467" y="48006"/>
                </a:lnTo>
                <a:lnTo>
                  <a:pt x="3891279" y="38100"/>
                </a:lnTo>
                <a:lnTo>
                  <a:pt x="3871467" y="28194"/>
                </a:lnTo>
                <a:close/>
              </a:path>
            </a:pathLst>
          </a:custGeom>
          <a:solidFill>
            <a:srgbClr val="C5C5C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4682490" y="4135374"/>
            <a:ext cx="1747520" cy="76200"/>
          </a:xfrm>
          <a:custGeom>
            <a:avLst/>
            <a:gdLst/>
            <a:ahLst/>
            <a:cxnLst/>
            <a:rect l="l" t="t" r="r" b="b"/>
            <a:pathLst>
              <a:path w="1747520" h="76200">
                <a:moveTo>
                  <a:pt x="19812" y="28194"/>
                </a:moveTo>
                <a:lnTo>
                  <a:pt x="0" y="28194"/>
                </a:lnTo>
                <a:lnTo>
                  <a:pt x="0" y="48006"/>
                </a:lnTo>
                <a:lnTo>
                  <a:pt x="19812" y="48006"/>
                </a:lnTo>
                <a:lnTo>
                  <a:pt x="19812" y="28194"/>
                </a:lnTo>
                <a:close/>
              </a:path>
              <a:path w="1747520" h="76200">
                <a:moveTo>
                  <a:pt x="59436" y="28194"/>
                </a:moveTo>
                <a:lnTo>
                  <a:pt x="39624" y="28194"/>
                </a:lnTo>
                <a:lnTo>
                  <a:pt x="39624" y="48006"/>
                </a:lnTo>
                <a:lnTo>
                  <a:pt x="59436" y="48006"/>
                </a:lnTo>
                <a:lnTo>
                  <a:pt x="59436" y="28194"/>
                </a:lnTo>
                <a:close/>
              </a:path>
              <a:path w="1747520" h="76200">
                <a:moveTo>
                  <a:pt x="99060" y="28194"/>
                </a:moveTo>
                <a:lnTo>
                  <a:pt x="79248" y="28194"/>
                </a:lnTo>
                <a:lnTo>
                  <a:pt x="79248" y="48006"/>
                </a:lnTo>
                <a:lnTo>
                  <a:pt x="99060" y="48006"/>
                </a:lnTo>
                <a:lnTo>
                  <a:pt x="99060" y="28194"/>
                </a:lnTo>
                <a:close/>
              </a:path>
              <a:path w="1747520" h="76200">
                <a:moveTo>
                  <a:pt x="138684" y="28194"/>
                </a:moveTo>
                <a:lnTo>
                  <a:pt x="118872" y="28194"/>
                </a:lnTo>
                <a:lnTo>
                  <a:pt x="118872" y="48006"/>
                </a:lnTo>
                <a:lnTo>
                  <a:pt x="138684" y="48006"/>
                </a:lnTo>
                <a:lnTo>
                  <a:pt x="138684" y="28194"/>
                </a:lnTo>
                <a:close/>
              </a:path>
              <a:path w="1747520" h="76200">
                <a:moveTo>
                  <a:pt x="178308" y="28194"/>
                </a:moveTo>
                <a:lnTo>
                  <a:pt x="158496" y="28194"/>
                </a:lnTo>
                <a:lnTo>
                  <a:pt x="158496" y="48006"/>
                </a:lnTo>
                <a:lnTo>
                  <a:pt x="178308" y="48006"/>
                </a:lnTo>
                <a:lnTo>
                  <a:pt x="178308" y="28194"/>
                </a:lnTo>
                <a:close/>
              </a:path>
              <a:path w="1747520" h="76200">
                <a:moveTo>
                  <a:pt x="217932" y="28194"/>
                </a:moveTo>
                <a:lnTo>
                  <a:pt x="198120" y="28194"/>
                </a:lnTo>
                <a:lnTo>
                  <a:pt x="198120" y="48006"/>
                </a:lnTo>
                <a:lnTo>
                  <a:pt x="217932" y="48006"/>
                </a:lnTo>
                <a:lnTo>
                  <a:pt x="217932" y="28194"/>
                </a:lnTo>
                <a:close/>
              </a:path>
              <a:path w="1747520" h="76200">
                <a:moveTo>
                  <a:pt x="257556" y="28194"/>
                </a:moveTo>
                <a:lnTo>
                  <a:pt x="237744" y="28194"/>
                </a:lnTo>
                <a:lnTo>
                  <a:pt x="237744" y="48006"/>
                </a:lnTo>
                <a:lnTo>
                  <a:pt x="257556" y="48006"/>
                </a:lnTo>
                <a:lnTo>
                  <a:pt x="257556" y="28194"/>
                </a:lnTo>
                <a:close/>
              </a:path>
              <a:path w="1747520" h="76200">
                <a:moveTo>
                  <a:pt x="297180" y="28194"/>
                </a:moveTo>
                <a:lnTo>
                  <a:pt x="277368" y="28194"/>
                </a:lnTo>
                <a:lnTo>
                  <a:pt x="277368" y="48006"/>
                </a:lnTo>
                <a:lnTo>
                  <a:pt x="297180" y="48006"/>
                </a:lnTo>
                <a:lnTo>
                  <a:pt x="297180" y="28194"/>
                </a:lnTo>
                <a:close/>
              </a:path>
              <a:path w="1747520" h="76200">
                <a:moveTo>
                  <a:pt x="336804" y="28194"/>
                </a:moveTo>
                <a:lnTo>
                  <a:pt x="316992" y="28194"/>
                </a:lnTo>
                <a:lnTo>
                  <a:pt x="316992" y="48006"/>
                </a:lnTo>
                <a:lnTo>
                  <a:pt x="336804" y="48006"/>
                </a:lnTo>
                <a:lnTo>
                  <a:pt x="336804" y="28194"/>
                </a:lnTo>
                <a:close/>
              </a:path>
              <a:path w="1747520" h="76200">
                <a:moveTo>
                  <a:pt x="376428" y="28194"/>
                </a:moveTo>
                <a:lnTo>
                  <a:pt x="356616" y="28194"/>
                </a:lnTo>
                <a:lnTo>
                  <a:pt x="356616" y="48006"/>
                </a:lnTo>
                <a:lnTo>
                  <a:pt x="376428" y="48006"/>
                </a:lnTo>
                <a:lnTo>
                  <a:pt x="376428" y="28194"/>
                </a:lnTo>
                <a:close/>
              </a:path>
              <a:path w="1747520" h="76200">
                <a:moveTo>
                  <a:pt x="416052" y="28194"/>
                </a:moveTo>
                <a:lnTo>
                  <a:pt x="396240" y="28194"/>
                </a:lnTo>
                <a:lnTo>
                  <a:pt x="396240" y="48006"/>
                </a:lnTo>
                <a:lnTo>
                  <a:pt x="416052" y="48006"/>
                </a:lnTo>
                <a:lnTo>
                  <a:pt x="416052" y="28194"/>
                </a:lnTo>
                <a:close/>
              </a:path>
              <a:path w="1747520" h="76200">
                <a:moveTo>
                  <a:pt x="455676" y="28194"/>
                </a:moveTo>
                <a:lnTo>
                  <a:pt x="435864" y="28194"/>
                </a:lnTo>
                <a:lnTo>
                  <a:pt x="435864" y="48006"/>
                </a:lnTo>
                <a:lnTo>
                  <a:pt x="455676" y="48006"/>
                </a:lnTo>
                <a:lnTo>
                  <a:pt x="455676" y="28194"/>
                </a:lnTo>
                <a:close/>
              </a:path>
              <a:path w="1747520" h="76200">
                <a:moveTo>
                  <a:pt x="495300" y="28194"/>
                </a:moveTo>
                <a:lnTo>
                  <a:pt x="475488" y="28194"/>
                </a:lnTo>
                <a:lnTo>
                  <a:pt x="475488" y="48006"/>
                </a:lnTo>
                <a:lnTo>
                  <a:pt x="495300" y="48006"/>
                </a:lnTo>
                <a:lnTo>
                  <a:pt x="495300" y="28194"/>
                </a:lnTo>
                <a:close/>
              </a:path>
              <a:path w="1747520" h="76200">
                <a:moveTo>
                  <a:pt x="534924" y="28194"/>
                </a:moveTo>
                <a:lnTo>
                  <a:pt x="515112" y="28194"/>
                </a:lnTo>
                <a:lnTo>
                  <a:pt x="515112" y="48006"/>
                </a:lnTo>
                <a:lnTo>
                  <a:pt x="534924" y="48006"/>
                </a:lnTo>
                <a:lnTo>
                  <a:pt x="534924" y="28194"/>
                </a:lnTo>
                <a:close/>
              </a:path>
              <a:path w="1747520" h="76200">
                <a:moveTo>
                  <a:pt x="574548" y="28194"/>
                </a:moveTo>
                <a:lnTo>
                  <a:pt x="554736" y="28194"/>
                </a:lnTo>
                <a:lnTo>
                  <a:pt x="554736" y="48006"/>
                </a:lnTo>
                <a:lnTo>
                  <a:pt x="574548" y="48006"/>
                </a:lnTo>
                <a:lnTo>
                  <a:pt x="574548" y="28194"/>
                </a:lnTo>
                <a:close/>
              </a:path>
              <a:path w="1747520" h="76200">
                <a:moveTo>
                  <a:pt x="614172" y="28194"/>
                </a:moveTo>
                <a:lnTo>
                  <a:pt x="594360" y="28194"/>
                </a:lnTo>
                <a:lnTo>
                  <a:pt x="594360" y="48006"/>
                </a:lnTo>
                <a:lnTo>
                  <a:pt x="614172" y="48006"/>
                </a:lnTo>
                <a:lnTo>
                  <a:pt x="614172" y="28194"/>
                </a:lnTo>
                <a:close/>
              </a:path>
              <a:path w="1747520" h="76200">
                <a:moveTo>
                  <a:pt x="653796" y="28194"/>
                </a:moveTo>
                <a:lnTo>
                  <a:pt x="633984" y="28194"/>
                </a:lnTo>
                <a:lnTo>
                  <a:pt x="633984" y="48006"/>
                </a:lnTo>
                <a:lnTo>
                  <a:pt x="653796" y="48006"/>
                </a:lnTo>
                <a:lnTo>
                  <a:pt x="653796" y="28194"/>
                </a:lnTo>
                <a:close/>
              </a:path>
              <a:path w="1747520" h="76200">
                <a:moveTo>
                  <a:pt x="693420" y="28194"/>
                </a:moveTo>
                <a:lnTo>
                  <a:pt x="673608" y="28194"/>
                </a:lnTo>
                <a:lnTo>
                  <a:pt x="673608" y="48006"/>
                </a:lnTo>
                <a:lnTo>
                  <a:pt x="693420" y="48006"/>
                </a:lnTo>
                <a:lnTo>
                  <a:pt x="693420" y="28194"/>
                </a:lnTo>
                <a:close/>
              </a:path>
              <a:path w="1747520" h="76200">
                <a:moveTo>
                  <a:pt x="733044" y="28194"/>
                </a:moveTo>
                <a:lnTo>
                  <a:pt x="713232" y="28194"/>
                </a:lnTo>
                <a:lnTo>
                  <a:pt x="713232" y="48006"/>
                </a:lnTo>
                <a:lnTo>
                  <a:pt x="733044" y="48006"/>
                </a:lnTo>
                <a:lnTo>
                  <a:pt x="733044" y="28194"/>
                </a:lnTo>
                <a:close/>
              </a:path>
              <a:path w="1747520" h="76200">
                <a:moveTo>
                  <a:pt x="772668" y="28194"/>
                </a:moveTo>
                <a:lnTo>
                  <a:pt x="752856" y="28194"/>
                </a:lnTo>
                <a:lnTo>
                  <a:pt x="752856" y="48006"/>
                </a:lnTo>
                <a:lnTo>
                  <a:pt x="772668" y="48006"/>
                </a:lnTo>
                <a:lnTo>
                  <a:pt x="772668" y="28194"/>
                </a:lnTo>
                <a:close/>
              </a:path>
              <a:path w="1747520" h="76200">
                <a:moveTo>
                  <a:pt x="812292" y="28194"/>
                </a:moveTo>
                <a:lnTo>
                  <a:pt x="792480" y="28194"/>
                </a:lnTo>
                <a:lnTo>
                  <a:pt x="792480" y="48006"/>
                </a:lnTo>
                <a:lnTo>
                  <a:pt x="812292" y="48006"/>
                </a:lnTo>
                <a:lnTo>
                  <a:pt x="812292" y="28194"/>
                </a:lnTo>
                <a:close/>
              </a:path>
              <a:path w="1747520" h="76200">
                <a:moveTo>
                  <a:pt x="851916" y="28194"/>
                </a:moveTo>
                <a:lnTo>
                  <a:pt x="832104" y="28194"/>
                </a:lnTo>
                <a:lnTo>
                  <a:pt x="832104" y="48006"/>
                </a:lnTo>
                <a:lnTo>
                  <a:pt x="851916" y="48006"/>
                </a:lnTo>
                <a:lnTo>
                  <a:pt x="851916" y="28194"/>
                </a:lnTo>
                <a:close/>
              </a:path>
              <a:path w="1747520" h="76200">
                <a:moveTo>
                  <a:pt x="891540" y="28194"/>
                </a:moveTo>
                <a:lnTo>
                  <a:pt x="871728" y="28194"/>
                </a:lnTo>
                <a:lnTo>
                  <a:pt x="871728" y="48006"/>
                </a:lnTo>
                <a:lnTo>
                  <a:pt x="891540" y="48006"/>
                </a:lnTo>
                <a:lnTo>
                  <a:pt x="891540" y="28194"/>
                </a:lnTo>
                <a:close/>
              </a:path>
              <a:path w="1747520" h="76200">
                <a:moveTo>
                  <a:pt x="931163" y="28194"/>
                </a:moveTo>
                <a:lnTo>
                  <a:pt x="911352" y="28194"/>
                </a:lnTo>
                <a:lnTo>
                  <a:pt x="911352" y="48006"/>
                </a:lnTo>
                <a:lnTo>
                  <a:pt x="931163" y="48006"/>
                </a:lnTo>
                <a:lnTo>
                  <a:pt x="931163" y="28194"/>
                </a:lnTo>
                <a:close/>
              </a:path>
              <a:path w="1747520" h="76200">
                <a:moveTo>
                  <a:pt x="970788" y="28194"/>
                </a:moveTo>
                <a:lnTo>
                  <a:pt x="950976" y="28194"/>
                </a:lnTo>
                <a:lnTo>
                  <a:pt x="950976" y="48006"/>
                </a:lnTo>
                <a:lnTo>
                  <a:pt x="970788" y="48006"/>
                </a:lnTo>
                <a:lnTo>
                  <a:pt x="970788" y="28194"/>
                </a:lnTo>
                <a:close/>
              </a:path>
              <a:path w="1747520" h="76200">
                <a:moveTo>
                  <a:pt x="1010412" y="28194"/>
                </a:moveTo>
                <a:lnTo>
                  <a:pt x="990600" y="28194"/>
                </a:lnTo>
                <a:lnTo>
                  <a:pt x="990600" y="48006"/>
                </a:lnTo>
                <a:lnTo>
                  <a:pt x="1010412" y="48006"/>
                </a:lnTo>
                <a:lnTo>
                  <a:pt x="1010412" y="28194"/>
                </a:lnTo>
                <a:close/>
              </a:path>
              <a:path w="1747520" h="76200">
                <a:moveTo>
                  <a:pt x="1050036" y="28194"/>
                </a:moveTo>
                <a:lnTo>
                  <a:pt x="1030224" y="28194"/>
                </a:lnTo>
                <a:lnTo>
                  <a:pt x="1030224" y="48006"/>
                </a:lnTo>
                <a:lnTo>
                  <a:pt x="1050036" y="48006"/>
                </a:lnTo>
                <a:lnTo>
                  <a:pt x="1050036" y="28194"/>
                </a:lnTo>
                <a:close/>
              </a:path>
              <a:path w="1747520" h="76200">
                <a:moveTo>
                  <a:pt x="1089660" y="28194"/>
                </a:moveTo>
                <a:lnTo>
                  <a:pt x="1069848" y="28194"/>
                </a:lnTo>
                <a:lnTo>
                  <a:pt x="1069848" y="48006"/>
                </a:lnTo>
                <a:lnTo>
                  <a:pt x="1089660" y="48006"/>
                </a:lnTo>
                <a:lnTo>
                  <a:pt x="1089660" y="28194"/>
                </a:lnTo>
                <a:close/>
              </a:path>
              <a:path w="1747520" h="76200">
                <a:moveTo>
                  <a:pt x="1129284" y="28194"/>
                </a:moveTo>
                <a:lnTo>
                  <a:pt x="1109472" y="28194"/>
                </a:lnTo>
                <a:lnTo>
                  <a:pt x="1109472" y="48006"/>
                </a:lnTo>
                <a:lnTo>
                  <a:pt x="1129284" y="48006"/>
                </a:lnTo>
                <a:lnTo>
                  <a:pt x="1129284" y="28194"/>
                </a:lnTo>
                <a:close/>
              </a:path>
              <a:path w="1747520" h="76200">
                <a:moveTo>
                  <a:pt x="1168908" y="28194"/>
                </a:moveTo>
                <a:lnTo>
                  <a:pt x="1149096" y="28194"/>
                </a:lnTo>
                <a:lnTo>
                  <a:pt x="1149096" y="48006"/>
                </a:lnTo>
                <a:lnTo>
                  <a:pt x="1168908" y="48006"/>
                </a:lnTo>
                <a:lnTo>
                  <a:pt x="1168908" y="28194"/>
                </a:lnTo>
                <a:close/>
              </a:path>
              <a:path w="1747520" h="76200">
                <a:moveTo>
                  <a:pt x="1208532" y="28194"/>
                </a:moveTo>
                <a:lnTo>
                  <a:pt x="1188720" y="28194"/>
                </a:lnTo>
                <a:lnTo>
                  <a:pt x="1188720" y="48006"/>
                </a:lnTo>
                <a:lnTo>
                  <a:pt x="1208532" y="48006"/>
                </a:lnTo>
                <a:lnTo>
                  <a:pt x="1208532" y="28194"/>
                </a:lnTo>
                <a:close/>
              </a:path>
              <a:path w="1747520" h="76200">
                <a:moveTo>
                  <a:pt x="1248156" y="28194"/>
                </a:moveTo>
                <a:lnTo>
                  <a:pt x="1228344" y="28194"/>
                </a:lnTo>
                <a:lnTo>
                  <a:pt x="1228344" y="48006"/>
                </a:lnTo>
                <a:lnTo>
                  <a:pt x="1248156" y="48006"/>
                </a:lnTo>
                <a:lnTo>
                  <a:pt x="1248156" y="28194"/>
                </a:lnTo>
                <a:close/>
              </a:path>
              <a:path w="1747520" h="76200">
                <a:moveTo>
                  <a:pt x="1287780" y="28194"/>
                </a:moveTo>
                <a:lnTo>
                  <a:pt x="1267968" y="28194"/>
                </a:lnTo>
                <a:lnTo>
                  <a:pt x="1267968" y="48006"/>
                </a:lnTo>
                <a:lnTo>
                  <a:pt x="1287780" y="48006"/>
                </a:lnTo>
                <a:lnTo>
                  <a:pt x="1287780" y="28194"/>
                </a:lnTo>
                <a:close/>
              </a:path>
              <a:path w="1747520" h="76200">
                <a:moveTo>
                  <a:pt x="1327404" y="28194"/>
                </a:moveTo>
                <a:lnTo>
                  <a:pt x="1307592" y="28194"/>
                </a:lnTo>
                <a:lnTo>
                  <a:pt x="1307592" y="48006"/>
                </a:lnTo>
                <a:lnTo>
                  <a:pt x="1327404" y="48006"/>
                </a:lnTo>
                <a:lnTo>
                  <a:pt x="1327404" y="28194"/>
                </a:lnTo>
                <a:close/>
              </a:path>
              <a:path w="1747520" h="76200">
                <a:moveTo>
                  <a:pt x="1367028" y="28194"/>
                </a:moveTo>
                <a:lnTo>
                  <a:pt x="1347216" y="28194"/>
                </a:lnTo>
                <a:lnTo>
                  <a:pt x="1347216" y="48006"/>
                </a:lnTo>
                <a:lnTo>
                  <a:pt x="1367028" y="48006"/>
                </a:lnTo>
                <a:lnTo>
                  <a:pt x="1367028" y="28194"/>
                </a:lnTo>
                <a:close/>
              </a:path>
              <a:path w="1747520" h="76200">
                <a:moveTo>
                  <a:pt x="1406652" y="28194"/>
                </a:moveTo>
                <a:lnTo>
                  <a:pt x="1386840" y="28194"/>
                </a:lnTo>
                <a:lnTo>
                  <a:pt x="1386840" y="48006"/>
                </a:lnTo>
                <a:lnTo>
                  <a:pt x="1406652" y="48006"/>
                </a:lnTo>
                <a:lnTo>
                  <a:pt x="1406652" y="28194"/>
                </a:lnTo>
                <a:close/>
              </a:path>
              <a:path w="1747520" h="76200">
                <a:moveTo>
                  <a:pt x="1446276" y="28194"/>
                </a:moveTo>
                <a:lnTo>
                  <a:pt x="1426464" y="28194"/>
                </a:lnTo>
                <a:lnTo>
                  <a:pt x="1426464" y="48006"/>
                </a:lnTo>
                <a:lnTo>
                  <a:pt x="1446276" y="48006"/>
                </a:lnTo>
                <a:lnTo>
                  <a:pt x="1446276" y="28194"/>
                </a:lnTo>
                <a:close/>
              </a:path>
              <a:path w="1747520" h="76200">
                <a:moveTo>
                  <a:pt x="1485900" y="28194"/>
                </a:moveTo>
                <a:lnTo>
                  <a:pt x="1466088" y="28194"/>
                </a:lnTo>
                <a:lnTo>
                  <a:pt x="1466088" y="48006"/>
                </a:lnTo>
                <a:lnTo>
                  <a:pt x="1485900" y="48006"/>
                </a:lnTo>
                <a:lnTo>
                  <a:pt x="1485900" y="28194"/>
                </a:lnTo>
                <a:close/>
              </a:path>
              <a:path w="1747520" h="76200">
                <a:moveTo>
                  <a:pt x="1525524" y="28194"/>
                </a:moveTo>
                <a:lnTo>
                  <a:pt x="1505712" y="28194"/>
                </a:lnTo>
                <a:lnTo>
                  <a:pt x="1505712" y="48006"/>
                </a:lnTo>
                <a:lnTo>
                  <a:pt x="1525524" y="48006"/>
                </a:lnTo>
                <a:lnTo>
                  <a:pt x="1525524" y="28194"/>
                </a:lnTo>
                <a:close/>
              </a:path>
              <a:path w="1747520" h="76200">
                <a:moveTo>
                  <a:pt x="1565148" y="28194"/>
                </a:moveTo>
                <a:lnTo>
                  <a:pt x="1545336" y="28194"/>
                </a:lnTo>
                <a:lnTo>
                  <a:pt x="1545336" y="48006"/>
                </a:lnTo>
                <a:lnTo>
                  <a:pt x="1565148" y="48006"/>
                </a:lnTo>
                <a:lnTo>
                  <a:pt x="1565148" y="28194"/>
                </a:lnTo>
                <a:close/>
              </a:path>
              <a:path w="1747520" h="76200">
                <a:moveTo>
                  <a:pt x="1604772" y="28194"/>
                </a:moveTo>
                <a:lnTo>
                  <a:pt x="1584960" y="28194"/>
                </a:lnTo>
                <a:lnTo>
                  <a:pt x="1584960" y="48006"/>
                </a:lnTo>
                <a:lnTo>
                  <a:pt x="1604772" y="48006"/>
                </a:lnTo>
                <a:lnTo>
                  <a:pt x="1604772" y="28194"/>
                </a:lnTo>
                <a:close/>
              </a:path>
              <a:path w="1747520" h="76200">
                <a:moveTo>
                  <a:pt x="1644395" y="28194"/>
                </a:moveTo>
                <a:lnTo>
                  <a:pt x="1624584" y="28194"/>
                </a:lnTo>
                <a:lnTo>
                  <a:pt x="1624584" y="48006"/>
                </a:lnTo>
                <a:lnTo>
                  <a:pt x="1644395" y="48006"/>
                </a:lnTo>
                <a:lnTo>
                  <a:pt x="1644395" y="28194"/>
                </a:lnTo>
                <a:close/>
              </a:path>
              <a:path w="1747520" h="76200">
                <a:moveTo>
                  <a:pt x="1671193" y="0"/>
                </a:moveTo>
                <a:lnTo>
                  <a:pt x="1671193" y="76200"/>
                </a:lnTo>
                <a:lnTo>
                  <a:pt x="1727581" y="48006"/>
                </a:lnTo>
                <a:lnTo>
                  <a:pt x="1683893" y="48006"/>
                </a:lnTo>
                <a:lnTo>
                  <a:pt x="1683893" y="28194"/>
                </a:lnTo>
                <a:lnTo>
                  <a:pt x="1727581" y="28194"/>
                </a:lnTo>
                <a:lnTo>
                  <a:pt x="1671193" y="0"/>
                </a:lnTo>
                <a:close/>
              </a:path>
              <a:path w="1747520" h="76200">
                <a:moveTo>
                  <a:pt x="1671193" y="28194"/>
                </a:moveTo>
                <a:lnTo>
                  <a:pt x="1664208" y="28194"/>
                </a:lnTo>
                <a:lnTo>
                  <a:pt x="1664208" y="48006"/>
                </a:lnTo>
                <a:lnTo>
                  <a:pt x="1671193" y="48006"/>
                </a:lnTo>
                <a:lnTo>
                  <a:pt x="1671193" y="28194"/>
                </a:lnTo>
                <a:close/>
              </a:path>
              <a:path w="1747520" h="76200">
                <a:moveTo>
                  <a:pt x="1727581" y="28194"/>
                </a:moveTo>
                <a:lnTo>
                  <a:pt x="1683893" y="28194"/>
                </a:lnTo>
                <a:lnTo>
                  <a:pt x="1683893" y="48006"/>
                </a:lnTo>
                <a:lnTo>
                  <a:pt x="1727581" y="48006"/>
                </a:lnTo>
                <a:lnTo>
                  <a:pt x="1747393" y="38100"/>
                </a:lnTo>
                <a:lnTo>
                  <a:pt x="1727581" y="28194"/>
                </a:lnTo>
                <a:close/>
              </a:path>
            </a:pathLst>
          </a:custGeom>
          <a:solidFill>
            <a:srgbClr val="C5C5C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4147565" y="4792218"/>
            <a:ext cx="2281555" cy="76200"/>
          </a:xfrm>
          <a:custGeom>
            <a:avLst/>
            <a:gdLst/>
            <a:ahLst/>
            <a:cxnLst/>
            <a:rect l="l" t="t" r="r" b="b"/>
            <a:pathLst>
              <a:path w="2281554" h="76200">
                <a:moveTo>
                  <a:pt x="19812" y="28193"/>
                </a:moveTo>
                <a:lnTo>
                  <a:pt x="0" y="28193"/>
                </a:lnTo>
                <a:lnTo>
                  <a:pt x="0" y="48005"/>
                </a:lnTo>
                <a:lnTo>
                  <a:pt x="19812" y="48005"/>
                </a:lnTo>
                <a:lnTo>
                  <a:pt x="19812" y="28193"/>
                </a:lnTo>
                <a:close/>
              </a:path>
              <a:path w="2281554" h="76200">
                <a:moveTo>
                  <a:pt x="59436" y="28193"/>
                </a:moveTo>
                <a:lnTo>
                  <a:pt x="39624" y="28193"/>
                </a:lnTo>
                <a:lnTo>
                  <a:pt x="39624" y="48005"/>
                </a:lnTo>
                <a:lnTo>
                  <a:pt x="59436" y="48005"/>
                </a:lnTo>
                <a:lnTo>
                  <a:pt x="59436" y="28193"/>
                </a:lnTo>
                <a:close/>
              </a:path>
              <a:path w="2281554" h="76200">
                <a:moveTo>
                  <a:pt x="99060" y="28193"/>
                </a:moveTo>
                <a:lnTo>
                  <a:pt x="79248" y="28193"/>
                </a:lnTo>
                <a:lnTo>
                  <a:pt x="79248" y="48005"/>
                </a:lnTo>
                <a:lnTo>
                  <a:pt x="99060" y="48005"/>
                </a:lnTo>
                <a:lnTo>
                  <a:pt x="99060" y="28193"/>
                </a:lnTo>
                <a:close/>
              </a:path>
              <a:path w="2281554" h="76200">
                <a:moveTo>
                  <a:pt x="138684" y="28193"/>
                </a:moveTo>
                <a:lnTo>
                  <a:pt x="118872" y="28193"/>
                </a:lnTo>
                <a:lnTo>
                  <a:pt x="118872" y="48005"/>
                </a:lnTo>
                <a:lnTo>
                  <a:pt x="138684" y="48005"/>
                </a:lnTo>
                <a:lnTo>
                  <a:pt x="138684" y="28193"/>
                </a:lnTo>
                <a:close/>
              </a:path>
              <a:path w="2281554" h="76200">
                <a:moveTo>
                  <a:pt x="178308" y="28193"/>
                </a:moveTo>
                <a:lnTo>
                  <a:pt x="158496" y="28193"/>
                </a:lnTo>
                <a:lnTo>
                  <a:pt x="158496" y="48005"/>
                </a:lnTo>
                <a:lnTo>
                  <a:pt x="178308" y="48005"/>
                </a:lnTo>
                <a:lnTo>
                  <a:pt x="178308" y="28193"/>
                </a:lnTo>
                <a:close/>
              </a:path>
              <a:path w="2281554" h="76200">
                <a:moveTo>
                  <a:pt x="217932" y="28193"/>
                </a:moveTo>
                <a:lnTo>
                  <a:pt x="198120" y="28193"/>
                </a:lnTo>
                <a:lnTo>
                  <a:pt x="198120" y="48005"/>
                </a:lnTo>
                <a:lnTo>
                  <a:pt x="217932" y="48005"/>
                </a:lnTo>
                <a:lnTo>
                  <a:pt x="217932" y="28193"/>
                </a:lnTo>
                <a:close/>
              </a:path>
              <a:path w="2281554" h="76200">
                <a:moveTo>
                  <a:pt x="257556" y="28193"/>
                </a:moveTo>
                <a:lnTo>
                  <a:pt x="237744" y="28193"/>
                </a:lnTo>
                <a:lnTo>
                  <a:pt x="237744" y="48005"/>
                </a:lnTo>
                <a:lnTo>
                  <a:pt x="257556" y="48005"/>
                </a:lnTo>
                <a:lnTo>
                  <a:pt x="257556" y="28193"/>
                </a:lnTo>
                <a:close/>
              </a:path>
              <a:path w="2281554" h="76200">
                <a:moveTo>
                  <a:pt x="297180" y="28193"/>
                </a:moveTo>
                <a:lnTo>
                  <a:pt x="277368" y="28193"/>
                </a:lnTo>
                <a:lnTo>
                  <a:pt x="277368" y="48005"/>
                </a:lnTo>
                <a:lnTo>
                  <a:pt x="297180" y="48005"/>
                </a:lnTo>
                <a:lnTo>
                  <a:pt x="297180" y="28193"/>
                </a:lnTo>
                <a:close/>
              </a:path>
              <a:path w="2281554" h="76200">
                <a:moveTo>
                  <a:pt x="336804" y="28193"/>
                </a:moveTo>
                <a:lnTo>
                  <a:pt x="316992" y="28193"/>
                </a:lnTo>
                <a:lnTo>
                  <a:pt x="316992" y="48005"/>
                </a:lnTo>
                <a:lnTo>
                  <a:pt x="336804" y="48005"/>
                </a:lnTo>
                <a:lnTo>
                  <a:pt x="336804" y="28193"/>
                </a:lnTo>
                <a:close/>
              </a:path>
              <a:path w="2281554" h="76200">
                <a:moveTo>
                  <a:pt x="376428" y="28193"/>
                </a:moveTo>
                <a:lnTo>
                  <a:pt x="356616" y="28193"/>
                </a:lnTo>
                <a:lnTo>
                  <a:pt x="356616" y="48005"/>
                </a:lnTo>
                <a:lnTo>
                  <a:pt x="376428" y="48005"/>
                </a:lnTo>
                <a:lnTo>
                  <a:pt x="376428" y="28193"/>
                </a:lnTo>
                <a:close/>
              </a:path>
              <a:path w="2281554" h="76200">
                <a:moveTo>
                  <a:pt x="416052" y="28193"/>
                </a:moveTo>
                <a:lnTo>
                  <a:pt x="396240" y="28193"/>
                </a:lnTo>
                <a:lnTo>
                  <a:pt x="396240" y="48005"/>
                </a:lnTo>
                <a:lnTo>
                  <a:pt x="416052" y="48005"/>
                </a:lnTo>
                <a:lnTo>
                  <a:pt x="416052" y="28193"/>
                </a:lnTo>
                <a:close/>
              </a:path>
              <a:path w="2281554" h="76200">
                <a:moveTo>
                  <a:pt x="455676" y="28193"/>
                </a:moveTo>
                <a:lnTo>
                  <a:pt x="435864" y="28193"/>
                </a:lnTo>
                <a:lnTo>
                  <a:pt x="435864" y="48005"/>
                </a:lnTo>
                <a:lnTo>
                  <a:pt x="455676" y="48005"/>
                </a:lnTo>
                <a:lnTo>
                  <a:pt x="455676" y="28193"/>
                </a:lnTo>
                <a:close/>
              </a:path>
              <a:path w="2281554" h="76200">
                <a:moveTo>
                  <a:pt x="495300" y="28193"/>
                </a:moveTo>
                <a:lnTo>
                  <a:pt x="475488" y="28193"/>
                </a:lnTo>
                <a:lnTo>
                  <a:pt x="475488" y="48005"/>
                </a:lnTo>
                <a:lnTo>
                  <a:pt x="495300" y="48005"/>
                </a:lnTo>
                <a:lnTo>
                  <a:pt x="495300" y="28193"/>
                </a:lnTo>
                <a:close/>
              </a:path>
              <a:path w="2281554" h="76200">
                <a:moveTo>
                  <a:pt x="534924" y="28193"/>
                </a:moveTo>
                <a:lnTo>
                  <a:pt x="515112" y="28193"/>
                </a:lnTo>
                <a:lnTo>
                  <a:pt x="515112" y="48005"/>
                </a:lnTo>
                <a:lnTo>
                  <a:pt x="534924" y="48005"/>
                </a:lnTo>
                <a:lnTo>
                  <a:pt x="534924" y="28193"/>
                </a:lnTo>
                <a:close/>
              </a:path>
              <a:path w="2281554" h="76200">
                <a:moveTo>
                  <a:pt x="574548" y="28193"/>
                </a:moveTo>
                <a:lnTo>
                  <a:pt x="554736" y="28193"/>
                </a:lnTo>
                <a:lnTo>
                  <a:pt x="554736" y="48005"/>
                </a:lnTo>
                <a:lnTo>
                  <a:pt x="574548" y="48005"/>
                </a:lnTo>
                <a:lnTo>
                  <a:pt x="574548" y="28193"/>
                </a:lnTo>
                <a:close/>
              </a:path>
              <a:path w="2281554" h="76200">
                <a:moveTo>
                  <a:pt x="614172" y="28193"/>
                </a:moveTo>
                <a:lnTo>
                  <a:pt x="594360" y="28193"/>
                </a:lnTo>
                <a:lnTo>
                  <a:pt x="594360" y="48005"/>
                </a:lnTo>
                <a:lnTo>
                  <a:pt x="614172" y="48005"/>
                </a:lnTo>
                <a:lnTo>
                  <a:pt x="614172" y="28193"/>
                </a:lnTo>
                <a:close/>
              </a:path>
              <a:path w="2281554" h="76200">
                <a:moveTo>
                  <a:pt x="653796" y="28193"/>
                </a:moveTo>
                <a:lnTo>
                  <a:pt x="633984" y="28193"/>
                </a:lnTo>
                <a:lnTo>
                  <a:pt x="633984" y="48005"/>
                </a:lnTo>
                <a:lnTo>
                  <a:pt x="653796" y="48005"/>
                </a:lnTo>
                <a:lnTo>
                  <a:pt x="653796" y="28193"/>
                </a:lnTo>
                <a:close/>
              </a:path>
              <a:path w="2281554" h="76200">
                <a:moveTo>
                  <a:pt x="693420" y="28193"/>
                </a:moveTo>
                <a:lnTo>
                  <a:pt x="673608" y="28193"/>
                </a:lnTo>
                <a:lnTo>
                  <a:pt x="673608" y="48005"/>
                </a:lnTo>
                <a:lnTo>
                  <a:pt x="693420" y="48005"/>
                </a:lnTo>
                <a:lnTo>
                  <a:pt x="693420" y="28193"/>
                </a:lnTo>
                <a:close/>
              </a:path>
              <a:path w="2281554" h="76200">
                <a:moveTo>
                  <a:pt x="733044" y="28193"/>
                </a:moveTo>
                <a:lnTo>
                  <a:pt x="713232" y="28193"/>
                </a:lnTo>
                <a:lnTo>
                  <a:pt x="713232" y="48005"/>
                </a:lnTo>
                <a:lnTo>
                  <a:pt x="733044" y="48005"/>
                </a:lnTo>
                <a:lnTo>
                  <a:pt x="733044" y="28193"/>
                </a:lnTo>
                <a:close/>
              </a:path>
              <a:path w="2281554" h="76200">
                <a:moveTo>
                  <a:pt x="772668" y="28193"/>
                </a:moveTo>
                <a:lnTo>
                  <a:pt x="752856" y="28193"/>
                </a:lnTo>
                <a:lnTo>
                  <a:pt x="752856" y="48005"/>
                </a:lnTo>
                <a:lnTo>
                  <a:pt x="772668" y="48005"/>
                </a:lnTo>
                <a:lnTo>
                  <a:pt x="772668" y="28193"/>
                </a:lnTo>
                <a:close/>
              </a:path>
              <a:path w="2281554" h="76200">
                <a:moveTo>
                  <a:pt x="812292" y="28193"/>
                </a:moveTo>
                <a:lnTo>
                  <a:pt x="792480" y="28193"/>
                </a:lnTo>
                <a:lnTo>
                  <a:pt x="792480" y="48005"/>
                </a:lnTo>
                <a:lnTo>
                  <a:pt x="812292" y="48005"/>
                </a:lnTo>
                <a:lnTo>
                  <a:pt x="812292" y="28193"/>
                </a:lnTo>
                <a:close/>
              </a:path>
              <a:path w="2281554" h="76200">
                <a:moveTo>
                  <a:pt x="851916" y="28193"/>
                </a:moveTo>
                <a:lnTo>
                  <a:pt x="832104" y="28193"/>
                </a:lnTo>
                <a:lnTo>
                  <a:pt x="832104" y="48005"/>
                </a:lnTo>
                <a:lnTo>
                  <a:pt x="851916" y="48005"/>
                </a:lnTo>
                <a:lnTo>
                  <a:pt x="851916" y="28193"/>
                </a:lnTo>
                <a:close/>
              </a:path>
              <a:path w="2281554" h="76200">
                <a:moveTo>
                  <a:pt x="891540" y="28193"/>
                </a:moveTo>
                <a:lnTo>
                  <a:pt x="871728" y="28193"/>
                </a:lnTo>
                <a:lnTo>
                  <a:pt x="871728" y="48005"/>
                </a:lnTo>
                <a:lnTo>
                  <a:pt x="891540" y="48005"/>
                </a:lnTo>
                <a:lnTo>
                  <a:pt x="891540" y="28193"/>
                </a:lnTo>
                <a:close/>
              </a:path>
              <a:path w="2281554" h="76200">
                <a:moveTo>
                  <a:pt x="931163" y="28193"/>
                </a:moveTo>
                <a:lnTo>
                  <a:pt x="911352" y="28193"/>
                </a:lnTo>
                <a:lnTo>
                  <a:pt x="911352" y="48005"/>
                </a:lnTo>
                <a:lnTo>
                  <a:pt x="931163" y="48005"/>
                </a:lnTo>
                <a:lnTo>
                  <a:pt x="931163" y="28193"/>
                </a:lnTo>
                <a:close/>
              </a:path>
              <a:path w="2281554" h="76200">
                <a:moveTo>
                  <a:pt x="970788" y="28193"/>
                </a:moveTo>
                <a:lnTo>
                  <a:pt x="950976" y="28193"/>
                </a:lnTo>
                <a:lnTo>
                  <a:pt x="950976" y="48005"/>
                </a:lnTo>
                <a:lnTo>
                  <a:pt x="970788" y="48005"/>
                </a:lnTo>
                <a:lnTo>
                  <a:pt x="970788" y="28193"/>
                </a:lnTo>
                <a:close/>
              </a:path>
              <a:path w="2281554" h="76200">
                <a:moveTo>
                  <a:pt x="1010412" y="28193"/>
                </a:moveTo>
                <a:lnTo>
                  <a:pt x="990600" y="28193"/>
                </a:lnTo>
                <a:lnTo>
                  <a:pt x="990600" y="48005"/>
                </a:lnTo>
                <a:lnTo>
                  <a:pt x="1010412" y="48005"/>
                </a:lnTo>
                <a:lnTo>
                  <a:pt x="1010412" y="28193"/>
                </a:lnTo>
                <a:close/>
              </a:path>
              <a:path w="2281554" h="76200">
                <a:moveTo>
                  <a:pt x="1050036" y="28193"/>
                </a:moveTo>
                <a:lnTo>
                  <a:pt x="1030224" y="28193"/>
                </a:lnTo>
                <a:lnTo>
                  <a:pt x="1030224" y="48005"/>
                </a:lnTo>
                <a:lnTo>
                  <a:pt x="1050036" y="48005"/>
                </a:lnTo>
                <a:lnTo>
                  <a:pt x="1050036" y="28193"/>
                </a:lnTo>
                <a:close/>
              </a:path>
              <a:path w="2281554" h="76200">
                <a:moveTo>
                  <a:pt x="1089660" y="28193"/>
                </a:moveTo>
                <a:lnTo>
                  <a:pt x="1069848" y="28193"/>
                </a:lnTo>
                <a:lnTo>
                  <a:pt x="1069848" y="48005"/>
                </a:lnTo>
                <a:lnTo>
                  <a:pt x="1089660" y="48005"/>
                </a:lnTo>
                <a:lnTo>
                  <a:pt x="1089660" y="28193"/>
                </a:lnTo>
                <a:close/>
              </a:path>
              <a:path w="2281554" h="76200">
                <a:moveTo>
                  <a:pt x="1129284" y="28193"/>
                </a:moveTo>
                <a:lnTo>
                  <a:pt x="1109472" y="28193"/>
                </a:lnTo>
                <a:lnTo>
                  <a:pt x="1109472" y="48005"/>
                </a:lnTo>
                <a:lnTo>
                  <a:pt x="1129284" y="48005"/>
                </a:lnTo>
                <a:lnTo>
                  <a:pt x="1129284" y="28193"/>
                </a:lnTo>
                <a:close/>
              </a:path>
              <a:path w="2281554" h="76200">
                <a:moveTo>
                  <a:pt x="1168908" y="28193"/>
                </a:moveTo>
                <a:lnTo>
                  <a:pt x="1149096" y="28193"/>
                </a:lnTo>
                <a:lnTo>
                  <a:pt x="1149096" y="48005"/>
                </a:lnTo>
                <a:lnTo>
                  <a:pt x="1168908" y="48005"/>
                </a:lnTo>
                <a:lnTo>
                  <a:pt x="1168908" y="28193"/>
                </a:lnTo>
                <a:close/>
              </a:path>
              <a:path w="2281554" h="76200">
                <a:moveTo>
                  <a:pt x="1208532" y="28193"/>
                </a:moveTo>
                <a:lnTo>
                  <a:pt x="1188720" y="28193"/>
                </a:lnTo>
                <a:lnTo>
                  <a:pt x="1188720" y="48005"/>
                </a:lnTo>
                <a:lnTo>
                  <a:pt x="1208532" y="48005"/>
                </a:lnTo>
                <a:lnTo>
                  <a:pt x="1208532" y="28193"/>
                </a:lnTo>
                <a:close/>
              </a:path>
              <a:path w="2281554" h="76200">
                <a:moveTo>
                  <a:pt x="1248156" y="28193"/>
                </a:moveTo>
                <a:lnTo>
                  <a:pt x="1228344" y="28193"/>
                </a:lnTo>
                <a:lnTo>
                  <a:pt x="1228344" y="48005"/>
                </a:lnTo>
                <a:lnTo>
                  <a:pt x="1248156" y="48005"/>
                </a:lnTo>
                <a:lnTo>
                  <a:pt x="1248156" y="28193"/>
                </a:lnTo>
                <a:close/>
              </a:path>
              <a:path w="2281554" h="76200">
                <a:moveTo>
                  <a:pt x="1287780" y="28193"/>
                </a:moveTo>
                <a:lnTo>
                  <a:pt x="1267968" y="28193"/>
                </a:lnTo>
                <a:lnTo>
                  <a:pt x="1267968" y="48005"/>
                </a:lnTo>
                <a:lnTo>
                  <a:pt x="1287780" y="48005"/>
                </a:lnTo>
                <a:lnTo>
                  <a:pt x="1287780" y="28193"/>
                </a:lnTo>
                <a:close/>
              </a:path>
              <a:path w="2281554" h="76200">
                <a:moveTo>
                  <a:pt x="1327404" y="28193"/>
                </a:moveTo>
                <a:lnTo>
                  <a:pt x="1307592" y="28193"/>
                </a:lnTo>
                <a:lnTo>
                  <a:pt x="1307592" y="48005"/>
                </a:lnTo>
                <a:lnTo>
                  <a:pt x="1327404" y="48005"/>
                </a:lnTo>
                <a:lnTo>
                  <a:pt x="1327404" y="28193"/>
                </a:lnTo>
                <a:close/>
              </a:path>
              <a:path w="2281554" h="76200">
                <a:moveTo>
                  <a:pt x="1367028" y="28193"/>
                </a:moveTo>
                <a:lnTo>
                  <a:pt x="1347216" y="28193"/>
                </a:lnTo>
                <a:lnTo>
                  <a:pt x="1347216" y="48005"/>
                </a:lnTo>
                <a:lnTo>
                  <a:pt x="1367028" y="48005"/>
                </a:lnTo>
                <a:lnTo>
                  <a:pt x="1367028" y="28193"/>
                </a:lnTo>
                <a:close/>
              </a:path>
              <a:path w="2281554" h="76200">
                <a:moveTo>
                  <a:pt x="1406652" y="28193"/>
                </a:moveTo>
                <a:lnTo>
                  <a:pt x="1386840" y="28193"/>
                </a:lnTo>
                <a:lnTo>
                  <a:pt x="1386840" y="48005"/>
                </a:lnTo>
                <a:lnTo>
                  <a:pt x="1406652" y="48005"/>
                </a:lnTo>
                <a:lnTo>
                  <a:pt x="1406652" y="28193"/>
                </a:lnTo>
                <a:close/>
              </a:path>
              <a:path w="2281554" h="76200">
                <a:moveTo>
                  <a:pt x="1446276" y="28193"/>
                </a:moveTo>
                <a:lnTo>
                  <a:pt x="1426464" y="28193"/>
                </a:lnTo>
                <a:lnTo>
                  <a:pt x="1426464" y="48005"/>
                </a:lnTo>
                <a:lnTo>
                  <a:pt x="1446276" y="48005"/>
                </a:lnTo>
                <a:lnTo>
                  <a:pt x="1446276" y="28193"/>
                </a:lnTo>
                <a:close/>
              </a:path>
              <a:path w="2281554" h="76200">
                <a:moveTo>
                  <a:pt x="1485900" y="28193"/>
                </a:moveTo>
                <a:lnTo>
                  <a:pt x="1466088" y="28193"/>
                </a:lnTo>
                <a:lnTo>
                  <a:pt x="1466088" y="48005"/>
                </a:lnTo>
                <a:lnTo>
                  <a:pt x="1485900" y="48005"/>
                </a:lnTo>
                <a:lnTo>
                  <a:pt x="1485900" y="28193"/>
                </a:lnTo>
                <a:close/>
              </a:path>
              <a:path w="2281554" h="76200">
                <a:moveTo>
                  <a:pt x="1525524" y="28193"/>
                </a:moveTo>
                <a:lnTo>
                  <a:pt x="1505712" y="28193"/>
                </a:lnTo>
                <a:lnTo>
                  <a:pt x="1505712" y="48005"/>
                </a:lnTo>
                <a:lnTo>
                  <a:pt x="1525524" y="48005"/>
                </a:lnTo>
                <a:lnTo>
                  <a:pt x="1525524" y="28193"/>
                </a:lnTo>
                <a:close/>
              </a:path>
              <a:path w="2281554" h="76200">
                <a:moveTo>
                  <a:pt x="1565148" y="28193"/>
                </a:moveTo>
                <a:lnTo>
                  <a:pt x="1545336" y="28193"/>
                </a:lnTo>
                <a:lnTo>
                  <a:pt x="1545336" y="48005"/>
                </a:lnTo>
                <a:lnTo>
                  <a:pt x="1565148" y="48005"/>
                </a:lnTo>
                <a:lnTo>
                  <a:pt x="1565148" y="28193"/>
                </a:lnTo>
                <a:close/>
              </a:path>
              <a:path w="2281554" h="76200">
                <a:moveTo>
                  <a:pt x="1604772" y="28193"/>
                </a:moveTo>
                <a:lnTo>
                  <a:pt x="1584960" y="28193"/>
                </a:lnTo>
                <a:lnTo>
                  <a:pt x="1584960" y="48005"/>
                </a:lnTo>
                <a:lnTo>
                  <a:pt x="1604772" y="48005"/>
                </a:lnTo>
                <a:lnTo>
                  <a:pt x="1604772" y="28193"/>
                </a:lnTo>
                <a:close/>
              </a:path>
              <a:path w="2281554" h="76200">
                <a:moveTo>
                  <a:pt x="1644395" y="28193"/>
                </a:moveTo>
                <a:lnTo>
                  <a:pt x="1624584" y="28193"/>
                </a:lnTo>
                <a:lnTo>
                  <a:pt x="1624584" y="48005"/>
                </a:lnTo>
                <a:lnTo>
                  <a:pt x="1644395" y="48005"/>
                </a:lnTo>
                <a:lnTo>
                  <a:pt x="1644395" y="28193"/>
                </a:lnTo>
                <a:close/>
              </a:path>
              <a:path w="2281554" h="76200">
                <a:moveTo>
                  <a:pt x="1684020" y="28193"/>
                </a:moveTo>
                <a:lnTo>
                  <a:pt x="1664208" y="28193"/>
                </a:lnTo>
                <a:lnTo>
                  <a:pt x="1664208" y="48005"/>
                </a:lnTo>
                <a:lnTo>
                  <a:pt x="1684020" y="48005"/>
                </a:lnTo>
                <a:lnTo>
                  <a:pt x="1684020" y="28193"/>
                </a:lnTo>
                <a:close/>
              </a:path>
              <a:path w="2281554" h="76200">
                <a:moveTo>
                  <a:pt x="1723644" y="28193"/>
                </a:moveTo>
                <a:lnTo>
                  <a:pt x="1703832" y="28193"/>
                </a:lnTo>
                <a:lnTo>
                  <a:pt x="1703832" y="48005"/>
                </a:lnTo>
                <a:lnTo>
                  <a:pt x="1723644" y="48005"/>
                </a:lnTo>
                <a:lnTo>
                  <a:pt x="1723644" y="28193"/>
                </a:lnTo>
                <a:close/>
              </a:path>
              <a:path w="2281554" h="76200">
                <a:moveTo>
                  <a:pt x="1763268" y="28193"/>
                </a:moveTo>
                <a:lnTo>
                  <a:pt x="1743456" y="28193"/>
                </a:lnTo>
                <a:lnTo>
                  <a:pt x="1743456" y="48005"/>
                </a:lnTo>
                <a:lnTo>
                  <a:pt x="1763268" y="48005"/>
                </a:lnTo>
                <a:lnTo>
                  <a:pt x="1763268" y="28193"/>
                </a:lnTo>
                <a:close/>
              </a:path>
              <a:path w="2281554" h="76200">
                <a:moveTo>
                  <a:pt x="1802892" y="28193"/>
                </a:moveTo>
                <a:lnTo>
                  <a:pt x="1783080" y="28193"/>
                </a:lnTo>
                <a:lnTo>
                  <a:pt x="1783080" y="48005"/>
                </a:lnTo>
                <a:lnTo>
                  <a:pt x="1802892" y="48005"/>
                </a:lnTo>
                <a:lnTo>
                  <a:pt x="1802892" y="28193"/>
                </a:lnTo>
                <a:close/>
              </a:path>
              <a:path w="2281554" h="76200">
                <a:moveTo>
                  <a:pt x="1842516" y="28193"/>
                </a:moveTo>
                <a:lnTo>
                  <a:pt x="1822704" y="28193"/>
                </a:lnTo>
                <a:lnTo>
                  <a:pt x="1822704" y="48005"/>
                </a:lnTo>
                <a:lnTo>
                  <a:pt x="1842516" y="48005"/>
                </a:lnTo>
                <a:lnTo>
                  <a:pt x="1842516" y="28193"/>
                </a:lnTo>
                <a:close/>
              </a:path>
              <a:path w="2281554" h="76200">
                <a:moveTo>
                  <a:pt x="1882139" y="28193"/>
                </a:moveTo>
                <a:lnTo>
                  <a:pt x="1862327" y="28193"/>
                </a:lnTo>
                <a:lnTo>
                  <a:pt x="1862327" y="48005"/>
                </a:lnTo>
                <a:lnTo>
                  <a:pt x="1882139" y="48005"/>
                </a:lnTo>
                <a:lnTo>
                  <a:pt x="1882139" y="28193"/>
                </a:lnTo>
                <a:close/>
              </a:path>
              <a:path w="2281554" h="76200">
                <a:moveTo>
                  <a:pt x="1921764" y="28193"/>
                </a:moveTo>
                <a:lnTo>
                  <a:pt x="1901952" y="28193"/>
                </a:lnTo>
                <a:lnTo>
                  <a:pt x="1901952" y="48005"/>
                </a:lnTo>
                <a:lnTo>
                  <a:pt x="1921764" y="48005"/>
                </a:lnTo>
                <a:lnTo>
                  <a:pt x="1921764" y="28193"/>
                </a:lnTo>
                <a:close/>
              </a:path>
              <a:path w="2281554" h="76200">
                <a:moveTo>
                  <a:pt x="1961388" y="28193"/>
                </a:moveTo>
                <a:lnTo>
                  <a:pt x="1941576" y="28193"/>
                </a:lnTo>
                <a:lnTo>
                  <a:pt x="1941576" y="48005"/>
                </a:lnTo>
                <a:lnTo>
                  <a:pt x="1961388" y="48005"/>
                </a:lnTo>
                <a:lnTo>
                  <a:pt x="1961388" y="28193"/>
                </a:lnTo>
                <a:close/>
              </a:path>
              <a:path w="2281554" h="76200">
                <a:moveTo>
                  <a:pt x="2001012" y="28193"/>
                </a:moveTo>
                <a:lnTo>
                  <a:pt x="1981200" y="28193"/>
                </a:lnTo>
                <a:lnTo>
                  <a:pt x="1981200" y="48005"/>
                </a:lnTo>
                <a:lnTo>
                  <a:pt x="2001012" y="48005"/>
                </a:lnTo>
                <a:lnTo>
                  <a:pt x="2001012" y="28193"/>
                </a:lnTo>
                <a:close/>
              </a:path>
              <a:path w="2281554" h="76200">
                <a:moveTo>
                  <a:pt x="2040636" y="28193"/>
                </a:moveTo>
                <a:lnTo>
                  <a:pt x="2020824" y="28193"/>
                </a:lnTo>
                <a:lnTo>
                  <a:pt x="2020824" y="48005"/>
                </a:lnTo>
                <a:lnTo>
                  <a:pt x="2040636" y="48005"/>
                </a:lnTo>
                <a:lnTo>
                  <a:pt x="2040636" y="28193"/>
                </a:lnTo>
                <a:close/>
              </a:path>
              <a:path w="2281554" h="76200">
                <a:moveTo>
                  <a:pt x="2080260" y="28193"/>
                </a:moveTo>
                <a:lnTo>
                  <a:pt x="2060448" y="28193"/>
                </a:lnTo>
                <a:lnTo>
                  <a:pt x="2060448" y="48005"/>
                </a:lnTo>
                <a:lnTo>
                  <a:pt x="2080260" y="48005"/>
                </a:lnTo>
                <a:lnTo>
                  <a:pt x="2080260" y="28193"/>
                </a:lnTo>
                <a:close/>
              </a:path>
              <a:path w="2281554" h="76200">
                <a:moveTo>
                  <a:pt x="2119884" y="28193"/>
                </a:moveTo>
                <a:lnTo>
                  <a:pt x="2100072" y="28193"/>
                </a:lnTo>
                <a:lnTo>
                  <a:pt x="2100072" y="48005"/>
                </a:lnTo>
                <a:lnTo>
                  <a:pt x="2119884" y="48005"/>
                </a:lnTo>
                <a:lnTo>
                  <a:pt x="2119884" y="28193"/>
                </a:lnTo>
                <a:close/>
              </a:path>
              <a:path w="2281554" h="76200">
                <a:moveTo>
                  <a:pt x="2159508" y="28193"/>
                </a:moveTo>
                <a:lnTo>
                  <a:pt x="2139696" y="28193"/>
                </a:lnTo>
                <a:lnTo>
                  <a:pt x="2139696" y="48005"/>
                </a:lnTo>
                <a:lnTo>
                  <a:pt x="2159508" y="48005"/>
                </a:lnTo>
                <a:lnTo>
                  <a:pt x="2159508" y="28193"/>
                </a:lnTo>
                <a:close/>
              </a:path>
              <a:path w="2281554" h="76200">
                <a:moveTo>
                  <a:pt x="2199132" y="28193"/>
                </a:moveTo>
                <a:lnTo>
                  <a:pt x="2179320" y="28193"/>
                </a:lnTo>
                <a:lnTo>
                  <a:pt x="2179320" y="48005"/>
                </a:lnTo>
                <a:lnTo>
                  <a:pt x="2199132" y="48005"/>
                </a:lnTo>
                <a:lnTo>
                  <a:pt x="2199132" y="28193"/>
                </a:lnTo>
                <a:close/>
              </a:path>
              <a:path w="2281554" h="76200">
                <a:moveTo>
                  <a:pt x="2205101" y="0"/>
                </a:moveTo>
                <a:lnTo>
                  <a:pt x="2205101" y="76199"/>
                </a:lnTo>
                <a:lnTo>
                  <a:pt x="2281301" y="38099"/>
                </a:lnTo>
                <a:lnTo>
                  <a:pt x="2205101" y="0"/>
                </a:lnTo>
                <a:close/>
              </a:path>
            </a:pathLst>
          </a:custGeom>
          <a:solidFill>
            <a:srgbClr val="C5C5C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5013197" y="5447538"/>
            <a:ext cx="1416050" cy="76200"/>
          </a:xfrm>
          <a:custGeom>
            <a:avLst/>
            <a:gdLst/>
            <a:ahLst/>
            <a:cxnLst/>
            <a:rect l="l" t="t" r="r" b="b"/>
            <a:pathLst>
              <a:path w="1416050" h="76200">
                <a:moveTo>
                  <a:pt x="19812" y="28193"/>
                </a:moveTo>
                <a:lnTo>
                  <a:pt x="0" y="28193"/>
                </a:lnTo>
                <a:lnTo>
                  <a:pt x="0" y="48005"/>
                </a:lnTo>
                <a:lnTo>
                  <a:pt x="19812" y="48005"/>
                </a:lnTo>
                <a:lnTo>
                  <a:pt x="19812" y="28193"/>
                </a:lnTo>
                <a:close/>
              </a:path>
              <a:path w="1416050" h="76200">
                <a:moveTo>
                  <a:pt x="59436" y="28193"/>
                </a:moveTo>
                <a:lnTo>
                  <a:pt x="39624" y="28193"/>
                </a:lnTo>
                <a:lnTo>
                  <a:pt x="39624" y="48005"/>
                </a:lnTo>
                <a:lnTo>
                  <a:pt x="59436" y="48005"/>
                </a:lnTo>
                <a:lnTo>
                  <a:pt x="59436" y="28193"/>
                </a:lnTo>
                <a:close/>
              </a:path>
              <a:path w="1416050" h="76200">
                <a:moveTo>
                  <a:pt x="99060" y="28193"/>
                </a:moveTo>
                <a:lnTo>
                  <a:pt x="79248" y="28193"/>
                </a:lnTo>
                <a:lnTo>
                  <a:pt x="79248" y="48005"/>
                </a:lnTo>
                <a:lnTo>
                  <a:pt x="99060" y="48005"/>
                </a:lnTo>
                <a:lnTo>
                  <a:pt x="99060" y="28193"/>
                </a:lnTo>
                <a:close/>
              </a:path>
              <a:path w="1416050" h="76200">
                <a:moveTo>
                  <a:pt x="138684" y="28193"/>
                </a:moveTo>
                <a:lnTo>
                  <a:pt x="118872" y="28193"/>
                </a:lnTo>
                <a:lnTo>
                  <a:pt x="118872" y="48005"/>
                </a:lnTo>
                <a:lnTo>
                  <a:pt x="138684" y="48005"/>
                </a:lnTo>
                <a:lnTo>
                  <a:pt x="138684" y="28193"/>
                </a:lnTo>
                <a:close/>
              </a:path>
              <a:path w="1416050" h="76200">
                <a:moveTo>
                  <a:pt x="178308" y="28193"/>
                </a:moveTo>
                <a:lnTo>
                  <a:pt x="158496" y="28193"/>
                </a:lnTo>
                <a:lnTo>
                  <a:pt x="158496" y="48005"/>
                </a:lnTo>
                <a:lnTo>
                  <a:pt x="178308" y="48005"/>
                </a:lnTo>
                <a:lnTo>
                  <a:pt x="178308" y="28193"/>
                </a:lnTo>
                <a:close/>
              </a:path>
              <a:path w="1416050" h="76200">
                <a:moveTo>
                  <a:pt x="217932" y="28193"/>
                </a:moveTo>
                <a:lnTo>
                  <a:pt x="198120" y="28193"/>
                </a:lnTo>
                <a:lnTo>
                  <a:pt x="198120" y="48005"/>
                </a:lnTo>
                <a:lnTo>
                  <a:pt x="217932" y="48005"/>
                </a:lnTo>
                <a:lnTo>
                  <a:pt x="217932" y="28193"/>
                </a:lnTo>
                <a:close/>
              </a:path>
              <a:path w="1416050" h="76200">
                <a:moveTo>
                  <a:pt x="257556" y="28193"/>
                </a:moveTo>
                <a:lnTo>
                  <a:pt x="237744" y="28193"/>
                </a:lnTo>
                <a:lnTo>
                  <a:pt x="237744" y="48005"/>
                </a:lnTo>
                <a:lnTo>
                  <a:pt x="257556" y="48005"/>
                </a:lnTo>
                <a:lnTo>
                  <a:pt x="257556" y="28193"/>
                </a:lnTo>
                <a:close/>
              </a:path>
              <a:path w="1416050" h="76200">
                <a:moveTo>
                  <a:pt x="297180" y="28193"/>
                </a:moveTo>
                <a:lnTo>
                  <a:pt x="277368" y="28193"/>
                </a:lnTo>
                <a:lnTo>
                  <a:pt x="277368" y="48005"/>
                </a:lnTo>
                <a:lnTo>
                  <a:pt x="297180" y="48005"/>
                </a:lnTo>
                <a:lnTo>
                  <a:pt x="297180" y="28193"/>
                </a:lnTo>
                <a:close/>
              </a:path>
              <a:path w="1416050" h="76200">
                <a:moveTo>
                  <a:pt x="336804" y="28193"/>
                </a:moveTo>
                <a:lnTo>
                  <a:pt x="316992" y="28193"/>
                </a:lnTo>
                <a:lnTo>
                  <a:pt x="316992" y="48005"/>
                </a:lnTo>
                <a:lnTo>
                  <a:pt x="336804" y="48005"/>
                </a:lnTo>
                <a:lnTo>
                  <a:pt x="336804" y="28193"/>
                </a:lnTo>
                <a:close/>
              </a:path>
              <a:path w="1416050" h="76200">
                <a:moveTo>
                  <a:pt x="376428" y="28193"/>
                </a:moveTo>
                <a:lnTo>
                  <a:pt x="356616" y="28193"/>
                </a:lnTo>
                <a:lnTo>
                  <a:pt x="356616" y="48005"/>
                </a:lnTo>
                <a:lnTo>
                  <a:pt x="376428" y="48005"/>
                </a:lnTo>
                <a:lnTo>
                  <a:pt x="376428" y="28193"/>
                </a:lnTo>
                <a:close/>
              </a:path>
              <a:path w="1416050" h="76200">
                <a:moveTo>
                  <a:pt x="416052" y="28193"/>
                </a:moveTo>
                <a:lnTo>
                  <a:pt x="396240" y="28193"/>
                </a:lnTo>
                <a:lnTo>
                  <a:pt x="396240" y="48005"/>
                </a:lnTo>
                <a:lnTo>
                  <a:pt x="416052" y="48005"/>
                </a:lnTo>
                <a:lnTo>
                  <a:pt x="416052" y="28193"/>
                </a:lnTo>
                <a:close/>
              </a:path>
              <a:path w="1416050" h="76200">
                <a:moveTo>
                  <a:pt x="455676" y="28193"/>
                </a:moveTo>
                <a:lnTo>
                  <a:pt x="435864" y="28193"/>
                </a:lnTo>
                <a:lnTo>
                  <a:pt x="435864" y="48005"/>
                </a:lnTo>
                <a:lnTo>
                  <a:pt x="455676" y="48005"/>
                </a:lnTo>
                <a:lnTo>
                  <a:pt x="455676" y="28193"/>
                </a:lnTo>
                <a:close/>
              </a:path>
              <a:path w="1416050" h="76200">
                <a:moveTo>
                  <a:pt x="495300" y="28193"/>
                </a:moveTo>
                <a:lnTo>
                  <a:pt x="475488" y="28193"/>
                </a:lnTo>
                <a:lnTo>
                  <a:pt x="475488" y="48005"/>
                </a:lnTo>
                <a:lnTo>
                  <a:pt x="495300" y="48005"/>
                </a:lnTo>
                <a:lnTo>
                  <a:pt x="495300" y="28193"/>
                </a:lnTo>
                <a:close/>
              </a:path>
              <a:path w="1416050" h="76200">
                <a:moveTo>
                  <a:pt x="534924" y="28193"/>
                </a:moveTo>
                <a:lnTo>
                  <a:pt x="515112" y="28193"/>
                </a:lnTo>
                <a:lnTo>
                  <a:pt x="515112" y="48005"/>
                </a:lnTo>
                <a:lnTo>
                  <a:pt x="534924" y="48005"/>
                </a:lnTo>
                <a:lnTo>
                  <a:pt x="534924" y="28193"/>
                </a:lnTo>
                <a:close/>
              </a:path>
              <a:path w="1416050" h="76200">
                <a:moveTo>
                  <a:pt x="574548" y="28193"/>
                </a:moveTo>
                <a:lnTo>
                  <a:pt x="554736" y="28193"/>
                </a:lnTo>
                <a:lnTo>
                  <a:pt x="554736" y="48005"/>
                </a:lnTo>
                <a:lnTo>
                  <a:pt x="574548" y="48005"/>
                </a:lnTo>
                <a:lnTo>
                  <a:pt x="574548" y="28193"/>
                </a:lnTo>
                <a:close/>
              </a:path>
              <a:path w="1416050" h="76200">
                <a:moveTo>
                  <a:pt x="614172" y="28193"/>
                </a:moveTo>
                <a:lnTo>
                  <a:pt x="594360" y="28193"/>
                </a:lnTo>
                <a:lnTo>
                  <a:pt x="594360" y="48005"/>
                </a:lnTo>
                <a:lnTo>
                  <a:pt x="614172" y="48005"/>
                </a:lnTo>
                <a:lnTo>
                  <a:pt x="614172" y="28193"/>
                </a:lnTo>
                <a:close/>
              </a:path>
              <a:path w="1416050" h="76200">
                <a:moveTo>
                  <a:pt x="653796" y="28193"/>
                </a:moveTo>
                <a:lnTo>
                  <a:pt x="633984" y="28193"/>
                </a:lnTo>
                <a:lnTo>
                  <a:pt x="633984" y="48005"/>
                </a:lnTo>
                <a:lnTo>
                  <a:pt x="653796" y="48005"/>
                </a:lnTo>
                <a:lnTo>
                  <a:pt x="653796" y="28193"/>
                </a:lnTo>
                <a:close/>
              </a:path>
              <a:path w="1416050" h="76200">
                <a:moveTo>
                  <a:pt x="693420" y="28193"/>
                </a:moveTo>
                <a:lnTo>
                  <a:pt x="673608" y="28193"/>
                </a:lnTo>
                <a:lnTo>
                  <a:pt x="673608" y="48005"/>
                </a:lnTo>
                <a:lnTo>
                  <a:pt x="693420" y="48005"/>
                </a:lnTo>
                <a:lnTo>
                  <a:pt x="693420" y="28193"/>
                </a:lnTo>
                <a:close/>
              </a:path>
              <a:path w="1416050" h="76200">
                <a:moveTo>
                  <a:pt x="733044" y="28193"/>
                </a:moveTo>
                <a:lnTo>
                  <a:pt x="713232" y="28193"/>
                </a:lnTo>
                <a:lnTo>
                  <a:pt x="713232" y="48005"/>
                </a:lnTo>
                <a:lnTo>
                  <a:pt x="733044" y="48005"/>
                </a:lnTo>
                <a:lnTo>
                  <a:pt x="733044" y="28193"/>
                </a:lnTo>
                <a:close/>
              </a:path>
              <a:path w="1416050" h="76200">
                <a:moveTo>
                  <a:pt x="772668" y="28193"/>
                </a:moveTo>
                <a:lnTo>
                  <a:pt x="752856" y="28193"/>
                </a:lnTo>
                <a:lnTo>
                  <a:pt x="752856" y="48005"/>
                </a:lnTo>
                <a:lnTo>
                  <a:pt x="772668" y="48005"/>
                </a:lnTo>
                <a:lnTo>
                  <a:pt x="772668" y="28193"/>
                </a:lnTo>
                <a:close/>
              </a:path>
              <a:path w="1416050" h="76200">
                <a:moveTo>
                  <a:pt x="812292" y="28193"/>
                </a:moveTo>
                <a:lnTo>
                  <a:pt x="792480" y="28193"/>
                </a:lnTo>
                <a:lnTo>
                  <a:pt x="792480" y="48005"/>
                </a:lnTo>
                <a:lnTo>
                  <a:pt x="812292" y="48005"/>
                </a:lnTo>
                <a:lnTo>
                  <a:pt x="812292" y="28193"/>
                </a:lnTo>
                <a:close/>
              </a:path>
              <a:path w="1416050" h="76200">
                <a:moveTo>
                  <a:pt x="851916" y="28193"/>
                </a:moveTo>
                <a:lnTo>
                  <a:pt x="832104" y="28193"/>
                </a:lnTo>
                <a:lnTo>
                  <a:pt x="832104" y="48005"/>
                </a:lnTo>
                <a:lnTo>
                  <a:pt x="851916" y="48005"/>
                </a:lnTo>
                <a:lnTo>
                  <a:pt x="851916" y="28193"/>
                </a:lnTo>
                <a:close/>
              </a:path>
              <a:path w="1416050" h="76200">
                <a:moveTo>
                  <a:pt x="891540" y="28193"/>
                </a:moveTo>
                <a:lnTo>
                  <a:pt x="871728" y="28193"/>
                </a:lnTo>
                <a:lnTo>
                  <a:pt x="871728" y="48005"/>
                </a:lnTo>
                <a:lnTo>
                  <a:pt x="891540" y="48005"/>
                </a:lnTo>
                <a:lnTo>
                  <a:pt x="891540" y="28193"/>
                </a:lnTo>
                <a:close/>
              </a:path>
              <a:path w="1416050" h="76200">
                <a:moveTo>
                  <a:pt x="931163" y="28193"/>
                </a:moveTo>
                <a:lnTo>
                  <a:pt x="911352" y="28193"/>
                </a:lnTo>
                <a:lnTo>
                  <a:pt x="911352" y="48005"/>
                </a:lnTo>
                <a:lnTo>
                  <a:pt x="931163" y="48005"/>
                </a:lnTo>
                <a:lnTo>
                  <a:pt x="931163" y="28193"/>
                </a:lnTo>
                <a:close/>
              </a:path>
              <a:path w="1416050" h="76200">
                <a:moveTo>
                  <a:pt x="970788" y="28193"/>
                </a:moveTo>
                <a:lnTo>
                  <a:pt x="950976" y="28193"/>
                </a:lnTo>
                <a:lnTo>
                  <a:pt x="950976" y="48005"/>
                </a:lnTo>
                <a:lnTo>
                  <a:pt x="970788" y="48005"/>
                </a:lnTo>
                <a:lnTo>
                  <a:pt x="970788" y="28193"/>
                </a:lnTo>
                <a:close/>
              </a:path>
              <a:path w="1416050" h="76200">
                <a:moveTo>
                  <a:pt x="1010412" y="28193"/>
                </a:moveTo>
                <a:lnTo>
                  <a:pt x="990600" y="28193"/>
                </a:lnTo>
                <a:lnTo>
                  <a:pt x="990600" y="48005"/>
                </a:lnTo>
                <a:lnTo>
                  <a:pt x="1010412" y="48005"/>
                </a:lnTo>
                <a:lnTo>
                  <a:pt x="1010412" y="28193"/>
                </a:lnTo>
                <a:close/>
              </a:path>
              <a:path w="1416050" h="76200">
                <a:moveTo>
                  <a:pt x="1050036" y="28193"/>
                </a:moveTo>
                <a:lnTo>
                  <a:pt x="1030224" y="28193"/>
                </a:lnTo>
                <a:lnTo>
                  <a:pt x="1030224" y="48005"/>
                </a:lnTo>
                <a:lnTo>
                  <a:pt x="1050036" y="48005"/>
                </a:lnTo>
                <a:lnTo>
                  <a:pt x="1050036" y="28193"/>
                </a:lnTo>
                <a:close/>
              </a:path>
              <a:path w="1416050" h="76200">
                <a:moveTo>
                  <a:pt x="1089660" y="28193"/>
                </a:moveTo>
                <a:lnTo>
                  <a:pt x="1069848" y="28193"/>
                </a:lnTo>
                <a:lnTo>
                  <a:pt x="1069848" y="48005"/>
                </a:lnTo>
                <a:lnTo>
                  <a:pt x="1089660" y="48005"/>
                </a:lnTo>
                <a:lnTo>
                  <a:pt x="1089660" y="28193"/>
                </a:lnTo>
                <a:close/>
              </a:path>
              <a:path w="1416050" h="76200">
                <a:moveTo>
                  <a:pt x="1129284" y="28193"/>
                </a:moveTo>
                <a:lnTo>
                  <a:pt x="1109472" y="28193"/>
                </a:lnTo>
                <a:lnTo>
                  <a:pt x="1109472" y="48005"/>
                </a:lnTo>
                <a:lnTo>
                  <a:pt x="1129284" y="48005"/>
                </a:lnTo>
                <a:lnTo>
                  <a:pt x="1129284" y="28193"/>
                </a:lnTo>
                <a:close/>
              </a:path>
              <a:path w="1416050" h="76200">
                <a:moveTo>
                  <a:pt x="1168908" y="28193"/>
                </a:moveTo>
                <a:lnTo>
                  <a:pt x="1149096" y="28193"/>
                </a:lnTo>
                <a:lnTo>
                  <a:pt x="1149096" y="48005"/>
                </a:lnTo>
                <a:lnTo>
                  <a:pt x="1168908" y="48005"/>
                </a:lnTo>
                <a:lnTo>
                  <a:pt x="1168908" y="28193"/>
                </a:lnTo>
                <a:close/>
              </a:path>
              <a:path w="1416050" h="76200">
                <a:moveTo>
                  <a:pt x="1208532" y="28193"/>
                </a:moveTo>
                <a:lnTo>
                  <a:pt x="1188720" y="28193"/>
                </a:lnTo>
                <a:lnTo>
                  <a:pt x="1188720" y="48005"/>
                </a:lnTo>
                <a:lnTo>
                  <a:pt x="1208532" y="48005"/>
                </a:lnTo>
                <a:lnTo>
                  <a:pt x="1208532" y="28193"/>
                </a:lnTo>
                <a:close/>
              </a:path>
              <a:path w="1416050" h="76200">
                <a:moveTo>
                  <a:pt x="1248156" y="28193"/>
                </a:moveTo>
                <a:lnTo>
                  <a:pt x="1228344" y="28193"/>
                </a:lnTo>
                <a:lnTo>
                  <a:pt x="1228344" y="48005"/>
                </a:lnTo>
                <a:lnTo>
                  <a:pt x="1248156" y="48005"/>
                </a:lnTo>
                <a:lnTo>
                  <a:pt x="1248156" y="28193"/>
                </a:lnTo>
                <a:close/>
              </a:path>
              <a:path w="1416050" h="76200">
                <a:moveTo>
                  <a:pt x="1287780" y="28193"/>
                </a:moveTo>
                <a:lnTo>
                  <a:pt x="1267968" y="28193"/>
                </a:lnTo>
                <a:lnTo>
                  <a:pt x="1267968" y="48005"/>
                </a:lnTo>
                <a:lnTo>
                  <a:pt x="1287780" y="48005"/>
                </a:lnTo>
                <a:lnTo>
                  <a:pt x="1287780" y="28193"/>
                </a:lnTo>
                <a:close/>
              </a:path>
              <a:path w="1416050" h="76200">
                <a:moveTo>
                  <a:pt x="1327404" y="28193"/>
                </a:moveTo>
                <a:lnTo>
                  <a:pt x="1307592" y="28193"/>
                </a:lnTo>
                <a:lnTo>
                  <a:pt x="1307592" y="48005"/>
                </a:lnTo>
                <a:lnTo>
                  <a:pt x="1327404" y="48005"/>
                </a:lnTo>
                <a:lnTo>
                  <a:pt x="1327404" y="28193"/>
                </a:lnTo>
                <a:close/>
              </a:path>
              <a:path w="1416050" h="76200">
                <a:moveTo>
                  <a:pt x="1339596" y="0"/>
                </a:moveTo>
                <a:lnTo>
                  <a:pt x="1339596" y="76199"/>
                </a:lnTo>
                <a:lnTo>
                  <a:pt x="1395984" y="48005"/>
                </a:lnTo>
                <a:lnTo>
                  <a:pt x="1347216" y="48005"/>
                </a:lnTo>
                <a:lnTo>
                  <a:pt x="1347216" y="28193"/>
                </a:lnTo>
                <a:lnTo>
                  <a:pt x="1395984" y="28193"/>
                </a:lnTo>
                <a:lnTo>
                  <a:pt x="1339596" y="0"/>
                </a:lnTo>
                <a:close/>
              </a:path>
              <a:path w="1416050" h="76200">
                <a:moveTo>
                  <a:pt x="1352296" y="28193"/>
                </a:moveTo>
                <a:lnTo>
                  <a:pt x="1347216" y="28193"/>
                </a:lnTo>
                <a:lnTo>
                  <a:pt x="1347216" y="48005"/>
                </a:lnTo>
                <a:lnTo>
                  <a:pt x="1352296" y="48005"/>
                </a:lnTo>
                <a:lnTo>
                  <a:pt x="1352296" y="28193"/>
                </a:lnTo>
                <a:close/>
              </a:path>
              <a:path w="1416050" h="76200">
                <a:moveTo>
                  <a:pt x="1395984" y="28193"/>
                </a:moveTo>
                <a:lnTo>
                  <a:pt x="1352296" y="28193"/>
                </a:lnTo>
                <a:lnTo>
                  <a:pt x="1352296" y="48005"/>
                </a:lnTo>
                <a:lnTo>
                  <a:pt x="1395984" y="48005"/>
                </a:lnTo>
                <a:lnTo>
                  <a:pt x="1415796" y="38099"/>
                </a:lnTo>
                <a:lnTo>
                  <a:pt x="1395984" y="28193"/>
                </a:lnTo>
                <a:close/>
              </a:path>
            </a:pathLst>
          </a:custGeom>
          <a:solidFill>
            <a:srgbClr val="C5C5C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1" name="object 41"/>
          <p:cNvGrpSpPr/>
          <p:nvPr/>
        </p:nvGrpSpPr>
        <p:grpSpPr>
          <a:xfrm>
            <a:off x="1130808" y="1819656"/>
            <a:ext cx="1057910" cy="1057910"/>
            <a:chOff x="1130808" y="1819656"/>
            <a:chExt cx="1057910" cy="1057910"/>
          </a:xfrm>
        </p:grpSpPr>
        <p:sp>
          <p:nvSpPr>
            <p:cNvPr id="42" name="object 42"/>
            <p:cNvSpPr/>
            <p:nvPr/>
          </p:nvSpPr>
          <p:spPr>
            <a:xfrm>
              <a:off x="1146810" y="1835658"/>
              <a:ext cx="1026160" cy="1026160"/>
            </a:xfrm>
            <a:custGeom>
              <a:avLst/>
              <a:gdLst/>
              <a:ahLst/>
              <a:cxnLst/>
              <a:rect l="l" t="t" r="r" b="b"/>
              <a:pathLst>
                <a:path w="1026160" h="1026160">
                  <a:moveTo>
                    <a:pt x="0" y="512825"/>
                  </a:moveTo>
                  <a:lnTo>
                    <a:pt x="2095" y="466150"/>
                  </a:lnTo>
                  <a:lnTo>
                    <a:pt x="8262" y="420649"/>
                  </a:lnTo>
                  <a:lnTo>
                    <a:pt x="18319" y="376502"/>
                  </a:lnTo>
                  <a:lnTo>
                    <a:pt x="32085" y="333890"/>
                  </a:lnTo>
                  <a:lnTo>
                    <a:pt x="49379" y="292996"/>
                  </a:lnTo>
                  <a:lnTo>
                    <a:pt x="70019" y="253999"/>
                  </a:lnTo>
                  <a:lnTo>
                    <a:pt x="93825" y="217082"/>
                  </a:lnTo>
                  <a:lnTo>
                    <a:pt x="120615" y="182425"/>
                  </a:lnTo>
                  <a:lnTo>
                    <a:pt x="150209" y="150209"/>
                  </a:lnTo>
                  <a:lnTo>
                    <a:pt x="182425" y="120615"/>
                  </a:lnTo>
                  <a:lnTo>
                    <a:pt x="217082" y="93825"/>
                  </a:lnTo>
                  <a:lnTo>
                    <a:pt x="254000" y="70019"/>
                  </a:lnTo>
                  <a:lnTo>
                    <a:pt x="292996" y="49379"/>
                  </a:lnTo>
                  <a:lnTo>
                    <a:pt x="333890" y="32085"/>
                  </a:lnTo>
                  <a:lnTo>
                    <a:pt x="376502" y="18319"/>
                  </a:lnTo>
                  <a:lnTo>
                    <a:pt x="420649" y="8262"/>
                  </a:lnTo>
                  <a:lnTo>
                    <a:pt x="466150" y="2095"/>
                  </a:lnTo>
                  <a:lnTo>
                    <a:pt x="512826" y="0"/>
                  </a:lnTo>
                  <a:lnTo>
                    <a:pt x="559501" y="2095"/>
                  </a:lnTo>
                  <a:lnTo>
                    <a:pt x="605002" y="8262"/>
                  </a:lnTo>
                  <a:lnTo>
                    <a:pt x="649149" y="18319"/>
                  </a:lnTo>
                  <a:lnTo>
                    <a:pt x="691761" y="32085"/>
                  </a:lnTo>
                  <a:lnTo>
                    <a:pt x="732655" y="49379"/>
                  </a:lnTo>
                  <a:lnTo>
                    <a:pt x="771652" y="70019"/>
                  </a:lnTo>
                  <a:lnTo>
                    <a:pt x="808569" y="93825"/>
                  </a:lnTo>
                  <a:lnTo>
                    <a:pt x="843226" y="120615"/>
                  </a:lnTo>
                  <a:lnTo>
                    <a:pt x="875442" y="150209"/>
                  </a:lnTo>
                  <a:lnTo>
                    <a:pt x="905036" y="182425"/>
                  </a:lnTo>
                  <a:lnTo>
                    <a:pt x="931826" y="217082"/>
                  </a:lnTo>
                  <a:lnTo>
                    <a:pt x="955632" y="254000"/>
                  </a:lnTo>
                  <a:lnTo>
                    <a:pt x="976272" y="292996"/>
                  </a:lnTo>
                  <a:lnTo>
                    <a:pt x="993566" y="333890"/>
                  </a:lnTo>
                  <a:lnTo>
                    <a:pt x="1007332" y="376502"/>
                  </a:lnTo>
                  <a:lnTo>
                    <a:pt x="1017389" y="420649"/>
                  </a:lnTo>
                  <a:lnTo>
                    <a:pt x="1023556" y="466150"/>
                  </a:lnTo>
                  <a:lnTo>
                    <a:pt x="1025652" y="512825"/>
                  </a:lnTo>
                  <a:lnTo>
                    <a:pt x="1023556" y="559501"/>
                  </a:lnTo>
                  <a:lnTo>
                    <a:pt x="1017389" y="605002"/>
                  </a:lnTo>
                  <a:lnTo>
                    <a:pt x="1007332" y="649149"/>
                  </a:lnTo>
                  <a:lnTo>
                    <a:pt x="993566" y="691761"/>
                  </a:lnTo>
                  <a:lnTo>
                    <a:pt x="976272" y="732655"/>
                  </a:lnTo>
                  <a:lnTo>
                    <a:pt x="955632" y="771651"/>
                  </a:lnTo>
                  <a:lnTo>
                    <a:pt x="931826" y="808569"/>
                  </a:lnTo>
                  <a:lnTo>
                    <a:pt x="905036" y="843226"/>
                  </a:lnTo>
                  <a:lnTo>
                    <a:pt x="875442" y="875442"/>
                  </a:lnTo>
                  <a:lnTo>
                    <a:pt x="843226" y="905036"/>
                  </a:lnTo>
                  <a:lnTo>
                    <a:pt x="808569" y="931826"/>
                  </a:lnTo>
                  <a:lnTo>
                    <a:pt x="771652" y="955632"/>
                  </a:lnTo>
                  <a:lnTo>
                    <a:pt x="732655" y="976272"/>
                  </a:lnTo>
                  <a:lnTo>
                    <a:pt x="691761" y="993566"/>
                  </a:lnTo>
                  <a:lnTo>
                    <a:pt x="649149" y="1007332"/>
                  </a:lnTo>
                  <a:lnTo>
                    <a:pt x="605002" y="1017389"/>
                  </a:lnTo>
                  <a:lnTo>
                    <a:pt x="559501" y="1023556"/>
                  </a:lnTo>
                  <a:lnTo>
                    <a:pt x="512826" y="1025651"/>
                  </a:lnTo>
                  <a:lnTo>
                    <a:pt x="466150" y="1023556"/>
                  </a:lnTo>
                  <a:lnTo>
                    <a:pt x="420649" y="1017389"/>
                  </a:lnTo>
                  <a:lnTo>
                    <a:pt x="376502" y="1007332"/>
                  </a:lnTo>
                  <a:lnTo>
                    <a:pt x="333890" y="993566"/>
                  </a:lnTo>
                  <a:lnTo>
                    <a:pt x="292996" y="976272"/>
                  </a:lnTo>
                  <a:lnTo>
                    <a:pt x="254000" y="955632"/>
                  </a:lnTo>
                  <a:lnTo>
                    <a:pt x="217082" y="931826"/>
                  </a:lnTo>
                  <a:lnTo>
                    <a:pt x="182425" y="905036"/>
                  </a:lnTo>
                  <a:lnTo>
                    <a:pt x="150209" y="875442"/>
                  </a:lnTo>
                  <a:lnTo>
                    <a:pt x="120615" y="843226"/>
                  </a:lnTo>
                  <a:lnTo>
                    <a:pt x="93825" y="808569"/>
                  </a:lnTo>
                  <a:lnTo>
                    <a:pt x="70019" y="771651"/>
                  </a:lnTo>
                  <a:lnTo>
                    <a:pt x="49379" y="732655"/>
                  </a:lnTo>
                  <a:lnTo>
                    <a:pt x="32085" y="691761"/>
                  </a:lnTo>
                  <a:lnTo>
                    <a:pt x="18319" y="649149"/>
                  </a:lnTo>
                  <a:lnTo>
                    <a:pt x="8262" y="605002"/>
                  </a:lnTo>
                  <a:lnTo>
                    <a:pt x="2095" y="559501"/>
                  </a:lnTo>
                  <a:lnTo>
                    <a:pt x="0" y="512825"/>
                  </a:lnTo>
                  <a:close/>
                </a:path>
              </a:pathLst>
            </a:custGeom>
            <a:ln w="32004">
              <a:solidFill>
                <a:srgbClr val="A6A6A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3" name="object 4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31976" y="2088199"/>
              <a:ext cx="655319" cy="519044"/>
            </a:xfrm>
            <a:prstGeom prst="rect">
              <a:avLst/>
            </a:prstGeom>
          </p:spPr>
        </p:pic>
      </p:grpSp>
      <p:pic>
        <p:nvPicPr>
          <p:cNvPr id="44" name="object 44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8287065" y="1739985"/>
            <a:ext cx="1506794" cy="1177552"/>
          </a:xfrm>
          <a:prstGeom prst="rect">
            <a:avLst/>
          </a:prstGeom>
        </p:spPr>
      </p:pic>
      <p:sp>
        <p:nvSpPr>
          <p:cNvPr id="45" name="object 45"/>
          <p:cNvSpPr/>
          <p:nvPr/>
        </p:nvSpPr>
        <p:spPr>
          <a:xfrm>
            <a:off x="7012685" y="3158490"/>
            <a:ext cx="4011929" cy="0"/>
          </a:xfrm>
          <a:custGeom>
            <a:avLst/>
            <a:gdLst/>
            <a:ahLst/>
            <a:cxnLst/>
            <a:rect l="l" t="t" r="r" b="b"/>
            <a:pathLst>
              <a:path w="4011929">
                <a:moveTo>
                  <a:pt x="0" y="0"/>
                </a:moveTo>
                <a:lnTo>
                  <a:pt x="4011803" y="0"/>
                </a:lnTo>
              </a:path>
            </a:pathLst>
          </a:custGeom>
          <a:ln w="19811">
            <a:solidFill>
              <a:srgbClr val="C5C5C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</TotalTime>
  <Words>2772</Words>
  <Application>Microsoft Office PowerPoint</Application>
  <PresentationFormat>Widescreen</PresentationFormat>
  <Paragraphs>985</Paragraphs>
  <Slides>49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4" baseType="lpstr">
      <vt:lpstr>Arial</vt:lpstr>
      <vt:lpstr>Arial MT</vt:lpstr>
      <vt:lpstr>Calibri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Briefing</vt:lpstr>
      <vt:lpstr>Cloud Foundation Overview</vt:lpstr>
      <vt:lpstr>Faster and Simpler Path to the SDDC is Now Available…</vt:lpstr>
      <vt:lpstr>VMware Cloud Foundation Simple, agile, and secure cloud infrastructure</vt:lpstr>
      <vt:lpstr>Cloud Foundation Redefines the Enterprise Path to the Hybrid  Cloud</vt:lpstr>
      <vt:lpstr>Cloud Foundation simplifies through standardization and  automation</vt:lpstr>
      <vt:lpstr>Cloud Foundation  Architecture Overview</vt:lpstr>
      <vt:lpstr>PowerPoint Presentation</vt:lpstr>
      <vt:lpstr>Simple to Operate with Lifecycle Automation Automated day 0 to day 2 operations of the entire cloud infrastructure</vt:lpstr>
      <vt:lpstr>Architecture Overview</vt:lpstr>
      <vt:lpstr>Software Components</vt:lpstr>
      <vt:lpstr>VMware Cloud Foundation 2.2 Software BOM and Lifecycle Automation Capabilities</vt:lpstr>
      <vt:lpstr>Cloud Foundation Compatibility Guide</vt:lpstr>
      <vt:lpstr>Compute Virtualization</vt:lpstr>
      <vt:lpstr>vSphere Design Overview VMware Cloud Foundation Architecture Deep Dive</vt:lpstr>
      <vt:lpstr>Storage Defined Storage  Overview</vt:lpstr>
      <vt:lpstr>vSAN ReadyNode VMware Cloud Foundation Architecture Deep Dive</vt:lpstr>
      <vt:lpstr>External Storage</vt:lpstr>
      <vt:lpstr>Software Defined Network  Overview</vt:lpstr>
      <vt:lpstr>Physical Network</vt:lpstr>
      <vt:lpstr>Logical Network</vt:lpstr>
      <vt:lpstr>NSX Configuration</vt:lpstr>
      <vt:lpstr>Workload Domain Overview</vt:lpstr>
      <vt:lpstr>Workload Domains</vt:lpstr>
      <vt:lpstr>Management Workload Domain</vt:lpstr>
      <vt:lpstr>Virtual Infrastructure Workload Domain</vt:lpstr>
      <vt:lpstr>Virtual Desktop Infrastructure  Workload Domain</vt:lpstr>
      <vt:lpstr>Automated Patch and Upgrade</vt:lpstr>
      <vt:lpstr>Deployment Considerations</vt:lpstr>
      <vt:lpstr>Deployment Types</vt:lpstr>
      <vt:lpstr>Consolidated Architecture VMware Cloud Foundation Architecture Deep Dive</vt:lpstr>
      <vt:lpstr>Standard Architecture</vt:lpstr>
      <vt:lpstr>Summary of Deployment Architectures</vt:lpstr>
      <vt:lpstr>Deploying Cloud  Foundation</vt:lpstr>
      <vt:lpstr>Implementing a Private Cloud VMware Cloud Foundation</vt:lpstr>
      <vt:lpstr>Step 1: Deploy VIA (done by OEM Partner or Customer) VIA Imaging Appliance</vt:lpstr>
      <vt:lpstr>VIA Deployment Demo https://youtu.be/1C3qaIpW9ac?list=PL9MeVsU0uG64tNuFHhX-  Iq82gn0fEnQ-A</vt:lpstr>
      <vt:lpstr>Step 2: Imaging Hardware (done by OEM Partner or Customer) Imaging the Physical Rack</vt:lpstr>
      <vt:lpstr>SDDC Manager Demo</vt:lpstr>
      <vt:lpstr>Step 3: Bring-Up</vt:lpstr>
      <vt:lpstr>VCF Bring-Up Demo https://www.youtube.com/watch?v=Vo3dtOvQOhs </vt:lpstr>
      <vt:lpstr>Scales and Grows with M&amp;A Activity with  Next-Gen Automated Cloud Platform</vt:lpstr>
      <vt:lpstr>Broad ecosystem of compatible solutions</vt:lpstr>
      <vt:lpstr>Resources VMware Cloud Foundation Architecture Deep Dive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Rodrigo Eiras</cp:lastModifiedBy>
  <cp:revision>1</cp:revision>
  <dcterms:created xsi:type="dcterms:W3CDTF">2022-10-18T15:54:56Z</dcterms:created>
  <dcterms:modified xsi:type="dcterms:W3CDTF">2022-10-18T16:14:49Z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2017-10-10T00:00:00Z</vt:filetime>
  </property>
  <property fmtid="{D5CDD505-2E9C-101B-9397-08002B2CF9AE}" pid="3" name="Creator">
    <vt:lpwstr>Microsoft® PowerPoint® 2016</vt:lpwstr>
  </property>
  <property fmtid="{D5CDD505-2E9C-101B-9397-08002B2CF9AE}" pid="4" name="LastSaved">
    <vt:filetime>2022-10-18T00:00:00Z</vt:filetime>
  </property>
</Properties>
</file>